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0"/>
  </p:notesMasterIdLst>
  <p:sldIdLst>
    <p:sldId id="259" r:id="rId3"/>
    <p:sldId id="274" r:id="rId4"/>
    <p:sldId id="275" r:id="rId5"/>
    <p:sldId id="278" r:id="rId6"/>
    <p:sldId id="276" r:id="rId7"/>
    <p:sldId id="277" r:id="rId8"/>
    <p:sldId id="279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Monotype Corsiva" pitchFamily="66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7lbzd2S5wS4J3l+YVqKZA==" hashData="fYf/bTqB/YuIjRcfJNanehoYX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F8F8F8"/>
    <a:srgbClr val="000000"/>
    <a:srgbClr val="009900"/>
    <a:srgbClr val="FF0066"/>
    <a:srgbClr val="0033CC"/>
    <a:srgbClr val="FF66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595" autoAdjust="0"/>
  </p:normalViewPr>
  <p:slideViewPr>
    <p:cSldViewPr>
      <p:cViewPr>
        <p:scale>
          <a:sx n="66" d="100"/>
          <a:sy n="66" d="100"/>
        </p:scale>
        <p:origin x="-78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7D7B9733-9B62-4CE1-8CBA-BB8A754AA802}" type="datetimeFigureOut">
              <a:rPr lang="fr-FR"/>
              <a:pPr>
                <a:defRPr/>
              </a:pPr>
              <a:t>16/12/2014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A85EEA7-83F7-4E29-993D-91FCAEA09ED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9B435B6-EA4B-4FB3-8687-AC2A29A6E484}" type="slidenum">
              <a:rPr lang="fr-FR" smtClean="0"/>
              <a:pPr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244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4AF2424-1B11-4DF2-8422-D1775491BE5B}" type="slidenum">
              <a:rPr lang="fr-FR" sz="1200" b="0">
                <a:latin typeface="Arial" charset="0"/>
              </a:rPr>
              <a:pPr algn="r"/>
              <a:t>2</a:t>
            </a:fld>
            <a:endParaRPr lang="fr-FR" sz="1200" b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7F1A2-A23A-4F53-92D5-3D268DB258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28D2C-4BE5-4184-BDA5-13ECA2099D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CE1F1-24C9-4C14-83DD-67DF6724DA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C672-7805-45A2-AF70-E44535B953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59B11-44D4-45E1-A1EF-7069851AD26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08E91-48C8-426E-B966-C5B8E71652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534E2-3D10-4C9B-A868-5E8412E86F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A7367-D7A4-4281-8532-BAD23A1A68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ACE88-2489-4229-B79E-7C75F85EFF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9A2E8-0F71-4C77-A2BF-85910105E8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3A663-569B-4AC5-9D61-78EE8416D1B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4663F5-A7A8-4CB5-9B0C-19A7083815E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56D0C09A-5EB7-4BBB-9999-4EE84F2BF9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1160F8-7C50-427D-9505-AABD12171549}" type="slidenum">
              <a:rPr lang="es-ES_tradnl" b="0" smtClean="0">
                <a:solidFill>
                  <a:srgbClr val="000000"/>
                </a:solidFill>
                <a:latin typeface="Arial" charset="0"/>
                <a:cs typeface="+mn-cs"/>
              </a:rPr>
              <a:pPr/>
              <a:t>‹Nº›</a:t>
            </a:fld>
            <a:endParaRPr lang="es-ES_tradnl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audio" Target="../media/audio2.wav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9.gif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4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7" name="Picture 17" descr="casitas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35713"/>
            <a:ext cx="4513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7" descr="casitas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6335713"/>
            <a:ext cx="4572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 descr="sle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324975" y="269875"/>
            <a:ext cx="3333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gifsde.com/uploads/537d48_gifs+animados+arbol+navidad+1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866" y="-171450"/>
            <a:ext cx="3816350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Users\ALEX\Desktop\para pps\cosas navideñas\noel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1916832"/>
            <a:ext cx="1866900" cy="2133600"/>
          </a:xfrm>
          <a:prstGeom prst="rect">
            <a:avLst/>
          </a:prstGeom>
          <a:noFill/>
        </p:spPr>
      </p:pic>
      <p:pic>
        <p:nvPicPr>
          <p:cNvPr id="9219" name="Picture 3" descr="C:\Users\ALEX\Desktop\para pps\cosas navideñas\noel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1772816"/>
            <a:ext cx="1866900" cy="21336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fade/>
    <p:sndAc>
      <p:stSnd loop="1">
        <p:snd r:embed="rId3" name="evilla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20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01 0.00069 L -1.57621 -0.00995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1" descr="1911051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692150"/>
            <a:ext cx="3929063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17" descr="casitas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35713"/>
            <a:ext cx="4513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17" descr="casitas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6335713"/>
            <a:ext cx="4572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23850" y="981075"/>
            <a:ext cx="4824413" cy="6985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Algerian"/>
              </a:rPr>
              <a:t>FELIZ</a:t>
            </a:r>
          </a:p>
        </p:txBody>
      </p:sp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179388" y="5106988"/>
            <a:ext cx="7451725" cy="6985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Algerian"/>
              </a:rPr>
              <a:t>NAVIDAD</a:t>
            </a:r>
          </a:p>
        </p:txBody>
      </p:sp>
      <p:pic>
        <p:nvPicPr>
          <p:cNvPr id="3079" name="Picture 6" descr="slee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324975" y="269875"/>
            <a:ext cx="3333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10" descr="191105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1906742">
            <a:off x="-2268538" y="-1684338"/>
            <a:ext cx="2952751" cy="2552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fade/>
    <p:sndAc>
      <p:stSnd>
        <p:snd r:embed="rId3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64162E-6 L 0.34844 0.511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LEX\Desktop\Basura\cosas para navidad\NACIMIENT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124744"/>
            <a:ext cx="5700755" cy="448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66675" y="692150"/>
            <a:ext cx="30972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esta navidad convierta cada deseo en flor ,,      </a:t>
            </a:r>
          </a:p>
          <a:p>
            <a:r>
              <a:rPr lang="es-ES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Cada dolor en estrella,                 cada lagrima en sonrisa,                     y cada corazón   en una dulce morada para nuestro</a:t>
            </a:r>
          </a:p>
          <a:p>
            <a:r>
              <a:rPr lang="es-ES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salvador .</a:t>
            </a:r>
          </a:p>
        </p:txBody>
      </p:sp>
      <p:pic>
        <p:nvPicPr>
          <p:cNvPr id="5122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4614"/>
            <a:ext cx="4508500" cy="400050"/>
          </a:xfrm>
          <a:prstGeom prst="rect">
            <a:avLst/>
          </a:prstGeom>
          <a:noFill/>
        </p:spPr>
      </p:pic>
      <p:pic>
        <p:nvPicPr>
          <p:cNvPr id="5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4624"/>
            <a:ext cx="4536504" cy="400050"/>
          </a:xfrm>
          <a:prstGeom prst="rect">
            <a:avLst/>
          </a:prstGeom>
          <a:noFill/>
        </p:spPr>
      </p:pic>
      <p:pic>
        <p:nvPicPr>
          <p:cNvPr id="6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179512" y="6413326"/>
            <a:ext cx="4508500" cy="400050"/>
          </a:xfrm>
          <a:prstGeom prst="rect">
            <a:avLst/>
          </a:prstGeom>
          <a:noFill/>
        </p:spPr>
      </p:pic>
      <p:pic>
        <p:nvPicPr>
          <p:cNvPr id="7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4644008" y="6413326"/>
            <a:ext cx="4508500" cy="400050"/>
          </a:xfrm>
          <a:prstGeom prst="rect">
            <a:avLst/>
          </a:prstGeom>
          <a:noFill/>
        </p:spPr>
      </p:pic>
      <p:pic>
        <p:nvPicPr>
          <p:cNvPr id="5124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528674" y="1608795"/>
            <a:ext cx="3528392" cy="400050"/>
          </a:xfrm>
          <a:prstGeom prst="rect">
            <a:avLst/>
          </a:prstGeom>
          <a:noFill/>
        </p:spPr>
      </p:pic>
      <p:pic>
        <p:nvPicPr>
          <p:cNvPr id="9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640693" y="4921163"/>
            <a:ext cx="3672408" cy="400050"/>
          </a:xfrm>
          <a:prstGeom prst="rect">
            <a:avLst/>
          </a:prstGeom>
          <a:noFill/>
        </p:spPr>
      </p:pic>
      <p:pic>
        <p:nvPicPr>
          <p:cNvPr id="10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7216291" y="1608795"/>
            <a:ext cx="3528392" cy="400050"/>
          </a:xfrm>
          <a:prstGeom prst="rect">
            <a:avLst/>
          </a:prstGeom>
          <a:noFill/>
        </p:spPr>
      </p:pic>
      <p:pic>
        <p:nvPicPr>
          <p:cNvPr id="11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7256301" y="4921163"/>
            <a:ext cx="3528392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villancicos- noche de pa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2" descr="[14-tarjeta_navidad[2]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8497888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4614"/>
            <a:ext cx="4652516" cy="400050"/>
          </a:xfrm>
          <a:prstGeom prst="rect">
            <a:avLst/>
          </a:prstGeom>
          <a:noFill/>
        </p:spPr>
      </p:pic>
      <p:pic>
        <p:nvPicPr>
          <p:cNvPr id="5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08500" cy="400050"/>
          </a:xfrm>
          <a:prstGeom prst="rect">
            <a:avLst/>
          </a:prstGeom>
          <a:noFill/>
        </p:spPr>
      </p:pic>
      <p:pic>
        <p:nvPicPr>
          <p:cNvPr id="6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215900" y="6485334"/>
            <a:ext cx="4652516" cy="400050"/>
          </a:xfrm>
          <a:prstGeom prst="rect">
            <a:avLst/>
          </a:prstGeom>
          <a:noFill/>
        </p:spPr>
      </p:pic>
      <p:pic>
        <p:nvPicPr>
          <p:cNvPr id="7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55988" y="6453336"/>
            <a:ext cx="4652516" cy="400050"/>
          </a:xfrm>
          <a:prstGeom prst="rect">
            <a:avLst/>
          </a:prstGeom>
          <a:noFill/>
        </p:spPr>
      </p:pic>
      <p:pic>
        <p:nvPicPr>
          <p:cNvPr id="8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528674" y="1608795"/>
            <a:ext cx="3528392" cy="400050"/>
          </a:xfrm>
          <a:prstGeom prst="rect">
            <a:avLst/>
          </a:prstGeom>
          <a:noFill/>
        </p:spPr>
      </p:pic>
      <p:pic>
        <p:nvPicPr>
          <p:cNvPr id="9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564171" y="4893779"/>
            <a:ext cx="3528392" cy="400050"/>
          </a:xfrm>
          <a:prstGeom prst="rect">
            <a:avLst/>
          </a:prstGeom>
          <a:noFill/>
        </p:spPr>
      </p:pic>
      <p:pic>
        <p:nvPicPr>
          <p:cNvPr id="10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179779" y="1564171"/>
            <a:ext cx="3528392" cy="400050"/>
          </a:xfrm>
          <a:prstGeom prst="rect">
            <a:avLst/>
          </a:prstGeom>
          <a:noFill/>
        </p:spPr>
      </p:pic>
      <p:pic>
        <p:nvPicPr>
          <p:cNvPr id="11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184293" y="4993171"/>
            <a:ext cx="3528392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23850" y="4149725"/>
            <a:ext cx="338455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Os deseo ….</a:t>
            </a:r>
          </a:p>
          <a:p>
            <a:pPr>
              <a:defRPr/>
            </a:pPr>
            <a:endParaRPr lang="es-ES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68313" y="46529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Tanta  suerte  ,como  gotas  tiene  la  lluvia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04825" y="5157788"/>
            <a:ext cx="78120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solidFill>
                  <a:srgbClr val="FF0000"/>
                </a:solidFill>
                <a:latin typeface="Algerian" pitchFamily="82" charset="0"/>
              </a:rPr>
              <a:t>T</a:t>
            </a:r>
            <a:r>
              <a:rPr lang="es-ES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anto  amor  , como  rayos  tiene  el  sol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468313" y="57324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tanta felicidad , como  estrellas  tiene  el  cielo</a:t>
            </a:r>
          </a:p>
        </p:txBody>
      </p:sp>
      <p:pic>
        <p:nvPicPr>
          <p:cNvPr id="5130" name="Picture 10" descr="C:\Users\ALEX\Desktop\para pps\cosas navideñas\7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404813"/>
            <a:ext cx="5976937" cy="411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C:\Users\ALEX\Desktop\para pps\cosas para navidad\721csox-7e08e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2787200" cy="324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4614"/>
            <a:ext cx="4652516" cy="400050"/>
          </a:xfrm>
          <a:prstGeom prst="rect">
            <a:avLst/>
          </a:prstGeom>
          <a:noFill/>
        </p:spPr>
      </p:pic>
      <p:pic>
        <p:nvPicPr>
          <p:cNvPr id="10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55988" y="44624"/>
            <a:ext cx="4652516" cy="400050"/>
          </a:xfrm>
          <a:prstGeom prst="rect">
            <a:avLst/>
          </a:prstGeom>
          <a:noFill/>
        </p:spPr>
      </p:pic>
      <p:pic>
        <p:nvPicPr>
          <p:cNvPr id="11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528674" y="1608795"/>
            <a:ext cx="3528392" cy="400050"/>
          </a:xfrm>
          <a:prstGeom prst="rect">
            <a:avLst/>
          </a:prstGeom>
          <a:noFill/>
        </p:spPr>
      </p:pic>
      <p:pic>
        <p:nvPicPr>
          <p:cNvPr id="12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528675" y="4921163"/>
            <a:ext cx="3528392" cy="400050"/>
          </a:xfrm>
          <a:prstGeom prst="rect">
            <a:avLst/>
          </a:prstGeom>
          <a:noFill/>
        </p:spPr>
      </p:pic>
      <p:pic>
        <p:nvPicPr>
          <p:cNvPr id="13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215900" y="6485334"/>
            <a:ext cx="4652516" cy="400050"/>
          </a:xfrm>
          <a:prstGeom prst="rect">
            <a:avLst/>
          </a:prstGeom>
          <a:noFill/>
        </p:spPr>
      </p:pic>
      <p:pic>
        <p:nvPicPr>
          <p:cNvPr id="14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4644008" y="6525344"/>
            <a:ext cx="4652516" cy="400050"/>
          </a:xfrm>
          <a:prstGeom prst="rect">
            <a:avLst/>
          </a:prstGeom>
          <a:noFill/>
        </p:spPr>
      </p:pic>
      <p:pic>
        <p:nvPicPr>
          <p:cNvPr id="15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7179779" y="1564171"/>
            <a:ext cx="3528392" cy="400050"/>
          </a:xfrm>
          <a:prstGeom prst="rect">
            <a:avLst/>
          </a:prstGeom>
          <a:noFill/>
        </p:spPr>
      </p:pic>
      <p:pic>
        <p:nvPicPr>
          <p:cNvPr id="16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7184293" y="4921163"/>
            <a:ext cx="3528392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  <p:bldP spid="7" grpId="0" autoUpdateAnimBg="0"/>
      <p:bldP spid="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:\Users\ALEX\Desktop\para pps\cosas navideñas\foto-paisajes-navidenos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923853" y="3577307"/>
            <a:ext cx="54006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Para navidad : felicidad</a:t>
            </a:r>
          </a:p>
          <a:p>
            <a:pPr>
              <a:defRPr/>
            </a:pPr>
            <a:r>
              <a:rPr lang="es-ES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Para año nuevo : prosperidad</a:t>
            </a:r>
          </a:p>
          <a:p>
            <a:pPr>
              <a:defRPr/>
            </a:pPr>
            <a:r>
              <a:rPr lang="es-ES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para siempre nuestra amistad</a:t>
            </a:r>
          </a:p>
        </p:txBody>
      </p:sp>
      <p:pic>
        <p:nvPicPr>
          <p:cNvPr id="6150" name="Picture 6" descr="C:\Users\ALEX\Desktop\para pps\cosas para navidad\animacion_feliz_navida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7567"/>
            <a:ext cx="30480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19500" y="1889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19500" y="13414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9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1588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0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26035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1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14128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2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4788" y="30480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3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59613" y="1889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4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88175" y="12684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5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" y="30480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16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19500" y="29241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H="1">
            <a:off x="7179779" y="1564171"/>
            <a:ext cx="3528392" cy="400050"/>
          </a:xfrm>
          <a:prstGeom prst="rect">
            <a:avLst/>
          </a:prstGeom>
          <a:noFill/>
        </p:spPr>
      </p:pic>
      <p:pic>
        <p:nvPicPr>
          <p:cNvPr id="17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H="1">
            <a:off x="7184293" y="4993171"/>
            <a:ext cx="3528392" cy="400050"/>
          </a:xfrm>
          <a:prstGeom prst="rect">
            <a:avLst/>
          </a:prstGeom>
          <a:noFill/>
        </p:spPr>
      </p:pic>
      <p:pic>
        <p:nvPicPr>
          <p:cNvPr id="18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4614"/>
            <a:ext cx="4652516" cy="400050"/>
          </a:xfrm>
          <a:prstGeom prst="rect">
            <a:avLst/>
          </a:prstGeom>
          <a:noFill/>
        </p:spPr>
      </p:pic>
      <p:pic>
        <p:nvPicPr>
          <p:cNvPr id="19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3980" y="-27384"/>
            <a:ext cx="4652516" cy="400050"/>
          </a:xfrm>
          <a:prstGeom prst="rect">
            <a:avLst/>
          </a:prstGeom>
          <a:noFill/>
        </p:spPr>
      </p:pic>
      <p:pic>
        <p:nvPicPr>
          <p:cNvPr id="20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600682" y="1608795"/>
            <a:ext cx="3528392" cy="400050"/>
          </a:xfrm>
          <a:prstGeom prst="rect">
            <a:avLst/>
          </a:prstGeom>
          <a:noFill/>
        </p:spPr>
      </p:pic>
      <p:pic>
        <p:nvPicPr>
          <p:cNvPr id="21" name="Picture 4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600683" y="4921163"/>
            <a:ext cx="3528392" cy="400050"/>
          </a:xfrm>
          <a:prstGeom prst="rect">
            <a:avLst/>
          </a:prstGeom>
          <a:noFill/>
        </p:spPr>
      </p:pic>
      <p:pic>
        <p:nvPicPr>
          <p:cNvPr id="22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215900" y="6485334"/>
            <a:ext cx="4652516" cy="400050"/>
          </a:xfrm>
          <a:prstGeom prst="rect">
            <a:avLst/>
          </a:prstGeom>
          <a:noFill/>
        </p:spPr>
      </p:pic>
      <p:pic>
        <p:nvPicPr>
          <p:cNvPr id="23" name="Picture 2" descr="http://images.yodibujo.es/_uploads/_tiny_galerie/200811/guirnaldas-navidad6-source_3r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4491484" y="6525344"/>
            <a:ext cx="4652516" cy="400050"/>
          </a:xfrm>
          <a:prstGeom prst="rect">
            <a:avLst/>
          </a:prstGeom>
          <a:noFill/>
        </p:spPr>
      </p:pic>
      <p:pic>
        <p:nvPicPr>
          <p:cNvPr id="2050" name="Picture 2" descr="http://www.gif-mania.net/animated-signatures/resultat/x/402395b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81611" y="5640660"/>
            <a:ext cx="3514725" cy="1028700"/>
          </a:xfrm>
          <a:prstGeom prst="rect">
            <a:avLst/>
          </a:prstGeom>
          <a:noFill/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6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 b="0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800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sz="1800" u="sng" smtClean="0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399</TotalTime>
  <Words>117</Words>
  <Application>Microsoft Office PowerPoint</Application>
  <PresentationFormat>Presentación en pantalla (4:3)</PresentationFormat>
  <Paragraphs>29</Paragraphs>
  <Slides>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postal navideña 2014</dc:title>
  <dc:creator>fideo</dc:creator>
  <cp:lastModifiedBy>fideo</cp:lastModifiedBy>
  <cp:revision>48</cp:revision>
  <cp:lastPrinted>1601-01-01T00:00:00Z</cp:lastPrinted>
  <dcterms:created xsi:type="dcterms:W3CDTF">2007-12-18T20:58:11Z</dcterms:created>
  <dcterms:modified xsi:type="dcterms:W3CDTF">2014-12-16T21:47:15Z</dcterms:modified>
</cp:coreProperties>
</file>