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6" r:id="rId4"/>
    <p:sldId id="257" r:id="rId5"/>
    <p:sldId id="267" r:id="rId6"/>
    <p:sldId id="258" r:id="rId7"/>
    <p:sldId id="268" r:id="rId8"/>
    <p:sldId id="261" r:id="rId9"/>
    <p:sldId id="270" r:id="rId10"/>
    <p:sldId id="262" r:id="rId11"/>
    <p:sldId id="269" r:id="rId12"/>
    <p:sldId id="263" r:id="rId13"/>
    <p:sldId id="272" r:id="rId14"/>
    <p:sldId id="259" r:id="rId15"/>
    <p:sldId id="271" r:id="rId16"/>
    <p:sldId id="265" r:id="rId17"/>
    <p:sldId id="273" r:id="rId18"/>
    <p:sldId id="260" r:id="rId19"/>
    <p:sldId id="274" r:id="rId20"/>
    <p:sldId id="264" r:id="rId21"/>
    <p:sldId id="275" r:id="rId22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m9QZkx5BwksBnl5Q51u1Q" hashData="149cLQUEP/Riw8S6I5eJJJcwXI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88A"/>
    <a:srgbClr val="6B4713"/>
    <a:srgbClr val="B3771F"/>
    <a:srgbClr val="4B320D"/>
    <a:srgbClr val="0051C8"/>
    <a:srgbClr val="FF6600"/>
    <a:srgbClr val="EBC58D"/>
    <a:srgbClr val="6F4A13"/>
    <a:srgbClr val="00ADD6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110" d="100"/>
          <a:sy n="110" d="100"/>
        </p:scale>
        <p:origin x="-2514" y="-7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BC9DD-902E-442D-8706-DCB1F7AE0204}" type="datetimeFigureOut">
              <a:rPr lang="es-PE" smtClean="0"/>
              <a:pPr/>
              <a:t>15/12/2020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4A85A-0487-4480-BC0F-4173F4127AC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0" Type="http://schemas.openxmlformats.org/officeDocument/2006/relationships/hyperlink" Target="http://2.bp.blogspot.com/-XPQEC0sCuA4/VLAI88OsayI/AAAAAAAC_aM/wcRXDeSx7KE/s1600/ESTRELLAS+(114).gif" TargetMode="External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6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2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image" Target="../media/image6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4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33.gif"/><Relationship Id="rId4" Type="http://schemas.openxmlformats.org/officeDocument/2006/relationships/image" Target="../media/image4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5.gif"/><Relationship Id="rId7" Type="http://schemas.openxmlformats.org/officeDocument/2006/relationships/image" Target="../media/image58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gif"/><Relationship Id="rId5" Type="http://schemas.openxmlformats.org/officeDocument/2006/relationships/image" Target="../media/image6.gif"/><Relationship Id="rId4" Type="http://schemas.openxmlformats.org/officeDocument/2006/relationships/image" Target="../media/image56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a8b79d4ffbb92056564384501r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 descr="9d3420e27e65750fb52875f4ecc7b62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571486"/>
            <a:ext cx="2574013" cy="3328000"/>
          </a:xfrm>
          <a:prstGeom prst="rect">
            <a:avLst/>
          </a:prstGeom>
        </p:spPr>
      </p:pic>
      <p:pic>
        <p:nvPicPr>
          <p:cNvPr id="17" name="16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768" y="1000114"/>
            <a:ext cx="314324" cy="314324"/>
          </a:xfrm>
          <a:prstGeom prst="rect">
            <a:avLst/>
          </a:prstGeom>
        </p:spPr>
      </p:pic>
      <p:pic>
        <p:nvPicPr>
          <p:cNvPr id="18" name="17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9520" y="2071684"/>
            <a:ext cx="357190" cy="357190"/>
          </a:xfrm>
          <a:prstGeom prst="rect">
            <a:avLst/>
          </a:prstGeom>
        </p:spPr>
      </p:pic>
      <p:pic>
        <p:nvPicPr>
          <p:cNvPr id="19" name="18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2285998"/>
            <a:ext cx="385762" cy="385762"/>
          </a:xfrm>
          <a:prstGeom prst="rect">
            <a:avLst/>
          </a:prstGeom>
        </p:spPr>
      </p:pic>
      <p:pic>
        <p:nvPicPr>
          <p:cNvPr id="20" name="19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16" y="1500180"/>
            <a:ext cx="357190" cy="357190"/>
          </a:xfrm>
          <a:prstGeom prst="rect">
            <a:avLst/>
          </a:prstGeom>
        </p:spPr>
      </p:pic>
      <p:pic>
        <p:nvPicPr>
          <p:cNvPr id="21" name="20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3834" y="2714626"/>
            <a:ext cx="357190" cy="357190"/>
          </a:xfrm>
          <a:prstGeom prst="rect">
            <a:avLst/>
          </a:prstGeom>
        </p:spPr>
      </p:pic>
      <p:pic>
        <p:nvPicPr>
          <p:cNvPr id="22" name="21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768" y="2928940"/>
            <a:ext cx="357190" cy="357190"/>
          </a:xfrm>
          <a:prstGeom prst="rect">
            <a:avLst/>
          </a:prstGeom>
        </p:spPr>
      </p:pic>
      <p:pic>
        <p:nvPicPr>
          <p:cNvPr id="23" name="22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3000378"/>
            <a:ext cx="357190" cy="357190"/>
          </a:xfrm>
          <a:prstGeom prst="rect">
            <a:avLst/>
          </a:prstGeom>
        </p:spPr>
      </p:pic>
      <p:pic>
        <p:nvPicPr>
          <p:cNvPr id="24" name="23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3357568"/>
            <a:ext cx="357190" cy="357190"/>
          </a:xfrm>
          <a:prstGeom prst="rect">
            <a:avLst/>
          </a:prstGeom>
        </p:spPr>
      </p:pic>
      <p:pic>
        <p:nvPicPr>
          <p:cNvPr id="25" name="24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3500444"/>
            <a:ext cx="357190" cy="357190"/>
          </a:xfrm>
          <a:prstGeom prst="rect">
            <a:avLst/>
          </a:prstGeom>
        </p:spPr>
      </p:pic>
      <p:pic>
        <p:nvPicPr>
          <p:cNvPr id="26" name="25 Imagen" descr="adorno-para-el-arbol-de-navidad-imagen-animada-0178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3429006"/>
            <a:ext cx="357190" cy="357190"/>
          </a:xfrm>
          <a:prstGeom prst="rect">
            <a:avLst/>
          </a:prstGeom>
        </p:spPr>
      </p:pic>
      <p:pic>
        <p:nvPicPr>
          <p:cNvPr id="27" name="26 Imagen" descr="muneco-de-nieve-imagen-animada-008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2143122"/>
            <a:ext cx="1285884" cy="1040053"/>
          </a:xfrm>
          <a:prstGeom prst="rect">
            <a:avLst/>
          </a:prstGeom>
        </p:spPr>
      </p:pic>
      <p:pic>
        <p:nvPicPr>
          <p:cNvPr id="30" name="29 Imagen" descr="145a3b6124011bc22afff67ac04cf16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844" y="2214560"/>
            <a:ext cx="2961819" cy="2332141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31" name="30 Imagen" descr="f736e60d40bbeb22842d8ba1e3e9efe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472" y="477431"/>
            <a:ext cx="4214842" cy="760802"/>
          </a:xfrm>
          <a:prstGeom prst="rect">
            <a:avLst/>
          </a:prstGeom>
        </p:spPr>
      </p:pic>
      <p:pic>
        <p:nvPicPr>
          <p:cNvPr id="2" name="Picture 2" descr="http://2.bp.blogspot.com/-XPQEC0sCuA4/VLAI88OsayI/AAAAAAAC_aM/wcRXDeSx7KE/s1600/ESTRELLAS%2B(114).gif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58016" y="214296"/>
            <a:ext cx="715488" cy="721078"/>
          </a:xfrm>
          <a:prstGeom prst="rect">
            <a:avLst/>
          </a:prstGeom>
          <a:noFill/>
        </p:spPr>
      </p:pic>
      <p:pic>
        <p:nvPicPr>
          <p:cNvPr id="20482" name="Picture 2" descr="PAZ Y ESPERANZA – Ergon Scriptor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786314" y="1000114"/>
            <a:ext cx="857255" cy="85725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>
    <p:sndAc>
      <p:stSnd loop="1">
        <p:snd r:embed="rId2" name="Noche_de_Paz (mp3cut.net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4A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6e911f9df201282ad379b6c3f13df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1786" y="0"/>
            <a:ext cx="3420428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868" y="1142990"/>
            <a:ext cx="221457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nuevo  llega  navidad y con ella  un  mundo cargado  de  añoranzas, recuerdos  y  reflexiones...</a:t>
            </a:r>
          </a:p>
          <a:p>
            <a:pPr algn="ctr"/>
            <a: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Época  en  la cual  el amor  alcanza  su máximo  esplendor y  que con amigos  y  familiares se  desea  estar...</a:t>
            </a:r>
            <a:br>
              <a:rPr lang="es-PE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2857488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flipH="1">
            <a:off x="6286512" y="0"/>
            <a:ext cx="2857488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493bc6a-cfd2-42d4-91a4-f87c5e480627_1140x6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74" y="0"/>
            <a:ext cx="8756052" cy="5143500"/>
          </a:xfrm>
          <a:prstGeom prst="rect">
            <a:avLst/>
          </a:prstGeom>
        </p:spPr>
      </p:pic>
      <p:pic>
        <p:nvPicPr>
          <p:cNvPr id="4" name="3 Imagen" descr="66937b550053d0ed2c1260a5635e05a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4180" y="500048"/>
            <a:ext cx="593770" cy="571504"/>
          </a:xfrm>
          <a:prstGeom prst="rect">
            <a:avLst/>
          </a:prstGeom>
        </p:spPr>
      </p:pic>
      <p:pic>
        <p:nvPicPr>
          <p:cNvPr id="5" name="4 Imagen" descr="6b64a4e6a62251d8a2fb01b8620cb0b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928676"/>
            <a:ext cx="2619360" cy="2786082"/>
          </a:xfrm>
          <a:prstGeom prst="triangle">
            <a:avLst/>
          </a:prstGeom>
          <a:effectLst>
            <a:softEdge rad="63500"/>
          </a:effectLst>
        </p:spPr>
      </p:pic>
      <p:pic>
        <p:nvPicPr>
          <p:cNvPr id="6" name="5 Imagen" descr="ChomikImage[1]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1928790"/>
            <a:ext cx="5143536" cy="3214710"/>
          </a:xfrm>
          <a:prstGeom prst="rect">
            <a:avLst/>
          </a:prstGeom>
        </p:spPr>
      </p:pic>
      <p:pic>
        <p:nvPicPr>
          <p:cNvPr id="7" name="6 Imagen" descr="1b84bb99375ea281cb00e35bd7e3bb5a.gif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1500166" y="285734"/>
            <a:ext cx="2500330" cy="1509151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c48b7e66150ee0d58e63896da074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3154159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43240" y="2786064"/>
            <a:ext cx="27146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388A"/>
                </a:solidFill>
              </a:rPr>
              <a:t>Mi mayor anhelo es preparar un árbol único, excepcional, distinto y que tenga la exclusividad de que en lugar de colgar adornos y poner presentes,</a:t>
            </a:r>
            <a:br>
              <a:rPr lang="es-PE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388A"/>
                </a:solidFill>
              </a:rPr>
            </a:br>
            <a:r>
              <a:rPr lang="es-PE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388A"/>
                </a:solidFill>
              </a:rPr>
              <a:t>colocar  los nombres de todos mis seres queridos...</a:t>
            </a:r>
            <a:endParaRPr lang="es-PE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388A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 flipH="1">
            <a:off x="0" y="0"/>
            <a:ext cx="2928926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072198" y="0"/>
            <a:ext cx="307180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b49ba36-c7fb-4e42-a5b4-438ec870d06e-large16x9_Kut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18" y="0"/>
            <a:ext cx="8745763" cy="5143500"/>
          </a:xfrm>
          <a:prstGeom prst="rect">
            <a:avLst/>
          </a:prstGeom>
        </p:spPr>
      </p:pic>
      <p:pic>
        <p:nvPicPr>
          <p:cNvPr id="6" name="5 Imagen" descr="4bc94784409fd51e8cdf6caf6e9e403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928808"/>
            <a:ext cx="2200278" cy="2571753"/>
          </a:xfrm>
          <a:prstGeom prst="rect">
            <a:avLst/>
          </a:prstGeom>
        </p:spPr>
      </p:pic>
      <p:pic>
        <p:nvPicPr>
          <p:cNvPr id="11" name="10 Imagen" descr="ob_47491d_sapin-gif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7" y="428610"/>
            <a:ext cx="2643174" cy="3429009"/>
          </a:xfrm>
          <a:prstGeom prst="rect">
            <a:avLst/>
          </a:prstGeom>
        </p:spPr>
      </p:pic>
      <p:pic>
        <p:nvPicPr>
          <p:cNvPr id="8194" name="Picture 2" descr="GIF ANIMADOS... : GIF ANIMADOS TRANSPARENTES DE NAVIDAD (LUC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285734"/>
            <a:ext cx="2214578" cy="857256"/>
          </a:xfrm>
          <a:prstGeom prst="rect">
            <a:avLst/>
          </a:prstGeom>
          <a:noFill/>
        </p:spPr>
      </p:pic>
      <p:pic>
        <p:nvPicPr>
          <p:cNvPr id="8" name="Picture 2" descr="GIF ANIMADOS... : GIF ANIMADOS TRANSPARENTES DE NAVIDAD (LUC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357172"/>
            <a:ext cx="2143140" cy="71438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32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6e911f9df201282ad379b6c3f13df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3420428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00430" y="1000114"/>
            <a:ext cx="235745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2">
                    <a:lumMod val="25000"/>
                  </a:schemeClr>
                </a:solidFill>
              </a:rPr>
              <a:t>De los  que  guardo la dicha y fortuna de tenerles  cerca  y  de los que guardo  pena  y nostalgia que por azares del  destino les  tengo lejos...Incluyo los nombres  de los  que siempre están  ahí, en las buenas  y  en  las malas  y que son los que tengo ahora...</a:t>
            </a:r>
            <a:br>
              <a:rPr lang="es-PE" sz="2000" b="1" dirty="0" smtClean="0">
                <a:solidFill>
                  <a:schemeClr val="bg2">
                    <a:lumMod val="25000"/>
                  </a:schemeClr>
                </a:solidFill>
              </a:rPr>
            </a:br>
            <a:endParaRPr lang="es-PE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2857488" cy="5143500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286512" y="0"/>
            <a:ext cx="2857488" cy="5143500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15393cda3b034c4831d9e41319cf7f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8756052" cy="5143500"/>
          </a:xfrm>
          <a:prstGeom prst="rect">
            <a:avLst/>
          </a:prstGeom>
        </p:spPr>
      </p:pic>
      <p:pic>
        <p:nvPicPr>
          <p:cNvPr id="7" name="6 Imagen" descr="feliznavidad2.gif"/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928662" y="1071552"/>
            <a:ext cx="2224753" cy="1730364"/>
          </a:xfrm>
          <a:prstGeom prst="rect">
            <a:avLst/>
          </a:prstGeom>
        </p:spPr>
      </p:pic>
      <p:pic>
        <p:nvPicPr>
          <p:cNvPr id="9" name="8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900" y="285734"/>
            <a:ext cx="457200" cy="457200"/>
          </a:xfrm>
          <a:prstGeom prst="rect">
            <a:avLst/>
          </a:prstGeom>
        </p:spPr>
      </p:pic>
      <p:pic>
        <p:nvPicPr>
          <p:cNvPr id="10" name="9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285734"/>
            <a:ext cx="457200" cy="457200"/>
          </a:xfrm>
          <a:prstGeom prst="rect">
            <a:avLst/>
          </a:prstGeom>
        </p:spPr>
      </p:pic>
      <p:pic>
        <p:nvPicPr>
          <p:cNvPr id="11" name="10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44" y="285734"/>
            <a:ext cx="457200" cy="457200"/>
          </a:xfrm>
          <a:prstGeom prst="rect">
            <a:avLst/>
          </a:prstGeom>
        </p:spPr>
      </p:pic>
      <p:pic>
        <p:nvPicPr>
          <p:cNvPr id="12" name="11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6" y="285734"/>
            <a:ext cx="457200" cy="457200"/>
          </a:xfrm>
          <a:prstGeom prst="rect">
            <a:avLst/>
          </a:prstGeom>
        </p:spPr>
      </p:pic>
      <p:pic>
        <p:nvPicPr>
          <p:cNvPr id="13" name="12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285734"/>
            <a:ext cx="457200" cy="457200"/>
          </a:xfrm>
          <a:prstGeom prst="rect">
            <a:avLst/>
          </a:prstGeom>
        </p:spPr>
      </p:pic>
      <p:pic>
        <p:nvPicPr>
          <p:cNvPr id="14" name="13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285734"/>
            <a:ext cx="457200" cy="457200"/>
          </a:xfrm>
          <a:prstGeom prst="rect">
            <a:avLst/>
          </a:prstGeom>
        </p:spPr>
      </p:pic>
      <p:pic>
        <p:nvPicPr>
          <p:cNvPr id="15" name="14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285734"/>
            <a:ext cx="457200" cy="457200"/>
          </a:xfrm>
          <a:prstGeom prst="rect">
            <a:avLst/>
          </a:prstGeom>
        </p:spPr>
      </p:pic>
      <p:pic>
        <p:nvPicPr>
          <p:cNvPr id="16" name="15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285734"/>
            <a:ext cx="457200" cy="457200"/>
          </a:xfrm>
          <a:prstGeom prst="rect">
            <a:avLst/>
          </a:prstGeom>
        </p:spPr>
      </p:pic>
      <p:pic>
        <p:nvPicPr>
          <p:cNvPr id="17" name="16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285734"/>
            <a:ext cx="457200" cy="457200"/>
          </a:xfrm>
          <a:prstGeom prst="rect">
            <a:avLst/>
          </a:prstGeom>
        </p:spPr>
      </p:pic>
      <p:pic>
        <p:nvPicPr>
          <p:cNvPr id="18" name="17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285734"/>
            <a:ext cx="457200" cy="457200"/>
          </a:xfrm>
          <a:prstGeom prst="rect">
            <a:avLst/>
          </a:prstGeom>
        </p:spPr>
      </p:pic>
      <p:pic>
        <p:nvPicPr>
          <p:cNvPr id="19" name="18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285734"/>
            <a:ext cx="457200" cy="457200"/>
          </a:xfrm>
          <a:prstGeom prst="rect">
            <a:avLst/>
          </a:prstGeom>
        </p:spPr>
      </p:pic>
      <p:pic>
        <p:nvPicPr>
          <p:cNvPr id="20" name="19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285734"/>
            <a:ext cx="457200" cy="457200"/>
          </a:xfrm>
          <a:prstGeom prst="rect">
            <a:avLst/>
          </a:prstGeom>
        </p:spPr>
      </p:pic>
      <p:pic>
        <p:nvPicPr>
          <p:cNvPr id="21" name="20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285734"/>
            <a:ext cx="457200" cy="457200"/>
          </a:xfrm>
          <a:prstGeom prst="rect">
            <a:avLst/>
          </a:prstGeom>
        </p:spPr>
      </p:pic>
      <p:pic>
        <p:nvPicPr>
          <p:cNvPr id="22" name="21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285734"/>
            <a:ext cx="457200" cy="457200"/>
          </a:xfrm>
          <a:prstGeom prst="rect">
            <a:avLst/>
          </a:prstGeom>
        </p:spPr>
      </p:pic>
      <p:pic>
        <p:nvPicPr>
          <p:cNvPr id="23" name="22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285734"/>
            <a:ext cx="457200" cy="457200"/>
          </a:xfrm>
          <a:prstGeom prst="rect">
            <a:avLst/>
          </a:prstGeom>
        </p:spPr>
      </p:pic>
      <p:pic>
        <p:nvPicPr>
          <p:cNvPr id="24" name="23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285734"/>
            <a:ext cx="457200" cy="457200"/>
          </a:xfrm>
          <a:prstGeom prst="rect">
            <a:avLst/>
          </a:prstGeom>
        </p:spPr>
      </p:pic>
      <p:pic>
        <p:nvPicPr>
          <p:cNvPr id="25" name="24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285734"/>
            <a:ext cx="457200" cy="457200"/>
          </a:xfrm>
          <a:prstGeom prst="rect">
            <a:avLst/>
          </a:prstGeom>
        </p:spPr>
      </p:pic>
      <p:pic>
        <p:nvPicPr>
          <p:cNvPr id="26" name="25 Imagen" descr="adorno-para-el-arbol-de-navidad-imagen-animada-017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285734"/>
            <a:ext cx="457200" cy="457200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1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3c49c9a6e8725d4482a12075b2f71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0"/>
            <a:ext cx="3022169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86116" y="2428874"/>
            <a:ext cx="264320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2060"/>
                </a:solidFill>
              </a:rPr>
              <a:t>También estarán los que cada mañana saludo y los que recuerdo de vez en cuando, que al hacerlo me roban una sonrisa...¿Y qué decir de los que a menudo olvido? Ellos ocuparán un lugar muy especial...</a:t>
            </a:r>
            <a:br>
              <a:rPr lang="es-PE" sz="2000" b="1" dirty="0" smtClean="0">
                <a:solidFill>
                  <a:srgbClr val="002060"/>
                </a:solidFill>
              </a:rPr>
            </a:br>
            <a:endParaRPr lang="es-PE" sz="2000" b="1" dirty="0">
              <a:solidFill>
                <a:srgbClr val="00206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3071802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072198" y="0"/>
            <a:ext cx="3071802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ulti-Color-LED-Commercial-Light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51" y="0"/>
            <a:ext cx="8735498" cy="5143500"/>
          </a:xfrm>
          <a:prstGeom prst="rect">
            <a:avLst/>
          </a:prstGeom>
        </p:spPr>
      </p:pic>
      <p:pic>
        <p:nvPicPr>
          <p:cNvPr id="5" name="4 Imagen" descr="8a82e2d93248e0a59b52ab7df0d9b2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857238"/>
            <a:ext cx="2948445" cy="4116502"/>
          </a:xfrm>
          <a:prstGeom prst="rect">
            <a:avLst/>
          </a:prstGeom>
        </p:spPr>
      </p:pic>
      <p:pic>
        <p:nvPicPr>
          <p:cNvPr id="7" name="6 Imagen" descr="2z4a4nb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1428728" y="357172"/>
            <a:ext cx="2500330" cy="194470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4A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8a333d2ee90340c1c511a3fa08b81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770" y="0"/>
            <a:ext cx="3672459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1357304"/>
            <a:ext cx="17859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4B320D"/>
                </a:solidFill>
              </a:rPr>
              <a:t>A lado de la estrella irán los nombres, los que sin querer me lastimaron y por supuesto de los que sin darme cuenta herí...</a:t>
            </a:r>
            <a:br>
              <a:rPr lang="es-PE" sz="2000" b="1" dirty="0" smtClean="0">
                <a:solidFill>
                  <a:srgbClr val="4B320D"/>
                </a:solidFill>
              </a:rPr>
            </a:br>
            <a:endParaRPr lang="es-PE" sz="2000" b="1" dirty="0">
              <a:solidFill>
                <a:srgbClr val="4B320D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2714612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429388" y="0"/>
            <a:ext cx="2714612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utdoor-Christmas-Lighting-Ideas-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51" y="0"/>
            <a:ext cx="8735498" cy="5143500"/>
          </a:xfrm>
          <a:prstGeom prst="rect">
            <a:avLst/>
          </a:prstGeom>
        </p:spPr>
      </p:pic>
      <p:pic>
        <p:nvPicPr>
          <p:cNvPr id="9" name="8 Imagen" descr="482b3e02341f92812e847f423e90460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214296"/>
            <a:ext cx="2857520" cy="4091067"/>
          </a:xfrm>
          <a:prstGeom prst="rect">
            <a:avLst/>
          </a:prstGeom>
        </p:spPr>
      </p:pic>
      <p:pic>
        <p:nvPicPr>
          <p:cNvPr id="1026" name="Picture 2" descr="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1714494"/>
            <a:ext cx="1666875" cy="2352675"/>
          </a:xfrm>
          <a:prstGeom prst="rect">
            <a:avLst/>
          </a:prstGeom>
          <a:noFill/>
        </p:spPr>
      </p:pic>
      <p:pic>
        <p:nvPicPr>
          <p:cNvPr id="8" name="7 Imagen" descr="cenefas_0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714362"/>
            <a:ext cx="1785950" cy="506725"/>
          </a:xfrm>
          <a:prstGeom prst="rect">
            <a:avLst/>
          </a:prstGeom>
        </p:spPr>
      </p:pic>
      <p:pic>
        <p:nvPicPr>
          <p:cNvPr id="12" name="11 Imagen" descr="2z4a4nb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140" y="285734"/>
            <a:ext cx="2020674" cy="157163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d1f0cfbea98f956e23c3059f71f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0721" y="0"/>
            <a:ext cx="320255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071802" y="2428874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sz="2400" b="1" spc="50" dirty="0" smtClean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es-PE" sz="2400" b="1" spc="50" dirty="0" smtClean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es-PE" sz="2400" b="1" spc="50" dirty="0">
              <a:ln w="11430">
                <a:solidFill>
                  <a:schemeClr val="bg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300036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flipH="1">
            <a:off x="6143636" y="0"/>
            <a:ext cx="300036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CuadroTexto"/>
          <p:cNvSpPr txBox="1"/>
          <p:nvPr/>
        </p:nvSpPr>
        <p:spPr>
          <a:xfrm>
            <a:off x="3143240" y="2428874"/>
            <a:ext cx="285751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 olvido de los que me  adeudan  algo  y mucho  menos  de los que les  debo  todo... Todos ocuparán  un lugar especial  en  mi  corazón esta  Navidad...</a:t>
            </a:r>
            <a:endParaRPr lang="es-PE" sz="2000" dirty="0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915fa1IncQL._AC_SL1400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71" y="0"/>
            <a:ext cx="8725257" cy="5143500"/>
          </a:xfrm>
          <a:prstGeom prst="rect">
            <a:avLst/>
          </a:prstGeom>
        </p:spPr>
      </p:pic>
      <p:pic>
        <p:nvPicPr>
          <p:cNvPr id="11" name="10 Imagen" descr="gifs-animados-arboles-navidad-015843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642924"/>
            <a:ext cx="2085972" cy="2749690"/>
          </a:xfrm>
          <a:prstGeom prst="rect">
            <a:avLst/>
          </a:prstGeom>
        </p:spPr>
      </p:pic>
      <p:pic>
        <p:nvPicPr>
          <p:cNvPr id="5" name="4 Imagen" descr="feliz20navidad20paz20saxy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357172"/>
            <a:ext cx="2428892" cy="121665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3ff4ca6f2b9709d5abb7bfeeedb15c8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6642" y="0"/>
            <a:ext cx="3430715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00430" y="1785932"/>
            <a:ext cx="20717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6B47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que están leyendo este mensaje y los que no lo recibirán jamás...</a:t>
            </a:r>
            <a:br>
              <a:rPr lang="es-PE" sz="2000" b="1" dirty="0" smtClean="0">
                <a:solidFill>
                  <a:srgbClr val="6B47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000" b="1" dirty="0">
              <a:solidFill>
                <a:srgbClr val="6B47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 flipH="1">
            <a:off x="6286512" y="0"/>
            <a:ext cx="285748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285748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ICHIES-EN-LAMPI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74" y="0"/>
            <a:ext cx="8756052" cy="5143500"/>
          </a:xfrm>
          <a:prstGeom prst="rect">
            <a:avLst/>
          </a:prstGeom>
        </p:spPr>
      </p:pic>
      <p:pic>
        <p:nvPicPr>
          <p:cNvPr id="8" name="7 Imagen" descr="72eafe26fff15edf772a949e9363f48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143254"/>
            <a:ext cx="2208122" cy="1738679"/>
          </a:xfrm>
          <a:prstGeom prst="rect">
            <a:avLst/>
          </a:prstGeom>
        </p:spPr>
      </p:pic>
      <p:pic>
        <p:nvPicPr>
          <p:cNvPr id="5" name="4 Imagen" descr="a_Luces_Navidad_Animados_31sh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9520" y="285734"/>
            <a:ext cx="1214446" cy="341286"/>
          </a:xfrm>
          <a:prstGeom prst="rect">
            <a:avLst/>
          </a:prstGeom>
        </p:spPr>
      </p:pic>
      <p:pic>
        <p:nvPicPr>
          <p:cNvPr id="6" name="5 Imagen" descr="a_Luces_Navidad_Animados_31sh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285734"/>
            <a:ext cx="1214446" cy="341286"/>
          </a:xfrm>
          <a:prstGeom prst="rect">
            <a:avLst/>
          </a:prstGeom>
        </p:spPr>
      </p:pic>
      <p:pic>
        <p:nvPicPr>
          <p:cNvPr id="7" name="6 Imagen" descr="a_Luces_Navidad_Animados_31sh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285735"/>
            <a:ext cx="1214446" cy="341286"/>
          </a:xfrm>
          <a:prstGeom prst="rect">
            <a:avLst/>
          </a:prstGeom>
        </p:spPr>
      </p:pic>
      <p:pic>
        <p:nvPicPr>
          <p:cNvPr id="9" name="8 Imagen" descr="a_Luces_Navidad_Animados_31sh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285734"/>
            <a:ext cx="1214446" cy="341286"/>
          </a:xfrm>
          <a:prstGeom prst="rect">
            <a:avLst/>
          </a:prstGeom>
        </p:spPr>
      </p:pic>
      <p:pic>
        <p:nvPicPr>
          <p:cNvPr id="10" name="9 Imagen" descr="a_Luces_Navidad_Animados_31sh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285734"/>
            <a:ext cx="1214446" cy="341286"/>
          </a:xfrm>
          <a:prstGeom prst="rect">
            <a:avLst/>
          </a:prstGeom>
        </p:spPr>
      </p:pic>
      <p:pic>
        <p:nvPicPr>
          <p:cNvPr id="11" name="10 Imagen" descr="a_Luces_Navidad_Animados_31sh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285734"/>
            <a:ext cx="1214446" cy="341286"/>
          </a:xfrm>
          <a:prstGeom prst="rect">
            <a:avLst/>
          </a:prstGeom>
        </p:spPr>
      </p:pic>
      <p:pic>
        <p:nvPicPr>
          <p:cNvPr id="12" name="11 Imagen" descr="a_Luces_Navidad_Animados_31sh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66" y="285734"/>
            <a:ext cx="1214446" cy="341286"/>
          </a:xfrm>
          <a:prstGeom prst="rect">
            <a:avLst/>
          </a:prstGeom>
        </p:spPr>
      </p:pic>
      <p:pic>
        <p:nvPicPr>
          <p:cNvPr id="13" name="12 Imagen" descr="a_Luces_Navidad_Animados_31sh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285734"/>
            <a:ext cx="1214446" cy="341286"/>
          </a:xfrm>
          <a:prstGeom prst="rect">
            <a:avLst/>
          </a:prstGeom>
        </p:spPr>
      </p:pic>
      <p:pic>
        <p:nvPicPr>
          <p:cNvPr id="14" name="13 Imagen" descr="482b3e02341f92812e847f423e90460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1428742"/>
            <a:ext cx="2463079" cy="292892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9c2a0bc76c38128076183ec49f82cf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0"/>
            <a:ext cx="3527665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43306" y="1071552"/>
            <a:ext cx="21431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Es por eso que deseo para ustedes un árbol de raíces profundas, para que los nombres que ustedes coloquen nunca se puedan arrancar... </a:t>
            </a:r>
            <a:endParaRPr lang="es-PE" sz="2000" b="1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2786050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357950" y="0"/>
            <a:ext cx="2786050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20161128_212925_38458669_ver1.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948" y="0"/>
            <a:ext cx="8756052" cy="5143500"/>
          </a:xfrm>
          <a:prstGeom prst="rect">
            <a:avLst/>
          </a:prstGeom>
        </p:spPr>
      </p:pic>
      <p:pic>
        <p:nvPicPr>
          <p:cNvPr id="10" name="9 Imagen" descr="xmasgreen_w3s4ywtj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642924"/>
            <a:ext cx="2714644" cy="38576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 descr="Feliz Navidad.gif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428728" y="428611"/>
            <a:ext cx="2385557" cy="1428760"/>
          </a:xfrm>
          <a:prstGeom prst="rect">
            <a:avLst/>
          </a:prstGeom>
        </p:spPr>
      </p:pic>
      <p:pic>
        <p:nvPicPr>
          <p:cNvPr id="14" name="13 Imagen" descr="62dd6db69c7c6bd65e1593d33c507f4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24" y="1928808"/>
            <a:ext cx="3143272" cy="307368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4A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6826f42666d976f7446f2665cea46a0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470" y="0"/>
            <a:ext cx="3087059" cy="51435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214678" y="2928940"/>
            <a:ext cx="27146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Un árbol que, al germinar con el año nuevo, traiga consigo nuevas esperanzas y nuevas ilusiones</a:t>
            </a:r>
            <a:r>
              <a:rPr lang="es-PE" b="1" dirty="0" smtClean="0"/>
              <a:t>...</a:t>
            </a:r>
            <a:r>
              <a:rPr lang="es-PE" dirty="0" smtClean="0"/>
              <a:t> </a:t>
            </a:r>
            <a:r>
              <a:rPr lang="es-PE" b="1" dirty="0" smtClean="0"/>
              <a:t>"Que en este nuevo año tengas cien razones para reír, un sueño por el que vivir, mil alegrías para disfrutar </a:t>
            </a:r>
            <a:r>
              <a:rPr lang="es-PE" b="1" dirty="0" smtClean="0"/>
              <a:t>“</a:t>
            </a:r>
            <a:r>
              <a:rPr lang="es-PE" b="1" dirty="0" smtClean="0"/>
              <a:t/>
            </a:r>
            <a:br>
              <a:rPr lang="es-PE" b="1" dirty="0" smtClean="0"/>
            </a:br>
            <a:endParaRPr lang="es-PE" b="1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300036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 flipH="1">
            <a:off x="6143636" y="0"/>
            <a:ext cx="300036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Outdoor+Decorations+1-Bl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0"/>
            <a:ext cx="8756052" cy="5143500"/>
          </a:xfrm>
          <a:prstGeom prst="rect">
            <a:avLst/>
          </a:prstGeom>
        </p:spPr>
      </p:pic>
      <p:pic>
        <p:nvPicPr>
          <p:cNvPr id="6" name="5 Imagen" descr="af9c4adff63920fa14f36b4738d5537d_w2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2840">
            <a:off x="3643306" y="357172"/>
            <a:ext cx="945131" cy="533999"/>
          </a:xfrm>
          <a:prstGeom prst="rect">
            <a:avLst/>
          </a:prstGeom>
        </p:spPr>
      </p:pic>
      <p:pic>
        <p:nvPicPr>
          <p:cNvPr id="8" name="7 Imagen" descr="af9c4adff63920fa14f36b4738d5537d_w2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2840">
            <a:off x="4517843" y="317674"/>
            <a:ext cx="945131" cy="533999"/>
          </a:xfrm>
          <a:prstGeom prst="rect">
            <a:avLst/>
          </a:prstGeom>
        </p:spPr>
      </p:pic>
      <p:pic>
        <p:nvPicPr>
          <p:cNvPr id="9" name="8 Imagen" descr="af9c4adff63920fa14f36b4738d5537d_w2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2840">
            <a:off x="5375098" y="246235"/>
            <a:ext cx="945131" cy="533999"/>
          </a:xfrm>
          <a:prstGeom prst="rect">
            <a:avLst/>
          </a:prstGeom>
        </p:spPr>
      </p:pic>
      <p:pic>
        <p:nvPicPr>
          <p:cNvPr id="10" name="9 Imagen" descr="af9c4adff63920fa14f36b4738d5537d_w2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2840">
            <a:off x="3786181" y="1714495"/>
            <a:ext cx="945131" cy="533999"/>
          </a:xfrm>
          <a:prstGeom prst="rect">
            <a:avLst/>
          </a:prstGeom>
        </p:spPr>
      </p:pic>
      <p:pic>
        <p:nvPicPr>
          <p:cNvPr id="11" name="10 Imagen" descr="af9c4adff63920fa14f36b4738d5537d_w2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2840">
            <a:off x="4660718" y="1674997"/>
            <a:ext cx="945131" cy="533999"/>
          </a:xfrm>
          <a:prstGeom prst="rect">
            <a:avLst/>
          </a:prstGeom>
        </p:spPr>
      </p:pic>
      <p:pic>
        <p:nvPicPr>
          <p:cNvPr id="12" name="11 Imagen" descr="af9c4adff63920fa14f36b4738d5537d_w2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2840">
            <a:off x="5517973" y="1603558"/>
            <a:ext cx="945131" cy="533999"/>
          </a:xfrm>
          <a:prstGeom prst="rect">
            <a:avLst/>
          </a:prstGeom>
        </p:spPr>
      </p:pic>
      <p:pic>
        <p:nvPicPr>
          <p:cNvPr id="13" name="12 Imagen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571486"/>
            <a:ext cx="714380" cy="79576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8929718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6" name="Picture 2" descr="EVENTOS | C.E.I.P. Virgen de la Paz (Gójar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5" y="619754"/>
            <a:ext cx="1857388" cy="1166177"/>
          </a:xfrm>
          <a:prstGeom prst="rect">
            <a:avLst/>
          </a:prstGeom>
          <a:noFill/>
        </p:spPr>
      </p:pic>
      <p:pic>
        <p:nvPicPr>
          <p:cNvPr id="17" name="16 Imagen" descr="af9c4adff63920fa14f36b4738d5537d_w2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57071">
            <a:off x="6089479" y="246235"/>
            <a:ext cx="945131" cy="533999"/>
          </a:xfrm>
          <a:prstGeom prst="rect">
            <a:avLst/>
          </a:prstGeom>
        </p:spPr>
      </p:pic>
      <p:pic>
        <p:nvPicPr>
          <p:cNvPr id="18" name="17 Imagen" descr="af9c4adff63920fa14f36b4738d5537d_w2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2840">
            <a:off x="6160917" y="1603558"/>
            <a:ext cx="945131" cy="533999"/>
          </a:xfrm>
          <a:prstGeom prst="rect">
            <a:avLst/>
          </a:prstGeom>
        </p:spPr>
      </p:pic>
      <p:pic>
        <p:nvPicPr>
          <p:cNvPr id="19" name="18 Imagen" descr="0_dec8d_b26d3057_orig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7950" y="1071553"/>
            <a:ext cx="2714632" cy="407194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928926" y="3588966"/>
            <a:ext cx="1428760" cy="66395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</Words>
  <Application>Microsoft Office PowerPoint</Application>
  <PresentationFormat>Presentación en pantalla (16:9)</PresentationFormat>
  <Paragraphs>14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367</cp:revision>
  <dcterms:created xsi:type="dcterms:W3CDTF">2020-12-10T22:35:04Z</dcterms:created>
  <dcterms:modified xsi:type="dcterms:W3CDTF">2020-12-15T16:21:53Z</dcterms:modified>
</cp:coreProperties>
</file>