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2" r:id="rId4"/>
    <p:sldId id="256" r:id="rId5"/>
    <p:sldId id="271" r:id="rId6"/>
    <p:sldId id="270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7" r:id="rId20"/>
    <p:sldId id="274" r:id="rId21"/>
    <p:sldId id="273" r:id="rId22"/>
    <p:sldId id="278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QOd6Lm/cTdxAdOyKKaT/A" hashData="68TNywompf+3JxGcXTD87j/Jus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33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30" d="100"/>
          <a:sy n="30" d="100"/>
        </p:scale>
        <p:origin x="-1050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C9546-027C-4090-B831-127E21B680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14D34-2BE7-45F5-8435-0FCCA45DD6ED}" type="datetimeFigureOut">
              <a:rPr lang="es-ES" smtClean="0"/>
              <a:pPr/>
              <a:t>08/12/2013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048E74-DEA1-4A01-96FC-1C16A9C5FF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png"/><Relationship Id="rId7" Type="http://schemas.openxmlformats.org/officeDocument/2006/relationships/image" Target="../media/image18.gif"/><Relationship Id="rId12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11" Type="http://schemas.openxmlformats.org/officeDocument/2006/relationships/image" Target="../media/image10.gif"/><Relationship Id="rId5" Type="http://schemas.openxmlformats.org/officeDocument/2006/relationships/image" Target="../media/image16.gif"/><Relationship Id="rId10" Type="http://schemas.openxmlformats.org/officeDocument/2006/relationships/image" Target="../media/image9.gif"/><Relationship Id="rId4" Type="http://schemas.openxmlformats.org/officeDocument/2006/relationships/image" Target="../media/image15.gif"/><Relationship Id="rId9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4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image" Target="../media/image60.png"/><Relationship Id="rId7" Type="http://schemas.openxmlformats.org/officeDocument/2006/relationships/image" Target="../media/image6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gif"/><Relationship Id="rId9" Type="http://schemas.openxmlformats.org/officeDocument/2006/relationships/image" Target="../media/image6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fan2dimages.centerblog.net/rub-pere-noel-8.html?ii=1" TargetMode="External"/><Relationship Id="rId7" Type="http://schemas.openxmlformats.org/officeDocument/2006/relationships/image" Target="../media/image82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gif"/><Relationship Id="rId5" Type="http://schemas.openxmlformats.org/officeDocument/2006/relationships/image" Target="../media/image80.gif"/><Relationship Id="rId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9612110-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_743e7_a86cc155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71538" y="928670"/>
            <a:ext cx="3555264" cy="6143667"/>
          </a:xfrm>
          <a:prstGeom prst="rect">
            <a:avLst/>
          </a:prstGeom>
        </p:spPr>
      </p:pic>
      <p:pic>
        <p:nvPicPr>
          <p:cNvPr id="18440" name="Picture 8" descr="http://2.bp.blogspot.com/_WvACVGW1iPE/TPBCkxGzFGI/AAAAAAAABaE/m8vcroK2uGk/s1600/navidad-gorro-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632154">
            <a:off x="5423731" y="913961"/>
            <a:ext cx="1676014" cy="1712257"/>
          </a:xfrm>
          <a:prstGeom prst="rect">
            <a:avLst/>
          </a:prstGeom>
          <a:noFill/>
        </p:spPr>
      </p:pic>
      <p:sp>
        <p:nvSpPr>
          <p:cNvPr id="3076" name="AutoShape 4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82" name="Picture 1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86380" y="1857364"/>
            <a:ext cx="3095625" cy="1009650"/>
          </a:xfrm>
          <a:prstGeom prst="rect">
            <a:avLst/>
          </a:prstGeom>
          <a:noFill/>
        </p:spPr>
      </p:pic>
      <p:pic>
        <p:nvPicPr>
          <p:cNvPr id="3084" name="Picture 1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3143248"/>
            <a:ext cx="3152775" cy="1181101"/>
          </a:xfrm>
          <a:prstGeom prst="rect">
            <a:avLst/>
          </a:prstGeom>
          <a:noFill/>
        </p:spPr>
      </p:pic>
      <p:pic>
        <p:nvPicPr>
          <p:cNvPr id="3086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715008" y="5929330"/>
            <a:ext cx="2846940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zoom/>
    <p:sndAc>
      <p:stSnd loop="1">
        <p:snd r:embed="rId2" name="NAVIDAD TEC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3-wallpapers-de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914a53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214281" y="0"/>
            <a:ext cx="4674897" cy="7164187"/>
          </a:xfrm>
          <a:prstGeom prst="rect">
            <a:avLst/>
          </a:prstGeom>
        </p:spPr>
      </p:pic>
      <p:pic>
        <p:nvPicPr>
          <p:cNvPr id="29" name="28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13165" y="714356"/>
            <a:ext cx="630835" cy="804859"/>
          </a:xfrm>
          <a:prstGeom prst="rect">
            <a:avLst/>
          </a:prstGeom>
        </p:spPr>
      </p:pic>
      <p:pic>
        <p:nvPicPr>
          <p:cNvPr id="30" name="29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285992"/>
            <a:ext cx="630835" cy="804859"/>
          </a:xfrm>
          <a:prstGeom prst="rect">
            <a:avLst/>
          </a:prstGeom>
        </p:spPr>
      </p:pic>
      <p:pic>
        <p:nvPicPr>
          <p:cNvPr id="31" name="30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1428736"/>
            <a:ext cx="630835" cy="804859"/>
          </a:xfrm>
          <a:prstGeom prst="rect">
            <a:avLst/>
          </a:prstGeom>
        </p:spPr>
      </p:pic>
      <p:pic>
        <p:nvPicPr>
          <p:cNvPr id="32" name="31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2786058"/>
            <a:ext cx="630835" cy="804859"/>
          </a:xfrm>
          <a:prstGeom prst="rect">
            <a:avLst/>
          </a:prstGeom>
        </p:spPr>
      </p:pic>
      <p:pic>
        <p:nvPicPr>
          <p:cNvPr id="33" name="32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2462" y="4214818"/>
            <a:ext cx="630835" cy="804859"/>
          </a:xfrm>
          <a:prstGeom prst="rect">
            <a:avLst/>
          </a:prstGeom>
        </p:spPr>
      </p:pic>
      <p:pic>
        <p:nvPicPr>
          <p:cNvPr id="34" name="33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3500438"/>
            <a:ext cx="630835" cy="804859"/>
          </a:xfrm>
          <a:prstGeom prst="rect">
            <a:avLst/>
          </a:prstGeom>
        </p:spPr>
      </p:pic>
      <p:pic>
        <p:nvPicPr>
          <p:cNvPr id="35" name="34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14290"/>
            <a:ext cx="630835" cy="804859"/>
          </a:xfrm>
          <a:prstGeom prst="rect">
            <a:avLst/>
          </a:prstGeom>
        </p:spPr>
      </p:pic>
      <p:pic>
        <p:nvPicPr>
          <p:cNvPr id="36" name="35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5143512"/>
            <a:ext cx="630835" cy="804859"/>
          </a:xfrm>
          <a:prstGeom prst="rect">
            <a:avLst/>
          </a:prstGeom>
        </p:spPr>
      </p:pic>
      <p:pic>
        <p:nvPicPr>
          <p:cNvPr id="37" name="36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5286388"/>
            <a:ext cx="630835" cy="804859"/>
          </a:xfrm>
          <a:prstGeom prst="rect">
            <a:avLst/>
          </a:prstGeom>
        </p:spPr>
      </p:pic>
      <p:pic>
        <p:nvPicPr>
          <p:cNvPr id="38" name="37 Imagen" descr="bc50dba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4500570"/>
            <a:ext cx="757234" cy="903207"/>
          </a:xfrm>
          <a:prstGeom prst="rect">
            <a:avLst/>
          </a:prstGeom>
        </p:spPr>
      </p:pic>
      <p:pic>
        <p:nvPicPr>
          <p:cNvPr id="39" name="38 Imagen" descr="bc50dba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1500174"/>
            <a:ext cx="757234" cy="903207"/>
          </a:xfrm>
          <a:prstGeom prst="rect">
            <a:avLst/>
          </a:prstGeom>
        </p:spPr>
      </p:pic>
      <p:pic>
        <p:nvPicPr>
          <p:cNvPr id="40" name="39 Imagen" descr="bc50dba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6766" y="2928934"/>
            <a:ext cx="757234" cy="903207"/>
          </a:xfrm>
          <a:prstGeom prst="rect">
            <a:avLst/>
          </a:prstGeom>
        </p:spPr>
      </p:pic>
      <p:pic>
        <p:nvPicPr>
          <p:cNvPr id="41" name="40 Imagen" descr="2708be5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7686" y="3571876"/>
            <a:ext cx="857249" cy="1122588"/>
          </a:xfrm>
          <a:prstGeom prst="rect">
            <a:avLst/>
          </a:prstGeom>
        </p:spPr>
      </p:pic>
      <p:pic>
        <p:nvPicPr>
          <p:cNvPr id="42" name="41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00761" y="2714620"/>
            <a:ext cx="691132" cy="868256"/>
          </a:xfrm>
          <a:prstGeom prst="rect">
            <a:avLst/>
          </a:prstGeom>
        </p:spPr>
      </p:pic>
      <p:pic>
        <p:nvPicPr>
          <p:cNvPr id="43" name="42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15338" y="1714488"/>
            <a:ext cx="691132" cy="868256"/>
          </a:xfrm>
          <a:prstGeom prst="rect">
            <a:avLst/>
          </a:prstGeom>
        </p:spPr>
      </p:pic>
      <p:pic>
        <p:nvPicPr>
          <p:cNvPr id="44" name="43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86644" y="3929066"/>
            <a:ext cx="691132" cy="868256"/>
          </a:xfrm>
          <a:prstGeom prst="rect">
            <a:avLst/>
          </a:prstGeom>
        </p:spPr>
      </p:pic>
      <p:pic>
        <p:nvPicPr>
          <p:cNvPr id="45" name="44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57884" y="5572140"/>
            <a:ext cx="691132" cy="86825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d570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59b8337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4429140" cy="6643710"/>
          </a:xfrm>
          <a:prstGeom prst="rect">
            <a:avLst/>
          </a:prstGeom>
        </p:spPr>
      </p:pic>
      <p:pic>
        <p:nvPicPr>
          <p:cNvPr id="21506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1823692"/>
            <a:ext cx="1428728" cy="516108"/>
          </a:xfrm>
          <a:prstGeom prst="rect">
            <a:avLst/>
          </a:prstGeom>
          <a:noFill/>
        </p:spPr>
      </p:pic>
      <p:pic>
        <p:nvPicPr>
          <p:cNvPr id="8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10726" y="714356"/>
            <a:ext cx="1533274" cy="553874"/>
          </a:xfrm>
          <a:prstGeom prst="rect">
            <a:avLst/>
          </a:prstGeom>
          <a:noFill/>
        </p:spPr>
      </p:pic>
      <p:pic>
        <p:nvPicPr>
          <p:cNvPr id="9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2928934"/>
            <a:ext cx="1500166" cy="541914"/>
          </a:xfrm>
          <a:prstGeom prst="rect">
            <a:avLst/>
          </a:prstGeom>
          <a:noFill/>
        </p:spPr>
      </p:pic>
      <p:pic>
        <p:nvPicPr>
          <p:cNvPr id="11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3643314"/>
            <a:ext cx="1428728" cy="516108"/>
          </a:xfrm>
          <a:prstGeom prst="rect">
            <a:avLst/>
          </a:prstGeom>
          <a:noFill/>
        </p:spPr>
      </p:pic>
      <p:pic>
        <p:nvPicPr>
          <p:cNvPr id="12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520" y="4707018"/>
            <a:ext cx="1357290" cy="490302"/>
          </a:xfrm>
          <a:prstGeom prst="rect">
            <a:avLst/>
          </a:prstGeom>
          <a:noFill/>
        </p:spPr>
      </p:pic>
      <p:pic>
        <p:nvPicPr>
          <p:cNvPr id="13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500438"/>
            <a:ext cx="1428728" cy="516108"/>
          </a:xfrm>
          <a:prstGeom prst="rect">
            <a:avLst/>
          </a:prstGeom>
          <a:noFill/>
        </p:spPr>
      </p:pic>
      <p:pic>
        <p:nvPicPr>
          <p:cNvPr id="4" name="Picture 6" descr="http://www.caxigalines.net/gifanimados/navidad/animales/perro1.gif"/>
          <p:cNvPicPr>
            <a:picLocks noChangeAspect="1" noChangeArrowheads="1" noCrop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5000628" y="2857496"/>
            <a:ext cx="1762125" cy="2438400"/>
          </a:xfrm>
          <a:prstGeom prst="rect">
            <a:avLst/>
          </a:prstGeom>
          <a:noFill/>
        </p:spPr>
      </p:pic>
      <p:pic>
        <p:nvPicPr>
          <p:cNvPr id="21514" name="Picture 10" descr="http://oi45.tinypic.com/2cigpqo.jpg"/>
          <p:cNvPicPr>
            <a:picLocks noChangeAspect="1" noChangeArrowheads="1" noCrop="1"/>
          </p:cNvPicPr>
          <p:nvPr/>
        </p:nvPicPr>
        <p:blipFill>
          <a:blip r:embed="rId9">
            <a:lum bright="10000" contrast="40000"/>
          </a:blip>
          <a:srcRect/>
          <a:stretch>
            <a:fillRect/>
          </a:stretch>
        </p:blipFill>
        <p:spPr bwMode="auto">
          <a:xfrm>
            <a:off x="3071802" y="714356"/>
            <a:ext cx="3184064" cy="247649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" name="13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929586" y="1071546"/>
            <a:ext cx="630835" cy="804859"/>
          </a:xfrm>
          <a:prstGeom prst="rect">
            <a:avLst/>
          </a:prstGeom>
        </p:spPr>
      </p:pic>
      <p:pic>
        <p:nvPicPr>
          <p:cNvPr id="15" name="14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72396" y="2500306"/>
            <a:ext cx="630835" cy="804859"/>
          </a:xfrm>
          <a:prstGeom prst="rect">
            <a:avLst/>
          </a:prstGeom>
        </p:spPr>
      </p:pic>
      <p:pic>
        <p:nvPicPr>
          <p:cNvPr id="17" name="16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513165" y="4786322"/>
            <a:ext cx="630835" cy="804859"/>
          </a:xfrm>
          <a:prstGeom prst="rect">
            <a:avLst/>
          </a:prstGeom>
        </p:spPr>
      </p:pic>
      <p:pic>
        <p:nvPicPr>
          <p:cNvPr id="18" name="17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572264" y="3500438"/>
            <a:ext cx="630835" cy="804859"/>
          </a:xfrm>
          <a:prstGeom prst="rect">
            <a:avLst/>
          </a:prstGeom>
        </p:spPr>
      </p:pic>
      <p:pic>
        <p:nvPicPr>
          <p:cNvPr id="19" name="18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15206" y="214290"/>
            <a:ext cx="630835" cy="804859"/>
          </a:xfrm>
          <a:prstGeom prst="rect">
            <a:avLst/>
          </a:prstGeom>
        </p:spPr>
      </p:pic>
      <p:pic>
        <p:nvPicPr>
          <p:cNvPr id="20" name="19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643834" y="4929198"/>
            <a:ext cx="630835" cy="804859"/>
          </a:xfrm>
          <a:prstGeom prst="rect">
            <a:avLst/>
          </a:prstGeom>
        </p:spPr>
      </p:pic>
      <p:pic>
        <p:nvPicPr>
          <p:cNvPr id="21" name="20 Imagen" descr="bc50dba5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386766" y="3071810"/>
            <a:ext cx="757234" cy="903207"/>
          </a:xfrm>
          <a:prstGeom prst="rect">
            <a:avLst/>
          </a:prstGeom>
        </p:spPr>
      </p:pic>
      <p:pic>
        <p:nvPicPr>
          <p:cNvPr id="22" name="21 Imagen" descr="bc50dba5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858016" y="1500174"/>
            <a:ext cx="757234" cy="903207"/>
          </a:xfrm>
          <a:prstGeom prst="rect">
            <a:avLst/>
          </a:prstGeom>
        </p:spPr>
      </p:pic>
      <p:pic>
        <p:nvPicPr>
          <p:cNvPr id="24" name="23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00761" y="2714620"/>
            <a:ext cx="691132" cy="868256"/>
          </a:xfrm>
          <a:prstGeom prst="rect">
            <a:avLst/>
          </a:prstGeom>
        </p:spPr>
      </p:pic>
      <p:pic>
        <p:nvPicPr>
          <p:cNvPr id="25" name="24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0890525">
            <a:off x="8452868" y="2071678"/>
            <a:ext cx="691132" cy="868256"/>
          </a:xfrm>
          <a:prstGeom prst="rect">
            <a:avLst/>
          </a:prstGeom>
        </p:spPr>
      </p:pic>
      <p:pic>
        <p:nvPicPr>
          <p:cNvPr id="26" name="25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286644" y="3929066"/>
            <a:ext cx="691132" cy="868256"/>
          </a:xfrm>
          <a:prstGeom prst="rect">
            <a:avLst/>
          </a:prstGeom>
        </p:spPr>
      </p:pic>
      <p:pic>
        <p:nvPicPr>
          <p:cNvPr id="27" name="26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929586" y="0"/>
            <a:ext cx="691132" cy="86825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c15f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f62f5b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3407" y="0"/>
            <a:ext cx="4740593" cy="6858000"/>
          </a:xfrm>
          <a:prstGeom prst="rect">
            <a:avLst/>
          </a:prstGeom>
        </p:spPr>
      </p:pic>
      <p:pic>
        <p:nvPicPr>
          <p:cNvPr id="20484" name="Picture 4" descr="http://www.caxigalines.net/gifanimados/navidad/estrellas/estrella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357166"/>
            <a:ext cx="1000132" cy="1155083"/>
          </a:xfrm>
          <a:prstGeom prst="rect">
            <a:avLst/>
          </a:prstGeom>
          <a:noFill/>
        </p:spPr>
      </p:pic>
      <p:pic>
        <p:nvPicPr>
          <p:cNvPr id="20486" name="Picture 6" descr="http://www.portalisimo.com/album/imagenes-de-navidad/Navidad-animad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4714884"/>
            <a:ext cx="2857520" cy="2857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" name="21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1643050"/>
            <a:ext cx="429815" cy="542924"/>
          </a:xfrm>
          <a:prstGeom prst="rect">
            <a:avLst/>
          </a:prstGeom>
        </p:spPr>
      </p:pic>
      <p:pic>
        <p:nvPicPr>
          <p:cNvPr id="23" name="22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2285992"/>
            <a:ext cx="429815" cy="542924"/>
          </a:xfrm>
          <a:prstGeom prst="rect">
            <a:avLst/>
          </a:prstGeom>
        </p:spPr>
      </p:pic>
      <p:pic>
        <p:nvPicPr>
          <p:cNvPr id="24" name="23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546" y="2571744"/>
            <a:ext cx="429815" cy="542924"/>
          </a:xfrm>
          <a:prstGeom prst="rect">
            <a:avLst/>
          </a:prstGeom>
        </p:spPr>
      </p:pic>
      <p:pic>
        <p:nvPicPr>
          <p:cNvPr id="25" name="24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3071810"/>
            <a:ext cx="429815" cy="542924"/>
          </a:xfrm>
          <a:prstGeom prst="rect">
            <a:avLst/>
          </a:prstGeom>
        </p:spPr>
      </p:pic>
      <p:pic>
        <p:nvPicPr>
          <p:cNvPr id="26" name="25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3500438"/>
            <a:ext cx="429815" cy="542924"/>
          </a:xfrm>
          <a:prstGeom prst="rect">
            <a:avLst/>
          </a:prstGeom>
        </p:spPr>
      </p:pic>
      <p:pic>
        <p:nvPicPr>
          <p:cNvPr id="27" name="26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3429000"/>
            <a:ext cx="429815" cy="542924"/>
          </a:xfrm>
          <a:prstGeom prst="rect">
            <a:avLst/>
          </a:prstGeom>
        </p:spPr>
      </p:pic>
      <p:pic>
        <p:nvPicPr>
          <p:cNvPr id="28" name="27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56" y="3429000"/>
            <a:ext cx="429815" cy="542924"/>
          </a:xfrm>
          <a:prstGeom prst="rect">
            <a:avLst/>
          </a:prstGeom>
        </p:spPr>
      </p:pic>
      <p:pic>
        <p:nvPicPr>
          <p:cNvPr id="29" name="28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4143380"/>
            <a:ext cx="429815" cy="542924"/>
          </a:xfrm>
          <a:prstGeom prst="rect">
            <a:avLst/>
          </a:prstGeom>
        </p:spPr>
      </p:pic>
      <p:pic>
        <p:nvPicPr>
          <p:cNvPr id="30" name="29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4429132"/>
            <a:ext cx="429815" cy="542924"/>
          </a:xfrm>
          <a:prstGeom prst="rect">
            <a:avLst/>
          </a:prstGeom>
        </p:spPr>
      </p:pic>
      <p:pic>
        <p:nvPicPr>
          <p:cNvPr id="31" name="30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9058" y="4429132"/>
            <a:ext cx="429815" cy="542924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-wallpapers-de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429388" y="1357298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000372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429388" y="3000372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572132" y="0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1142984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 descr="http://ekladata.com/5-EANY_ojoH2KvE5HcNKA5ooJl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57166"/>
            <a:ext cx="3709982" cy="61702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1118-wallpaper-navidad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45f8d4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857232"/>
            <a:ext cx="3956191" cy="6286544"/>
          </a:xfrm>
          <a:prstGeom prst="rect">
            <a:avLst/>
          </a:prstGeom>
        </p:spPr>
      </p:pic>
      <p:pic>
        <p:nvPicPr>
          <p:cNvPr id="17416" name="Picture 8" descr="http://2.bp.blogspot.com/_ib9VKPnSRuQ/TPBM9pre-TI/AAAAAAAABqs/Ugni1ynoXV4/s1600/Separador+Navidad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928794" y="357166"/>
            <a:ext cx="4014779" cy="2011046"/>
          </a:xfrm>
          <a:prstGeom prst="rect">
            <a:avLst/>
          </a:prstGeom>
          <a:noFill/>
        </p:spPr>
      </p:pic>
      <p:pic>
        <p:nvPicPr>
          <p:cNvPr id="21" name="20 Imagen" descr="3415ee63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928926" y="4302901"/>
            <a:ext cx="2643206" cy="255509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_and_new_year_128-1280x800.jpg"/>
          <p:cNvPicPr>
            <a:picLocks noChangeAspect="1"/>
          </p:cNvPicPr>
          <p:nvPr/>
        </p:nvPicPr>
        <p:blipFill>
          <a:blip r:embed="rId2"/>
          <a:srcRect t="5208" r="2160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6715140" y="-285776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0"/>
            <a:ext cx="2428860" cy="22145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929322" y="1500174"/>
            <a:ext cx="2643174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643438" y="0"/>
            <a:ext cx="2214546" cy="178592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285984" y="0"/>
            <a:ext cx="2428860" cy="135729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429388" y="3000372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214942" y="4500546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429388" y="4500546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786578" y="1428736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6" descr="http://www.portalisimo.com/album/imagenes-de-navidad/Navidad-animad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3357562"/>
            <a:ext cx="2857520" cy="2857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" name="19 Imagen" descr="16ace59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214546" y="749040"/>
            <a:ext cx="5357850" cy="610896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_decoration-1280x800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7b6b7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929322" y="0"/>
            <a:ext cx="4500594" cy="6858000"/>
          </a:xfrm>
          <a:prstGeom prst="rect">
            <a:avLst/>
          </a:prstGeom>
        </p:spPr>
      </p:pic>
      <p:pic>
        <p:nvPicPr>
          <p:cNvPr id="8" name="7 Imagen" descr="f781638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0"/>
            <a:ext cx="4817590" cy="6858000"/>
          </a:xfrm>
          <a:prstGeom prst="rect">
            <a:avLst/>
          </a:prstGeom>
        </p:spPr>
      </p:pic>
      <p:pic>
        <p:nvPicPr>
          <p:cNvPr id="9" name="8 Imagen" descr="2cb1a58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96262" y="734418"/>
            <a:ext cx="590580" cy="74193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_tree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e534a2b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844" y="1857364"/>
            <a:ext cx="2420156" cy="5000636"/>
          </a:xfrm>
          <a:prstGeom prst="rect">
            <a:avLst/>
          </a:prstGeom>
        </p:spPr>
      </p:pic>
      <p:pic>
        <p:nvPicPr>
          <p:cNvPr id="14340" name="Picture 4" descr="http://www.duendecrispin.com/gif/xmas-cenefas/cenefas_0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62500" cy="857251"/>
          </a:xfrm>
          <a:prstGeom prst="rect">
            <a:avLst/>
          </a:prstGeom>
          <a:noFill/>
        </p:spPr>
      </p:pic>
      <p:pic>
        <p:nvPicPr>
          <p:cNvPr id="14342" name="Picture 6" descr="http://www.duendecrispin.com/gif/xmas-cenefas/cenefas_0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00" y="0"/>
            <a:ext cx="4762500" cy="857251"/>
          </a:xfrm>
          <a:prstGeom prst="rect">
            <a:avLst/>
          </a:prstGeom>
          <a:noFill/>
        </p:spPr>
      </p:pic>
      <p:pic>
        <p:nvPicPr>
          <p:cNvPr id="31" name="30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857232"/>
            <a:ext cx="542925" cy="685800"/>
          </a:xfrm>
          <a:prstGeom prst="rect">
            <a:avLst/>
          </a:prstGeom>
        </p:spPr>
      </p:pic>
      <p:pic>
        <p:nvPicPr>
          <p:cNvPr id="32" name="31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1643050"/>
            <a:ext cx="542925" cy="685800"/>
          </a:xfrm>
          <a:prstGeom prst="rect">
            <a:avLst/>
          </a:prstGeom>
        </p:spPr>
      </p:pic>
      <p:pic>
        <p:nvPicPr>
          <p:cNvPr id="33" name="32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857364"/>
            <a:ext cx="542925" cy="685800"/>
          </a:xfrm>
          <a:prstGeom prst="rect">
            <a:avLst/>
          </a:prstGeom>
        </p:spPr>
      </p:pic>
      <p:pic>
        <p:nvPicPr>
          <p:cNvPr id="34" name="33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2643182"/>
            <a:ext cx="542925" cy="685800"/>
          </a:xfrm>
          <a:prstGeom prst="rect">
            <a:avLst/>
          </a:prstGeom>
        </p:spPr>
      </p:pic>
      <p:pic>
        <p:nvPicPr>
          <p:cNvPr id="35" name="34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3357562"/>
            <a:ext cx="542925" cy="685800"/>
          </a:xfrm>
          <a:prstGeom prst="rect">
            <a:avLst/>
          </a:prstGeom>
        </p:spPr>
      </p:pic>
      <p:pic>
        <p:nvPicPr>
          <p:cNvPr id="36" name="35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2643182"/>
            <a:ext cx="542925" cy="685800"/>
          </a:xfrm>
          <a:prstGeom prst="rect">
            <a:avLst/>
          </a:prstGeom>
        </p:spPr>
      </p:pic>
      <p:pic>
        <p:nvPicPr>
          <p:cNvPr id="37" name="36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802" y="3857628"/>
            <a:ext cx="542925" cy="685800"/>
          </a:xfrm>
          <a:prstGeom prst="rect">
            <a:avLst/>
          </a:prstGeom>
        </p:spPr>
      </p:pic>
      <p:pic>
        <p:nvPicPr>
          <p:cNvPr id="38" name="37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4572008"/>
            <a:ext cx="542925" cy="685800"/>
          </a:xfrm>
          <a:prstGeom prst="rect">
            <a:avLst/>
          </a:prstGeom>
        </p:spPr>
      </p:pic>
      <p:pic>
        <p:nvPicPr>
          <p:cNvPr id="39" name="38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4286256"/>
            <a:ext cx="542925" cy="6858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2685noel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707" y="969258"/>
            <a:ext cx="3800293" cy="5888742"/>
          </a:xfrm>
          <a:prstGeom prst="rect">
            <a:avLst/>
          </a:prstGeom>
        </p:spPr>
      </p:pic>
      <p:pic>
        <p:nvPicPr>
          <p:cNvPr id="6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0"/>
            <a:ext cx="2609850" cy="733426"/>
          </a:xfrm>
          <a:prstGeom prst="rect">
            <a:avLst/>
          </a:prstGeom>
          <a:noFill/>
        </p:spPr>
      </p:pic>
      <p:pic>
        <p:nvPicPr>
          <p:cNvPr id="7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609850" cy="733426"/>
          </a:xfrm>
          <a:prstGeom prst="rect">
            <a:avLst/>
          </a:prstGeom>
          <a:noFill/>
        </p:spPr>
      </p:pic>
      <p:pic>
        <p:nvPicPr>
          <p:cNvPr id="8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0"/>
            <a:ext cx="2609850" cy="733426"/>
          </a:xfrm>
          <a:prstGeom prst="rect">
            <a:avLst/>
          </a:prstGeom>
          <a:noFill/>
        </p:spPr>
      </p:pic>
      <p:pic>
        <p:nvPicPr>
          <p:cNvPr id="9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0"/>
            <a:ext cx="2609850" cy="733426"/>
          </a:xfrm>
          <a:prstGeom prst="rect">
            <a:avLst/>
          </a:prstGeom>
          <a:noFill/>
        </p:spPr>
      </p:pic>
      <p:pic>
        <p:nvPicPr>
          <p:cNvPr id="10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0"/>
            <a:ext cx="2609850" cy="733426"/>
          </a:xfrm>
          <a:prstGeom prst="rect">
            <a:avLst/>
          </a:prstGeom>
          <a:noFill/>
        </p:spPr>
      </p:pic>
      <p:pic>
        <p:nvPicPr>
          <p:cNvPr id="13314" name="Picture 2" descr="http://l1z3kg.bay.livefilestore.com/y1pD-YthwIWuEvxSGe-B1GGfRP9j9UBeGe3xRJgMQDttT4KVsJa8jIHvNu_yq_rnyCjTVo6ZylvaHI/9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2571744"/>
            <a:ext cx="2219866" cy="2967041"/>
          </a:xfrm>
          <a:prstGeom prst="rect">
            <a:avLst/>
          </a:prstGeom>
          <a:noFill/>
        </p:spPr>
      </p:pic>
      <p:pic>
        <p:nvPicPr>
          <p:cNvPr id="14" name="13 Imagen" descr="2c9254c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1472" y="714356"/>
            <a:ext cx="1071538" cy="2343150"/>
          </a:xfrm>
          <a:prstGeom prst="rect">
            <a:avLst/>
          </a:prstGeom>
        </p:spPr>
      </p:pic>
      <p:pic>
        <p:nvPicPr>
          <p:cNvPr id="15" name="14 Imagen" descr="cbc3cdfa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28660" y="3000372"/>
            <a:ext cx="3929090" cy="3429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pic>
        <p:nvPicPr>
          <p:cNvPr id="11266" name="Picture 2" descr="Image du Blog magnolia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714356"/>
            <a:ext cx="6395077" cy="6143644"/>
          </a:xfrm>
          <a:prstGeom prst="rect">
            <a:avLst/>
          </a:prstGeom>
          <a:noFill/>
        </p:spPr>
      </p:pic>
      <p:pic>
        <p:nvPicPr>
          <p:cNvPr id="12296" name="Picture 8" descr="http://www.webdeimagenes.net/Navidad/Papa-Noel/Papa-Noel-97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286380" y="857232"/>
            <a:ext cx="4381509" cy="3286133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1f6fed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428604"/>
            <a:ext cx="7858180" cy="6429396"/>
          </a:xfrm>
          <a:prstGeom prst="rect">
            <a:avLst/>
          </a:prstGeom>
        </p:spPr>
      </p:pic>
      <p:pic>
        <p:nvPicPr>
          <p:cNvPr id="14" name="13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357422" y="349749"/>
            <a:ext cx="902523" cy="88372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786051" y="1714488"/>
            <a:ext cx="802538" cy="7858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" name="15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1643043" y="2214554"/>
            <a:ext cx="802538" cy="7858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7" name="16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786051" y="2857496"/>
            <a:ext cx="802538" cy="7858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8" name="17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1285853" y="3643314"/>
            <a:ext cx="729580" cy="71438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9" name="18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643175" y="4000504"/>
            <a:ext cx="729580" cy="71438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0" name="19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928663" y="4857760"/>
            <a:ext cx="65662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1" name="20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214547" y="4929198"/>
            <a:ext cx="65662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3" name="22 Imagen" descr="noel-8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57562"/>
            <a:ext cx="2071787" cy="292417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9218" name="Picture 2" descr="http://i54.tinypic.com/ohpo2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968" y="0"/>
            <a:ext cx="4572032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06dc5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8194" name="Picture 2" descr="http://ekladata.com/qgYjnLFw--PcV1mTvgOSDhfi7z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14282" y="0"/>
            <a:ext cx="4857784" cy="70104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rela--arvore-e-bolas-250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6" name="Picture 8" descr="http://ekladata.com/W_puzW88t8PUm-k0FMKsKDl_Ik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1428736"/>
            <a:ext cx="3143272" cy="5643578"/>
          </a:xfrm>
          <a:prstGeom prst="rect">
            <a:avLst/>
          </a:prstGeom>
          <a:noFill/>
        </p:spPr>
      </p:pic>
      <p:pic>
        <p:nvPicPr>
          <p:cNvPr id="9" name="8 Imagen" descr="70ff9d5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0"/>
            <a:ext cx="4668748" cy="7358090"/>
          </a:xfrm>
          <a:prstGeom prst="rect">
            <a:avLst/>
          </a:prstGeom>
        </p:spPr>
      </p:pic>
      <p:pic>
        <p:nvPicPr>
          <p:cNvPr id="10" name="Picture 6" descr="http://jolabistouille.j.o.pic.centerblog.net/bce2847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857224" y="928670"/>
            <a:ext cx="3116144" cy="5929330"/>
          </a:xfrm>
          <a:prstGeom prst="rect">
            <a:avLst/>
          </a:prstGeom>
          <a:noFill/>
        </p:spPr>
      </p:pic>
      <p:pic>
        <p:nvPicPr>
          <p:cNvPr id="8" name="7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7" y="3071810"/>
            <a:ext cx="428628" cy="546871"/>
          </a:xfrm>
          <a:prstGeom prst="rect">
            <a:avLst/>
          </a:prstGeom>
        </p:spPr>
      </p:pic>
      <p:pic>
        <p:nvPicPr>
          <p:cNvPr id="11" name="10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00761" y="4214818"/>
            <a:ext cx="428628" cy="546871"/>
          </a:xfrm>
          <a:prstGeom prst="rect">
            <a:avLst/>
          </a:prstGeom>
        </p:spPr>
      </p:pic>
      <p:pic>
        <p:nvPicPr>
          <p:cNvPr id="12" name="11 Imagen" descr="67a12b2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00496" y="2357431"/>
            <a:ext cx="391943" cy="500066"/>
          </a:xfrm>
          <a:prstGeom prst="rect">
            <a:avLst/>
          </a:prstGeom>
        </p:spPr>
      </p:pic>
      <p:pic>
        <p:nvPicPr>
          <p:cNvPr id="13" name="12 Imagen" descr="67a12b2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5786454"/>
            <a:ext cx="285752" cy="364581"/>
          </a:xfrm>
          <a:prstGeom prst="rect">
            <a:avLst/>
          </a:prstGeom>
        </p:spPr>
      </p:pic>
      <p:pic>
        <p:nvPicPr>
          <p:cNvPr id="14" name="13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7" y="1214422"/>
            <a:ext cx="428628" cy="546871"/>
          </a:xfrm>
          <a:prstGeom prst="rect">
            <a:avLst/>
          </a:prstGeom>
        </p:spPr>
      </p:pic>
      <p:pic>
        <p:nvPicPr>
          <p:cNvPr id="15" name="14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1" y="4786322"/>
            <a:ext cx="428628" cy="546871"/>
          </a:xfrm>
          <a:prstGeom prst="rect">
            <a:avLst/>
          </a:prstGeom>
        </p:spPr>
      </p:pic>
      <p:pic>
        <p:nvPicPr>
          <p:cNvPr id="16" name="15 Imagen" descr="67a12b2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857620" y="5072074"/>
            <a:ext cx="350875" cy="44766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5e3ba5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146" name="Picture 2" descr="TUBES NOEL / MERE NOEL ET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85720" y="942102"/>
            <a:ext cx="4143404" cy="5915898"/>
          </a:xfrm>
          <a:prstGeom prst="rect">
            <a:avLst/>
          </a:prstGeom>
          <a:noFill/>
        </p:spPr>
      </p:pic>
      <p:pic>
        <p:nvPicPr>
          <p:cNvPr id="6" name="5 Imagen" descr="28ea9bb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-176893"/>
            <a:ext cx="4714908" cy="3534455"/>
          </a:xfrm>
          <a:prstGeom prst="rect">
            <a:avLst/>
          </a:prstGeom>
        </p:spPr>
      </p:pic>
      <p:pic>
        <p:nvPicPr>
          <p:cNvPr id="7" name="6 Imagen" descr="ynoe32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3286124"/>
            <a:ext cx="1798476" cy="2733684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img15.hostingpics.net/pics/268934TttubMel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69473" y="0"/>
            <a:ext cx="4974527" cy="6858000"/>
          </a:xfrm>
          <a:prstGeom prst="rect">
            <a:avLst/>
          </a:prstGeom>
          <a:noFill/>
        </p:spPr>
      </p:pic>
      <p:pic>
        <p:nvPicPr>
          <p:cNvPr id="8" name="7 Imagen" descr="81e810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26"/>
            <a:ext cx="4143372" cy="5072074"/>
          </a:xfrm>
          <a:prstGeom prst="rect">
            <a:avLst/>
          </a:prstGeom>
        </p:spPr>
      </p:pic>
      <p:pic>
        <p:nvPicPr>
          <p:cNvPr id="9" name="8 Imagen" descr="933cd84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43438" cy="142876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bol-de-navidad_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4820" name="Picture 4" descr="MERE NO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96954" y="1500174"/>
            <a:ext cx="2760731" cy="5357826"/>
          </a:xfrm>
          <a:prstGeom prst="rect">
            <a:avLst/>
          </a:prstGeom>
          <a:noFill/>
        </p:spPr>
      </p:pic>
      <p:pic>
        <p:nvPicPr>
          <p:cNvPr id="5" name="4 Imagen" descr="f705499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0"/>
            <a:ext cx="2714612" cy="4437347"/>
          </a:xfrm>
          <a:prstGeom prst="rect">
            <a:avLst/>
          </a:prstGeom>
        </p:spPr>
      </p:pic>
      <p:pic>
        <p:nvPicPr>
          <p:cNvPr id="14" name="13 Imagen" descr="1e152d75.gif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0" y="0"/>
            <a:ext cx="2095500" cy="1428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1e152d75.gif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1928794" y="0"/>
            <a:ext cx="2095500" cy="1428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" name="15 Imagen" descr="1e152d75.gif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3929058" y="0"/>
            <a:ext cx="2095500" cy="14287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e64bb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mere noel">
            <a:hlinkClick r:id="rId3" tooltip="Agrandir l'image de fan2dimages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52198"/>
            <a:ext cx="4071934" cy="6005802"/>
          </a:xfrm>
          <a:prstGeom prst="rect">
            <a:avLst/>
          </a:prstGeom>
          <a:noFill/>
        </p:spPr>
      </p:pic>
      <p:pic>
        <p:nvPicPr>
          <p:cNvPr id="6" name="5 Imagen" descr="66d180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714356"/>
            <a:ext cx="686414" cy="659646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1500174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2428868"/>
            <a:ext cx="333375" cy="323850"/>
          </a:xfrm>
          <a:prstGeom prst="rect">
            <a:avLst/>
          </a:prstGeom>
        </p:spPr>
      </p:pic>
      <p:pic>
        <p:nvPicPr>
          <p:cNvPr id="9" name="8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1643050"/>
            <a:ext cx="333375" cy="323850"/>
          </a:xfrm>
          <a:prstGeom prst="rect">
            <a:avLst/>
          </a:prstGeom>
        </p:spPr>
      </p:pic>
      <p:pic>
        <p:nvPicPr>
          <p:cNvPr id="10" name="9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2571744"/>
            <a:ext cx="333375" cy="323850"/>
          </a:xfrm>
          <a:prstGeom prst="rect">
            <a:avLst/>
          </a:prstGeom>
        </p:spPr>
      </p:pic>
      <p:pic>
        <p:nvPicPr>
          <p:cNvPr id="11" name="10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710" y="3286124"/>
            <a:ext cx="333375" cy="323850"/>
          </a:xfrm>
          <a:prstGeom prst="rect">
            <a:avLst/>
          </a:prstGeom>
        </p:spPr>
      </p:pic>
      <p:pic>
        <p:nvPicPr>
          <p:cNvPr id="12" name="11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3286124"/>
            <a:ext cx="333375" cy="323850"/>
          </a:xfrm>
          <a:prstGeom prst="rect">
            <a:avLst/>
          </a:prstGeom>
        </p:spPr>
      </p:pic>
      <p:pic>
        <p:nvPicPr>
          <p:cNvPr id="13" name="12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4357694"/>
            <a:ext cx="333375" cy="323850"/>
          </a:xfrm>
          <a:prstGeom prst="rect">
            <a:avLst/>
          </a:prstGeom>
        </p:spPr>
      </p:pic>
      <p:pic>
        <p:nvPicPr>
          <p:cNvPr id="14" name="13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3429000"/>
            <a:ext cx="333375" cy="323850"/>
          </a:xfrm>
          <a:prstGeom prst="rect">
            <a:avLst/>
          </a:prstGeom>
        </p:spPr>
      </p:pic>
      <p:pic>
        <p:nvPicPr>
          <p:cNvPr id="15" name="14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6776" y="4429132"/>
            <a:ext cx="333375" cy="323850"/>
          </a:xfrm>
          <a:prstGeom prst="rect">
            <a:avLst/>
          </a:prstGeom>
        </p:spPr>
      </p:pic>
      <p:pic>
        <p:nvPicPr>
          <p:cNvPr id="16" name="15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520" y="4071942"/>
            <a:ext cx="333375" cy="323850"/>
          </a:xfrm>
          <a:prstGeom prst="rect">
            <a:avLst/>
          </a:prstGeom>
        </p:spPr>
      </p:pic>
      <p:pic>
        <p:nvPicPr>
          <p:cNvPr id="17" name="16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60" y="4643446"/>
            <a:ext cx="333375" cy="323850"/>
          </a:xfrm>
          <a:prstGeom prst="rect">
            <a:avLst/>
          </a:prstGeom>
        </p:spPr>
      </p:pic>
      <p:pic>
        <p:nvPicPr>
          <p:cNvPr id="18" name="17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5357826"/>
            <a:ext cx="333375" cy="323850"/>
          </a:xfrm>
          <a:prstGeom prst="rect">
            <a:avLst/>
          </a:prstGeom>
        </p:spPr>
      </p:pic>
      <p:pic>
        <p:nvPicPr>
          <p:cNvPr id="19" name="18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5286388"/>
            <a:ext cx="333375" cy="323850"/>
          </a:xfrm>
          <a:prstGeom prst="rect">
            <a:avLst/>
          </a:prstGeom>
        </p:spPr>
      </p:pic>
      <p:pic>
        <p:nvPicPr>
          <p:cNvPr id="20" name="19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5929330"/>
            <a:ext cx="333375" cy="323850"/>
          </a:xfrm>
          <a:prstGeom prst="rect">
            <a:avLst/>
          </a:prstGeom>
        </p:spPr>
      </p:pic>
      <p:pic>
        <p:nvPicPr>
          <p:cNvPr id="1026" name="Picture 2" descr="http://www.duendecrispin.com/gif/xmas-guirnaldas/guirnalda_0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0"/>
            <a:ext cx="3357586" cy="18824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0583362.jpg"/>
          <p:cNvPicPr>
            <a:picLocks noChangeAspect="1"/>
          </p:cNvPicPr>
          <p:nvPr/>
        </p:nvPicPr>
        <p:blipFill>
          <a:blip r:embed="rId2"/>
          <a:srcRect l="12942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pic>
        <p:nvPicPr>
          <p:cNvPr id="14" name="13 Imagen" descr="a0583362.jpg"/>
          <p:cNvPicPr>
            <a:picLocks noChangeAspect="1"/>
          </p:cNvPicPr>
          <p:nvPr/>
        </p:nvPicPr>
        <p:blipFill>
          <a:blip r:embed="rId2"/>
          <a:srcRect l="12942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pic>
        <p:nvPicPr>
          <p:cNvPr id="16388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 rot="20676818">
            <a:off x="5307275" y="4986257"/>
            <a:ext cx="2657181" cy="11216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32</cp:revision>
  <dcterms:created xsi:type="dcterms:W3CDTF">2013-12-07T22:12:17Z</dcterms:created>
  <dcterms:modified xsi:type="dcterms:W3CDTF">2013-12-08T16:14:37Z</dcterms:modified>
</cp:coreProperties>
</file>