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7" r:id="rId3"/>
    <p:sldId id="264" r:id="rId4"/>
    <p:sldId id="266" r:id="rId5"/>
    <p:sldId id="268" r:id="rId6"/>
    <p:sldId id="265" r:id="rId7"/>
    <p:sldId id="272" r:id="rId8"/>
    <p:sldId id="262" r:id="rId9"/>
    <p:sldId id="260" r:id="rId10"/>
    <p:sldId id="270" r:id="rId11"/>
    <p:sldId id="274" r:id="rId12"/>
    <p:sldId id="271" r:id="rId13"/>
    <p:sldId id="278" r:id="rId14"/>
    <p:sldId id="296" r:id="rId15"/>
    <p:sldId id="280" r:id="rId16"/>
    <p:sldId id="287" r:id="rId17"/>
    <p:sldId id="286" r:id="rId18"/>
    <p:sldId id="284" r:id="rId19"/>
    <p:sldId id="293" r:id="rId20"/>
    <p:sldId id="285" r:id="rId21"/>
    <p:sldId id="282" r:id="rId22"/>
    <p:sldId id="292" r:id="rId23"/>
    <p:sldId id="281" r:id="rId24"/>
    <p:sldId id="283" r:id="rId25"/>
    <p:sldId id="290" r:id="rId26"/>
    <p:sldId id="291" r:id="rId27"/>
    <p:sldId id="289" r:id="rId28"/>
    <p:sldId id="294" r:id="rId29"/>
    <p:sldId id="288" r:id="rId30"/>
    <p:sldId id="295" r:id="rId31"/>
    <p:sldId id="297" r:id="rId32"/>
    <p:sldId id="298" r:id="rId33"/>
    <p:sldId id="300" r:id="rId34"/>
    <p:sldId id="299" r:id="rId35"/>
    <p:sldId id="279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r4BMbz2mV5vwDJTSU7eoA" hashData="0NgvFIGI9qDA5QZugC0lu/iPdt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B82C00"/>
    <a:srgbClr val="9E3A38"/>
    <a:srgbClr val="3333FF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165" autoAdjust="0"/>
    <p:restoredTop sz="94600" autoAdjust="0"/>
  </p:normalViewPr>
  <p:slideViewPr>
    <p:cSldViewPr>
      <p:cViewPr>
        <p:scale>
          <a:sx n="40" d="100"/>
          <a:sy n="40" d="100"/>
        </p:scale>
        <p:origin x="-92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91A45-D415-4E0C-867D-46EA462FFB17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B94FF6-F549-49B1-B618-C4CFC6EE5EB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91A45-D415-4E0C-867D-46EA462FFB17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60EED-8FB1-49F9-8A04-1EDC5729C9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C202304-D14F-4BA8-9DF7-2BFD980F405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6.png"/><Relationship Id="rId18" Type="http://schemas.openxmlformats.org/officeDocument/2006/relationships/slide" Target="slide30.xml"/><Relationship Id="rId26" Type="http://schemas.openxmlformats.org/officeDocument/2006/relationships/slide" Target="slide19.xml"/><Relationship Id="rId3" Type="http://schemas.openxmlformats.org/officeDocument/2006/relationships/slide" Target="slide22.xml"/><Relationship Id="rId21" Type="http://schemas.openxmlformats.org/officeDocument/2006/relationships/slide" Target="slide17.xml"/><Relationship Id="rId7" Type="http://schemas.openxmlformats.org/officeDocument/2006/relationships/slide" Target="slide32.xml"/><Relationship Id="rId12" Type="http://schemas.openxmlformats.org/officeDocument/2006/relationships/slide" Target="slide20.xml"/><Relationship Id="rId17" Type="http://schemas.openxmlformats.org/officeDocument/2006/relationships/image" Target="../media/image38.png"/><Relationship Id="rId25" Type="http://schemas.openxmlformats.org/officeDocument/2006/relationships/image" Target="../media/image40.png"/><Relationship Id="rId2" Type="http://schemas.openxmlformats.org/officeDocument/2006/relationships/image" Target="../media/image31.jpeg"/><Relationship Id="rId16" Type="http://schemas.openxmlformats.org/officeDocument/2006/relationships/slide" Target="slide27.xml"/><Relationship Id="rId20" Type="http://schemas.openxmlformats.org/officeDocument/2006/relationships/slide" Target="slide18.xml"/><Relationship Id="rId29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openxmlformats.org/officeDocument/2006/relationships/slide" Target="slide28.xml"/><Relationship Id="rId24" Type="http://schemas.openxmlformats.org/officeDocument/2006/relationships/slide" Target="slide15.xml"/><Relationship Id="rId5" Type="http://schemas.openxmlformats.org/officeDocument/2006/relationships/slide" Target="slide14.xml"/><Relationship Id="rId15" Type="http://schemas.openxmlformats.org/officeDocument/2006/relationships/image" Target="../media/image37.png"/><Relationship Id="rId23" Type="http://schemas.openxmlformats.org/officeDocument/2006/relationships/slide" Target="slide16.xml"/><Relationship Id="rId28" Type="http://schemas.openxmlformats.org/officeDocument/2006/relationships/slide" Target="slide23.xml"/><Relationship Id="rId10" Type="http://schemas.openxmlformats.org/officeDocument/2006/relationships/image" Target="../media/image35.png"/><Relationship Id="rId19" Type="http://schemas.openxmlformats.org/officeDocument/2006/relationships/image" Target="../media/image39.png"/><Relationship Id="rId31" Type="http://schemas.openxmlformats.org/officeDocument/2006/relationships/image" Target="../media/image43.png"/><Relationship Id="rId4" Type="http://schemas.openxmlformats.org/officeDocument/2006/relationships/image" Target="../media/image32.png"/><Relationship Id="rId9" Type="http://schemas.openxmlformats.org/officeDocument/2006/relationships/slide" Target="slide31.xml"/><Relationship Id="rId14" Type="http://schemas.openxmlformats.org/officeDocument/2006/relationships/slide" Target="slide29.xml"/><Relationship Id="rId22" Type="http://schemas.openxmlformats.org/officeDocument/2006/relationships/slide" Target="slide24.xml"/><Relationship Id="rId27" Type="http://schemas.openxmlformats.org/officeDocument/2006/relationships/slide" Target="slide33.xml"/><Relationship Id="rId30" Type="http://schemas.openxmlformats.org/officeDocument/2006/relationships/image" Target="../media/image4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gif"/><Relationship Id="rId4" Type="http://schemas.openxmlformats.org/officeDocument/2006/relationships/slide" Target="slide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gif"/><Relationship Id="rId4" Type="http://schemas.openxmlformats.org/officeDocument/2006/relationships/slide" Target="slide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5.png"/><Relationship Id="rId7" Type="http://schemas.openxmlformats.org/officeDocument/2006/relationships/image" Target="../media/image6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450-wallpapers-de-navidad.jpg"/>
          <p:cNvPicPr>
            <a:picLocks noChangeAspect="1"/>
          </p:cNvPicPr>
          <p:nvPr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0" y="0"/>
            <a:ext cx="9144000" cy="6855858"/>
          </a:xfrm>
          <a:prstGeom prst="rect">
            <a:avLst/>
          </a:prstGeom>
        </p:spPr>
      </p:pic>
      <p:pic>
        <p:nvPicPr>
          <p:cNvPr id="16" name="15 Imagen" descr="3krp1ypv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0"/>
            <a:ext cx="1087047" cy="952500"/>
          </a:xfrm>
          <a:prstGeom prst="rect">
            <a:avLst/>
          </a:prstGeom>
        </p:spPr>
      </p:pic>
      <p:pic>
        <p:nvPicPr>
          <p:cNvPr id="17" name="16 Imagen" descr="3krp1ypv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1071546"/>
            <a:ext cx="1071570" cy="952500"/>
          </a:xfrm>
          <a:prstGeom prst="rect">
            <a:avLst/>
          </a:prstGeom>
        </p:spPr>
      </p:pic>
      <p:pic>
        <p:nvPicPr>
          <p:cNvPr id="18" name="17 Imagen" descr="18206055.gif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5143504" y="1785926"/>
            <a:ext cx="4429124" cy="5500726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285720" y="4429132"/>
            <a:ext cx="76655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rgbClr val="FFFF00"/>
                </a:solidFill>
              </a:rPr>
              <a:t>PPS.PAC-JAZ</a:t>
            </a:r>
            <a:endParaRPr lang="es-ES" sz="900" dirty="0">
              <a:solidFill>
                <a:srgbClr val="FFFF00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71472" y="60722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4338" name="Picture 2" descr="http://www.gif-mania.net/signatures-animees/resultat/x/3d3ada26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5962649"/>
            <a:ext cx="3457575" cy="895351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1928794" y="0"/>
            <a:ext cx="5593198" cy="230832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7200" dirty="0" smtClean="0">
                <a:ln>
                  <a:solidFill>
                    <a:srgbClr val="FF0000"/>
                  </a:solidFill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Forte" pitchFamily="66" charset="0"/>
              </a:rPr>
              <a:t>M</a:t>
            </a:r>
            <a:r>
              <a:rPr lang="es-ES" sz="7200" dirty="0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latin typeface="Forte" pitchFamily="66" charset="0"/>
              </a:rPr>
              <a:t>á</a:t>
            </a:r>
            <a:r>
              <a:rPr lang="es-ES" sz="7200" dirty="0" smtClean="0">
                <a:ln>
                  <a:solidFill>
                    <a:srgbClr val="FF0000"/>
                  </a:solidFill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Forte" pitchFamily="66" charset="0"/>
              </a:rPr>
              <a:t>g</a:t>
            </a:r>
            <a:r>
              <a:rPr lang="es-ES" sz="7200" dirty="0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latin typeface="Forte" pitchFamily="66" charset="0"/>
              </a:rPr>
              <a:t>i</a:t>
            </a:r>
            <a:r>
              <a:rPr lang="es-ES" sz="7200" dirty="0" smtClean="0">
                <a:ln>
                  <a:solidFill>
                    <a:srgbClr val="FF0000"/>
                  </a:solidFill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Forte" pitchFamily="66" charset="0"/>
              </a:rPr>
              <a:t>c</a:t>
            </a:r>
            <a:r>
              <a:rPr lang="es-ES" sz="7200" dirty="0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latin typeface="Forte" pitchFamily="66" charset="0"/>
              </a:rPr>
              <a:t>a</a:t>
            </a:r>
          </a:p>
          <a:p>
            <a:r>
              <a:rPr lang="es-ES" sz="7200" dirty="0" smtClean="0"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Forte" pitchFamily="66" charset="0"/>
              </a:rPr>
              <a:t>       </a:t>
            </a:r>
            <a:r>
              <a:rPr lang="es-ES" sz="7200" dirty="0" smtClean="0">
                <a:ln>
                  <a:solidFill>
                    <a:srgbClr val="FF0000"/>
                  </a:solidFill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Forte" pitchFamily="66" charset="0"/>
              </a:rPr>
              <a:t>N</a:t>
            </a:r>
            <a:r>
              <a:rPr lang="es-ES" sz="7200" dirty="0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latin typeface="Forte" pitchFamily="66" charset="0"/>
              </a:rPr>
              <a:t>a</a:t>
            </a:r>
            <a:r>
              <a:rPr lang="es-ES" sz="7200" dirty="0" smtClean="0">
                <a:ln>
                  <a:solidFill>
                    <a:srgbClr val="FF0000"/>
                  </a:solidFill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Forte" pitchFamily="66" charset="0"/>
              </a:rPr>
              <a:t>v</a:t>
            </a:r>
            <a:r>
              <a:rPr lang="es-ES" sz="7200" dirty="0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latin typeface="Forte" pitchFamily="66" charset="0"/>
              </a:rPr>
              <a:t>i</a:t>
            </a:r>
            <a:r>
              <a:rPr lang="es-ES" sz="7200" dirty="0" smtClean="0">
                <a:ln>
                  <a:solidFill>
                    <a:srgbClr val="FF0000"/>
                  </a:solidFill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Forte" pitchFamily="66" charset="0"/>
              </a:rPr>
              <a:t>d</a:t>
            </a:r>
            <a:r>
              <a:rPr lang="es-ES" sz="7200" dirty="0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latin typeface="Forte" pitchFamily="66" charset="0"/>
              </a:rPr>
              <a:t>a</a:t>
            </a:r>
            <a:r>
              <a:rPr lang="es-ES" sz="7200" dirty="0" smtClean="0">
                <a:ln>
                  <a:solidFill>
                    <a:srgbClr val="FF0000"/>
                  </a:solidFill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Forte" pitchFamily="66" charset="0"/>
              </a:rPr>
              <a:t>d</a:t>
            </a:r>
            <a:r>
              <a:rPr lang="es-ES" sz="7200" dirty="0" smtClean="0"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Forte" pitchFamily="66" charset="0"/>
              </a:rPr>
              <a:t> </a:t>
            </a:r>
            <a:endParaRPr lang="es-ES" sz="7200" dirty="0">
              <a:blipFill dpi="0" rotWithShape="1">
                <a:blip r:embed="rId7"/>
                <a:srcRect/>
                <a:tile tx="0" ty="0" sx="100000" sy="100000" flip="none" algn="tl"/>
              </a:blipFill>
              <a:latin typeface="Forte" pitchFamily="66" charset="0"/>
            </a:endParaRPr>
          </a:p>
        </p:txBody>
      </p:sp>
    </p:spTree>
  </p:cSld>
  <p:clrMapOvr>
    <a:masterClrMapping/>
  </p:clrMapOvr>
  <p:transition advTm="14000">
    <p:sndAc>
      <p:stSnd loop="1">
        <p:snd r:embed="rId2" name="amigos del mun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1" name="30 Imagen" descr="Paisaje-navideno-691949.jpe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" name="32 Imagen" descr="3ta64rq2bg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4357694"/>
            <a:ext cx="2809868" cy="1805340"/>
          </a:xfrm>
          <a:prstGeom prst="rect">
            <a:avLst/>
          </a:prstGeom>
        </p:spPr>
      </p:pic>
      <p:pic>
        <p:nvPicPr>
          <p:cNvPr id="47" name="46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3571868" y="1071546"/>
            <a:ext cx="454272" cy="571504"/>
          </a:xfrm>
          <a:prstGeom prst="rect">
            <a:avLst/>
          </a:prstGeom>
        </p:spPr>
      </p:pic>
      <p:pic>
        <p:nvPicPr>
          <p:cNvPr id="48" name="47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143372" y="1500174"/>
            <a:ext cx="454272" cy="571504"/>
          </a:xfrm>
          <a:prstGeom prst="rect">
            <a:avLst/>
          </a:prstGeom>
        </p:spPr>
      </p:pic>
      <p:pic>
        <p:nvPicPr>
          <p:cNvPr id="49" name="48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3428992" y="1714488"/>
            <a:ext cx="454272" cy="571504"/>
          </a:xfrm>
          <a:prstGeom prst="rect">
            <a:avLst/>
          </a:prstGeom>
        </p:spPr>
      </p:pic>
      <p:pic>
        <p:nvPicPr>
          <p:cNvPr id="50" name="49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143372" y="2143116"/>
            <a:ext cx="454272" cy="571504"/>
          </a:xfrm>
          <a:prstGeom prst="rect">
            <a:avLst/>
          </a:prstGeom>
        </p:spPr>
      </p:pic>
      <p:pic>
        <p:nvPicPr>
          <p:cNvPr id="51" name="50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3143240" y="2571744"/>
            <a:ext cx="454272" cy="571504"/>
          </a:xfrm>
          <a:prstGeom prst="rect">
            <a:avLst/>
          </a:prstGeom>
        </p:spPr>
      </p:pic>
      <p:pic>
        <p:nvPicPr>
          <p:cNvPr id="52" name="51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3714744" y="3000372"/>
            <a:ext cx="454272" cy="571504"/>
          </a:xfrm>
          <a:prstGeom prst="rect">
            <a:avLst/>
          </a:prstGeom>
        </p:spPr>
      </p:pic>
      <p:pic>
        <p:nvPicPr>
          <p:cNvPr id="53" name="52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3000364" y="3214686"/>
            <a:ext cx="454272" cy="571504"/>
          </a:xfrm>
          <a:prstGeom prst="rect">
            <a:avLst/>
          </a:prstGeom>
        </p:spPr>
      </p:pic>
      <p:pic>
        <p:nvPicPr>
          <p:cNvPr id="54" name="53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3714744" y="3643314"/>
            <a:ext cx="454272" cy="571504"/>
          </a:xfrm>
          <a:prstGeom prst="rect">
            <a:avLst/>
          </a:prstGeom>
        </p:spPr>
      </p:pic>
      <p:pic>
        <p:nvPicPr>
          <p:cNvPr id="55" name="54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500562" y="3214686"/>
            <a:ext cx="454272" cy="571504"/>
          </a:xfrm>
          <a:prstGeom prst="rect">
            <a:avLst/>
          </a:prstGeom>
        </p:spPr>
      </p:pic>
      <p:pic>
        <p:nvPicPr>
          <p:cNvPr id="56" name="55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5072066" y="3643314"/>
            <a:ext cx="454272" cy="571504"/>
          </a:xfrm>
          <a:prstGeom prst="rect">
            <a:avLst/>
          </a:prstGeom>
        </p:spPr>
      </p:pic>
      <p:pic>
        <p:nvPicPr>
          <p:cNvPr id="57" name="56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357686" y="3857628"/>
            <a:ext cx="454272" cy="571504"/>
          </a:xfrm>
          <a:prstGeom prst="rect">
            <a:avLst/>
          </a:prstGeom>
        </p:spPr>
      </p:pic>
      <p:pic>
        <p:nvPicPr>
          <p:cNvPr id="58" name="57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5072066" y="4286256"/>
            <a:ext cx="454272" cy="571504"/>
          </a:xfrm>
          <a:prstGeom prst="rect">
            <a:avLst/>
          </a:prstGeom>
        </p:spPr>
      </p:pic>
      <p:pic>
        <p:nvPicPr>
          <p:cNvPr id="59" name="58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2928926" y="3786190"/>
            <a:ext cx="454272" cy="571504"/>
          </a:xfrm>
          <a:prstGeom prst="rect">
            <a:avLst/>
          </a:prstGeom>
        </p:spPr>
      </p:pic>
      <p:pic>
        <p:nvPicPr>
          <p:cNvPr id="60" name="59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3500430" y="4214818"/>
            <a:ext cx="454272" cy="571504"/>
          </a:xfrm>
          <a:prstGeom prst="rect">
            <a:avLst/>
          </a:prstGeom>
        </p:spPr>
      </p:pic>
      <p:pic>
        <p:nvPicPr>
          <p:cNvPr id="61" name="60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2786050" y="4429132"/>
            <a:ext cx="454272" cy="571504"/>
          </a:xfrm>
          <a:prstGeom prst="rect">
            <a:avLst/>
          </a:prstGeom>
        </p:spPr>
      </p:pic>
      <p:pic>
        <p:nvPicPr>
          <p:cNvPr id="62" name="61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3643306" y="5000636"/>
            <a:ext cx="454272" cy="571504"/>
          </a:xfrm>
          <a:prstGeom prst="rect">
            <a:avLst/>
          </a:prstGeom>
        </p:spPr>
      </p:pic>
      <p:pic>
        <p:nvPicPr>
          <p:cNvPr id="63" name="62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071934" y="4214818"/>
            <a:ext cx="454272" cy="571504"/>
          </a:xfrm>
          <a:prstGeom prst="rect">
            <a:avLst/>
          </a:prstGeom>
        </p:spPr>
      </p:pic>
      <p:pic>
        <p:nvPicPr>
          <p:cNvPr id="64" name="63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643438" y="4429132"/>
            <a:ext cx="454272" cy="571504"/>
          </a:xfrm>
          <a:prstGeom prst="rect">
            <a:avLst/>
          </a:prstGeom>
        </p:spPr>
      </p:pic>
      <p:pic>
        <p:nvPicPr>
          <p:cNvPr id="65" name="64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3786182" y="357166"/>
            <a:ext cx="454272" cy="571504"/>
          </a:xfrm>
          <a:prstGeom prst="rect">
            <a:avLst/>
          </a:prstGeom>
        </p:spPr>
      </p:pic>
      <p:pic>
        <p:nvPicPr>
          <p:cNvPr id="66" name="65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643438" y="5072074"/>
            <a:ext cx="454272" cy="571504"/>
          </a:xfrm>
          <a:prstGeom prst="rect">
            <a:avLst/>
          </a:prstGeom>
        </p:spPr>
      </p:pic>
      <p:pic>
        <p:nvPicPr>
          <p:cNvPr id="74" name="73 Imagen" descr="a8852c2c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7072330" y="1"/>
            <a:ext cx="2071670" cy="2571744"/>
          </a:xfrm>
          <a:prstGeom prst="rect">
            <a:avLst/>
          </a:prstGeom>
        </p:spPr>
      </p:pic>
      <p:pic>
        <p:nvPicPr>
          <p:cNvPr id="75" name="74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4643438" y="2571744"/>
            <a:ext cx="454272" cy="571504"/>
          </a:xfrm>
          <a:prstGeom prst="rect">
            <a:avLst/>
          </a:prstGeom>
        </p:spPr>
      </p:pic>
      <p:pic>
        <p:nvPicPr>
          <p:cNvPr id="76" name="75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5357818" y="4857760"/>
            <a:ext cx="454272" cy="571504"/>
          </a:xfrm>
          <a:prstGeom prst="rect">
            <a:avLst/>
          </a:prstGeom>
        </p:spPr>
      </p:pic>
      <p:pic>
        <p:nvPicPr>
          <p:cNvPr id="77" name="76 Imagen" descr="491bff82.gif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2786050" y="4929198"/>
            <a:ext cx="454272" cy="571504"/>
          </a:xfrm>
          <a:prstGeom prst="rect">
            <a:avLst/>
          </a:prstGeom>
        </p:spPr>
      </p:pic>
      <p:pic>
        <p:nvPicPr>
          <p:cNvPr id="78" name="77 Imagen" descr="44deec0a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428596" y="4000504"/>
            <a:ext cx="1739283" cy="2457438"/>
          </a:xfrm>
          <a:prstGeom prst="rect">
            <a:avLst/>
          </a:prstGeom>
        </p:spPr>
      </p:pic>
      <p:sp>
        <p:nvSpPr>
          <p:cNvPr id="34" name="33 CuadroTexto"/>
          <p:cNvSpPr txBox="1"/>
          <p:nvPr/>
        </p:nvSpPr>
        <p:spPr>
          <a:xfrm>
            <a:off x="428596" y="428604"/>
            <a:ext cx="331212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Mágica navidad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envuelve en resplandor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todos los rincones...</a:t>
            </a:r>
          </a:p>
          <a:p>
            <a:pPr algn="ctr"/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1142976" y="2857496"/>
            <a:ext cx="121444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e28cf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7645" cy="6858000"/>
          </a:xfrm>
          <a:prstGeom prst="rect">
            <a:avLst/>
          </a:prstGeom>
        </p:spPr>
      </p:pic>
      <p:pic>
        <p:nvPicPr>
          <p:cNvPr id="5" name="4 Imagen" descr="9ssm20qw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3357562"/>
            <a:ext cx="3857628" cy="385762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428604"/>
            <a:ext cx="60007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Abre  corazones!!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Emociona las razones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con un toque de esencias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perfuma las naciones.</a:t>
            </a:r>
          </a:p>
          <a:p>
            <a:pPr algn="ctr"/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858148" y="5715016"/>
            <a:ext cx="7722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 rot="21311647">
            <a:off x="7454654" y="1862870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dirty="0"/>
          </a:p>
        </p:txBody>
      </p:sp>
      <p:pic>
        <p:nvPicPr>
          <p:cNvPr id="15" name="14 Imagen" descr="51fc09f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282" y="0"/>
            <a:ext cx="9201282" cy="6858000"/>
          </a:xfrm>
          <a:prstGeom prst="rect">
            <a:avLst/>
          </a:prstGeom>
        </p:spPr>
      </p:pic>
      <p:pic>
        <p:nvPicPr>
          <p:cNvPr id="17" name="16 Imagen" descr="45ff6217.png"/>
          <p:cNvPicPr>
            <a:picLocks noChangeAspect="1"/>
          </p:cNvPicPr>
          <p:nvPr/>
        </p:nvPicPr>
        <p:blipFill>
          <a:blip r:embed="rId3" cstate="screen">
            <a:lum contrast="20000"/>
          </a:blip>
          <a:stretch>
            <a:fillRect/>
          </a:stretch>
        </p:blipFill>
        <p:spPr>
          <a:xfrm flipH="1">
            <a:off x="1357290" y="426594"/>
            <a:ext cx="4142269" cy="643140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4071934" y="35716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Mágica navidad.</a:t>
            </a: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Abriga mis ilusiones.</a:t>
            </a:r>
          </a:p>
          <a:p>
            <a:pPr algn="ctr"/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d3ae9a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19681" cy="6858000"/>
          </a:xfrm>
          <a:prstGeom prst="rect">
            <a:avLst/>
          </a:prstGeom>
        </p:spPr>
      </p:pic>
      <p:pic>
        <p:nvPicPr>
          <p:cNvPr id="5" name="4 Imagen" descr="1d120cd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4429132"/>
            <a:ext cx="2214546" cy="310160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214678" y="5857892"/>
            <a:ext cx="7008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sz="1600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35b43ac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1711854"/>
            <a:ext cx="5311212" cy="5146146"/>
          </a:xfrm>
          <a:prstGeom prst="rect">
            <a:avLst/>
          </a:prstGeom>
        </p:spPr>
      </p:pic>
      <p:pic>
        <p:nvPicPr>
          <p:cNvPr id="6" name="5 Imagen" descr="0193ffd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43025" cy="3743325"/>
          </a:xfrm>
          <a:prstGeom prst="rect">
            <a:avLst/>
          </a:prstGeom>
        </p:spPr>
      </p:pic>
      <p:pic>
        <p:nvPicPr>
          <p:cNvPr id="8" name="7 Imagen" descr="0193ffd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14675"/>
            <a:ext cx="1343025" cy="3743325"/>
          </a:xfrm>
          <a:prstGeom prst="rect">
            <a:avLst/>
          </a:prstGeom>
        </p:spPr>
      </p:pic>
      <p:pic>
        <p:nvPicPr>
          <p:cNvPr id="10" name="9 Imagen" descr="mod_article59806067_50b5cbd28ebc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95480">
            <a:off x="6820633" y="-205809"/>
            <a:ext cx="3262302" cy="2838203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3071802" y="571480"/>
            <a:ext cx="35942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Arrulla  mis desvelos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maracas y canciones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929454" y="5143512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4be9cfe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90970"/>
          </a:xfrm>
          <a:prstGeom prst="rect">
            <a:avLst/>
          </a:prstGeom>
        </p:spPr>
      </p:pic>
      <p:pic>
        <p:nvPicPr>
          <p:cNvPr id="8" name="7 Imagen" descr="ae60de2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4516933"/>
            <a:ext cx="3657917" cy="234106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86050" y="857232"/>
            <a:ext cx="31566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Acaríciame con luces 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verdes y colores</a:t>
            </a: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00958" y="4857760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5098a8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098158" cy="6858000"/>
          </a:xfrm>
          <a:prstGeom prst="rect">
            <a:avLst/>
          </a:prstGeom>
        </p:spPr>
      </p:pic>
      <p:pic>
        <p:nvPicPr>
          <p:cNvPr id="9" name="8 Imagen" descr="9ssm20qw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3143248"/>
            <a:ext cx="4214842" cy="421484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3929066"/>
            <a:ext cx="47149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haz que florezca de nuevo,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mi alma tus amores.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mis lágrimas de nostalgia,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recuerden los dolores.</a:t>
            </a:r>
          </a:p>
          <a:p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6 Imagen" descr="1d120cd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57760"/>
            <a:ext cx="2857520" cy="2381481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7715272" y="285728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ab09f2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09207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19035786">
            <a:off x="1468092" y="2086715"/>
            <a:ext cx="150019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8852c2c.pn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3214710" cy="4307711"/>
          </a:xfrm>
          <a:prstGeom prst="rect">
            <a:avLst/>
          </a:prstGeom>
        </p:spPr>
      </p:pic>
      <p:pic>
        <p:nvPicPr>
          <p:cNvPr id="5" name="4 Imagen" descr="6ccef2d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286248" y="0"/>
            <a:ext cx="5525567" cy="6873762"/>
          </a:xfrm>
          <a:prstGeom prst="rect">
            <a:avLst/>
          </a:prstGeom>
        </p:spPr>
      </p:pic>
      <p:pic>
        <p:nvPicPr>
          <p:cNvPr id="6" name="5 Imagen" descr="b9b36fd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8662" y="0"/>
            <a:ext cx="1298860" cy="1461691"/>
          </a:xfrm>
          <a:prstGeom prst="rect">
            <a:avLst/>
          </a:prstGeom>
        </p:spPr>
      </p:pic>
      <p:pic>
        <p:nvPicPr>
          <p:cNvPr id="7" name="6 Imagen" descr="f3e0ee7b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764735"/>
            <a:ext cx="4286280" cy="309326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786050" y="1357298"/>
            <a:ext cx="27146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Simplemente haz que nazca el amor de tus candores.</a:t>
            </a:r>
          </a:p>
          <a:p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28596" y="3357562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9366d4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642918"/>
            <a:ext cx="6821355" cy="5786503"/>
          </a:xfrm>
          <a:prstGeom prst="rect">
            <a:avLst/>
          </a:prstGeom>
        </p:spPr>
      </p:pic>
      <p:pic>
        <p:nvPicPr>
          <p:cNvPr id="8" name="7 Imagen" descr="misc2D02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4000504"/>
            <a:ext cx="2200275" cy="11144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357166"/>
            <a:ext cx="375134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Mágica Navidad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sabores y delicias</a:t>
            </a:r>
          </a:p>
          <a:p>
            <a:pPr algn="ctr"/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786050" y="592933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357818" y="357166"/>
            <a:ext cx="362952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abraza a mis amigos</a:t>
            </a:r>
          </a:p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 llénalos de sonrisas</a:t>
            </a:r>
          </a:p>
          <a:p>
            <a:endParaRPr lang="es-ES" sz="2800" dirty="0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Marcador de contenido" descr="ed331fe6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12" y="0"/>
            <a:ext cx="9001188" cy="7035929"/>
          </a:xfrm>
        </p:spPr>
      </p:pic>
      <p:sp>
        <p:nvSpPr>
          <p:cNvPr id="5" name="4 CuadroTexto"/>
          <p:cNvSpPr txBox="1"/>
          <p:nvPr/>
        </p:nvSpPr>
        <p:spPr>
          <a:xfrm>
            <a:off x="357158" y="2428868"/>
            <a:ext cx="5072098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Mágica navidad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Que envuelve en resplandor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todos los rincones...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Abre corazones!!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Emociona las razones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y con un toque de esencias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perfuma las naciones.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 Mágica navidad.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Abriga mis ilusiones.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Arrulla mis desvelos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con maracas y canciones.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 </a:t>
            </a:r>
            <a:r>
              <a:rPr lang="es-ES" sz="1400" b="1" dirty="0" err="1" smtClean="0">
                <a:solidFill>
                  <a:schemeClr val="bg1"/>
                </a:solidFill>
                <a:latin typeface="Harrington" pitchFamily="82" charset="0"/>
              </a:rPr>
              <a:t>Acariciame</a:t>
            </a:r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 con luces 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de verdes y colores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6143636" y="1071546"/>
            <a:ext cx="2559675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Haz que florezca de nuevo,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En mi alma tus amores.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 Que mis lágrimas 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De nostalgia,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No recuerden los dolores.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Simplemente haz que nazca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El amor de tus candores.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 Mágica navidad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Con sabores y delicias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Abraza a mis amigos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Harrington" pitchFamily="82" charset="0"/>
              </a:rPr>
              <a:t>Y llénalos de sonrisas.</a:t>
            </a:r>
          </a:p>
          <a:p>
            <a:r>
              <a:rPr lang="es-ES" sz="1400" b="1" dirty="0" smtClean="0">
                <a:latin typeface="Harrington" pitchFamily="82" charset="0"/>
              </a:rPr>
              <a:t> </a:t>
            </a:r>
          </a:p>
          <a:p>
            <a:endParaRPr lang="es-ES" sz="1400" b="1" dirty="0" smtClean="0">
              <a:latin typeface="Harrington" pitchFamily="82" charset="0"/>
            </a:endParaRPr>
          </a:p>
          <a:p>
            <a:endParaRPr lang="es-ES" sz="1400" b="1" dirty="0">
              <a:latin typeface="Harrington" pitchFamily="82" charset="0"/>
            </a:endParaRPr>
          </a:p>
        </p:txBody>
      </p:sp>
      <p:pic>
        <p:nvPicPr>
          <p:cNvPr id="8" name="7 Imagen" descr="8395-tarjeta-de-navidad.gif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 rot="21124756">
            <a:off x="5000628" y="2857496"/>
            <a:ext cx="1381132" cy="991904"/>
          </a:xfrm>
          <a:prstGeom prst="rect">
            <a:avLst/>
          </a:prstGeom>
        </p:spPr>
      </p:pic>
      <p:pic>
        <p:nvPicPr>
          <p:cNvPr id="9" name="8 Imagen" descr="3krp1ypv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15543">
            <a:off x="220343" y="59552"/>
            <a:ext cx="2138972" cy="1471186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857224" y="5429264"/>
            <a:ext cx="33137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 - Jazmín</a:t>
            </a:r>
            <a:endParaRPr lang="es-E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</a:t>
            </a:r>
            <a:b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4" name="3 Marcador de contenido" descr="pino-decorado-con-esferas-y-regalos-de-navidad-y-año-nuevo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643550" y="0"/>
            <a:ext cx="5714048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ADEAUX 03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214810" y="5857892"/>
            <a:ext cx="834736" cy="601671"/>
          </a:xfrm>
          <a:prstGeom prst="rect">
            <a:avLst/>
          </a:prstGeom>
        </p:spPr>
      </p:pic>
      <p:pic>
        <p:nvPicPr>
          <p:cNvPr id="6" name="Picture 4" descr="http://faiteslamouravecunbelge.com/wordpress/wp-content/uploads/2010/02/1265730671_Gift_Box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lum contrast="30000"/>
          </a:blip>
          <a:srcRect/>
          <a:stretch>
            <a:fillRect/>
          </a:stretch>
        </p:blipFill>
        <p:spPr bwMode="auto">
          <a:xfrm>
            <a:off x="2357422" y="4857760"/>
            <a:ext cx="871222" cy="627970"/>
          </a:xfrm>
          <a:prstGeom prst="rect">
            <a:avLst/>
          </a:prstGeom>
          <a:noFill/>
        </p:spPr>
      </p:pic>
      <p:pic>
        <p:nvPicPr>
          <p:cNvPr id="7" name="Picture 10" descr="http://www.studio-chlorophylle.fr/wp-content/uploads/cadeaunoel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rcRect/>
          <a:stretch>
            <a:fillRect/>
          </a:stretch>
        </p:blipFill>
        <p:spPr bwMode="auto">
          <a:xfrm>
            <a:off x="5929322" y="4071942"/>
            <a:ext cx="953645" cy="678846"/>
          </a:xfrm>
          <a:prstGeom prst="rect">
            <a:avLst/>
          </a:prstGeom>
          <a:noFill/>
        </p:spPr>
      </p:pic>
      <p:pic>
        <p:nvPicPr>
          <p:cNvPr id="10" name="9 Imagen" descr="CADEAUX 03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4857752" y="5286388"/>
            <a:ext cx="1028340" cy="741219"/>
          </a:xfrm>
          <a:prstGeom prst="rect">
            <a:avLst/>
          </a:prstGeom>
        </p:spPr>
      </p:pic>
      <p:pic>
        <p:nvPicPr>
          <p:cNvPr id="11" name="Picture 4" descr="http://faiteslamouravecunbelge.com/wordpress/wp-content/uploads/2010/02/1265730671_Gift_Box.png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786446" y="5143512"/>
            <a:ext cx="1028340" cy="741219"/>
          </a:xfrm>
          <a:prstGeom prst="rect">
            <a:avLst/>
          </a:prstGeom>
          <a:noFill/>
        </p:spPr>
      </p:pic>
      <p:pic>
        <p:nvPicPr>
          <p:cNvPr id="12" name="Picture 8" descr="http://www.synerciel.fr/files/1413/1288/3147/cadeau.pn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F0000">
                <a:tint val="45000"/>
                <a:satMod val="400000"/>
              </a:srgbClr>
            </a:duotone>
            <a:lum bright="30000" contrast="40000"/>
          </a:blip>
          <a:srcRect/>
          <a:stretch>
            <a:fillRect/>
          </a:stretch>
        </p:blipFill>
        <p:spPr bwMode="auto">
          <a:xfrm>
            <a:off x="2571736" y="3500438"/>
            <a:ext cx="1028340" cy="741219"/>
          </a:xfrm>
          <a:prstGeom prst="rect">
            <a:avLst/>
          </a:prstGeom>
          <a:noFill/>
        </p:spPr>
      </p:pic>
      <p:pic>
        <p:nvPicPr>
          <p:cNvPr id="14" name="Picture 12" descr="http://www.yogabikram.org/wp-content/uploads/2010/12/cadeau-yoga.png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3071802" y="1500174"/>
            <a:ext cx="1392319" cy="1003573"/>
          </a:xfrm>
          <a:prstGeom prst="rect">
            <a:avLst/>
          </a:prstGeom>
          <a:noFill/>
        </p:spPr>
      </p:pic>
      <p:pic>
        <p:nvPicPr>
          <p:cNvPr id="16" name="Picture 18" descr="Cadeau présent icone 64x64 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>
            <a:lum contrast="20000"/>
          </a:blip>
          <a:srcRect/>
          <a:stretch>
            <a:fillRect/>
          </a:stretch>
        </p:blipFill>
        <p:spPr bwMode="auto">
          <a:xfrm>
            <a:off x="4214810" y="2214554"/>
            <a:ext cx="954887" cy="688276"/>
          </a:xfrm>
          <a:prstGeom prst="rect">
            <a:avLst/>
          </a:prstGeom>
          <a:noFill/>
        </p:spPr>
      </p:pic>
      <p:pic>
        <p:nvPicPr>
          <p:cNvPr id="17" name="Picture 24" descr="http://www.miniyoo.com/media/Photos/Projet40.png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 cstate="print">
            <a:duotone>
              <a:prstClr val="black"/>
              <a:srgbClr val="FF0000">
                <a:tint val="45000"/>
                <a:satMod val="400000"/>
              </a:srgbClr>
            </a:duotone>
            <a:lum bright="30000" contrast="40000"/>
          </a:blip>
          <a:srcRect/>
          <a:stretch>
            <a:fillRect/>
          </a:stretch>
        </p:blipFill>
        <p:spPr bwMode="auto">
          <a:xfrm>
            <a:off x="4572000" y="3429000"/>
            <a:ext cx="917591" cy="682561"/>
          </a:xfrm>
          <a:prstGeom prst="rect">
            <a:avLst/>
          </a:prstGeom>
          <a:noFill/>
        </p:spPr>
      </p:pic>
      <p:pic>
        <p:nvPicPr>
          <p:cNvPr id="18" name="17 Imagen" descr="CADEAUX 03.png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2786361" y="2591707"/>
            <a:ext cx="1028340" cy="741219"/>
          </a:xfrm>
          <a:prstGeom prst="rect">
            <a:avLst/>
          </a:prstGeom>
        </p:spPr>
      </p:pic>
      <p:pic>
        <p:nvPicPr>
          <p:cNvPr id="19" name="18 Imagen" descr="CADEAUX 03.png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38572">
            <a:off x="2236195" y="5460103"/>
            <a:ext cx="834736" cy="601671"/>
          </a:xfrm>
          <a:prstGeom prst="rect">
            <a:avLst/>
          </a:prstGeom>
        </p:spPr>
      </p:pic>
      <p:pic>
        <p:nvPicPr>
          <p:cNvPr id="20" name="Picture 4" descr="http://faiteslamouravecunbelge.com/wordpress/wp-content/uploads/2010/02/1265730671_Gift_Box.png">
            <a:hlinkClick r:id="rId22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 rot="21338572">
            <a:off x="3237274" y="5818642"/>
            <a:ext cx="871222" cy="627970"/>
          </a:xfrm>
          <a:prstGeom prst="rect">
            <a:avLst/>
          </a:prstGeom>
          <a:noFill/>
        </p:spPr>
      </p:pic>
      <p:pic>
        <p:nvPicPr>
          <p:cNvPr id="21" name="Picture 10" descr="http://www.studio-chlorophylle.fr/wp-content/uploads/cadeaunoel.png">
            <a:hlinkClick r:id="rId23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lum contrast="20000"/>
          </a:blip>
          <a:srcRect/>
          <a:stretch>
            <a:fillRect/>
          </a:stretch>
        </p:blipFill>
        <p:spPr bwMode="auto">
          <a:xfrm rot="21338572">
            <a:off x="5453666" y="2821302"/>
            <a:ext cx="953645" cy="678846"/>
          </a:xfrm>
          <a:prstGeom prst="rect">
            <a:avLst/>
          </a:prstGeom>
          <a:noFill/>
        </p:spPr>
      </p:pic>
      <p:pic>
        <p:nvPicPr>
          <p:cNvPr id="23" name="Picture 10" descr="http://www.studio-chlorophylle.fr/wp-content/uploads/cadeaunoel.png">
            <a:hlinkClick r:id="rId24" action="ppaction://hlinksldjump"/>
          </p:cNvPr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2643174" y="4143380"/>
            <a:ext cx="1106633" cy="678846"/>
          </a:xfrm>
          <a:prstGeom prst="rect">
            <a:avLst/>
          </a:prstGeom>
          <a:noFill/>
        </p:spPr>
      </p:pic>
      <p:pic>
        <p:nvPicPr>
          <p:cNvPr id="24" name="Picture 4" descr="http://faiteslamouravecunbelge.com/wordpress/wp-content/uploads/2010/02/1265730671_Gift_Box.png">
            <a:hlinkClick r:id="rId26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4000496" y="1142984"/>
            <a:ext cx="1028340" cy="741219"/>
          </a:xfrm>
          <a:prstGeom prst="rect">
            <a:avLst/>
          </a:prstGeom>
          <a:noFill/>
        </p:spPr>
      </p:pic>
      <p:pic>
        <p:nvPicPr>
          <p:cNvPr id="25" name="Picture 4" descr="http://faiteslamouravecunbelge.com/wordpress/wp-content/uploads/2010/02/1265730671_Gift_Box.png">
            <a:hlinkClick r:id="rId27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929322" y="3500438"/>
            <a:ext cx="1028340" cy="741219"/>
          </a:xfrm>
          <a:prstGeom prst="rect">
            <a:avLst/>
          </a:prstGeom>
          <a:noFill/>
        </p:spPr>
      </p:pic>
      <p:pic>
        <p:nvPicPr>
          <p:cNvPr id="26" name="25 Imagen" descr="CADEAUX 03.png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4357694"/>
            <a:ext cx="834736" cy="601671"/>
          </a:xfrm>
          <a:prstGeom prst="rect">
            <a:avLst/>
          </a:prstGeom>
        </p:spPr>
      </p:pic>
      <p:pic>
        <p:nvPicPr>
          <p:cNvPr id="27" name="26 Imagen" descr="CADEAUX 03.png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29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357818" y="1928802"/>
            <a:ext cx="956915" cy="770481"/>
          </a:xfrm>
          <a:prstGeom prst="rect">
            <a:avLst/>
          </a:prstGeom>
        </p:spPr>
      </p:pic>
      <p:sp>
        <p:nvSpPr>
          <p:cNvPr id="30" name="29 Rectángulo"/>
          <p:cNvSpPr/>
          <p:nvPr/>
        </p:nvSpPr>
        <p:spPr>
          <a:xfrm>
            <a:off x="1714976" y="0"/>
            <a:ext cx="2285619" cy="1476376"/>
          </a:xfrm>
          <a:prstGeom prst="rect">
            <a:avLst/>
          </a:prstGeom>
        </p:spPr>
        <p:txBody>
          <a:bodyPr wrap="square" lIns="90498" tIns="45249" rIns="90498" bIns="45249">
            <a:spAutoFit/>
          </a:bodyPr>
          <a:lstStyle/>
          <a:p>
            <a:pPr algn="ctr"/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</a:rPr>
              <a:t>PARA  ENCONTRAR TU  REGALO</a:t>
            </a:r>
          </a:p>
          <a:p>
            <a:pPr algn="ctr"/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</a:rPr>
              <a:t> HAS  CLICK  EN </a:t>
            </a:r>
          </a:p>
          <a:p>
            <a:pPr algn="ctr"/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roadway" pitchFamily="82" charset="0"/>
              </a:rPr>
              <a:t>LAS  CAJAS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roadway" pitchFamily="82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215039" y="219378"/>
            <a:ext cx="1357086" cy="2122707"/>
          </a:xfrm>
          <a:prstGeom prst="rect">
            <a:avLst/>
          </a:prstGeom>
          <a:noFill/>
        </p:spPr>
        <p:txBody>
          <a:bodyPr wrap="square" lIns="90498" tIns="45249" rIns="90498" bIns="45249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36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A</a:t>
            </a:r>
            <a:endParaRPr lang="es-ES" sz="3200" b="1" dirty="0" smtClean="0">
              <a:ln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oadway" pitchFamily="82" charset="0"/>
            </a:endParaRPr>
          </a:p>
          <a:p>
            <a:r>
              <a:rPr lang="es-ES" sz="32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   B</a:t>
            </a:r>
          </a:p>
          <a:p>
            <a:r>
              <a:rPr lang="es-ES" sz="32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     R</a:t>
            </a:r>
          </a:p>
          <a:p>
            <a:r>
              <a:rPr lang="es-ES" sz="32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       E</a:t>
            </a:r>
            <a:endParaRPr lang="es-ES" sz="3200" b="1" dirty="0">
              <a:ln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oadway" pitchFamily="82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429316" y="2382384"/>
            <a:ext cx="857107" cy="1076267"/>
          </a:xfrm>
          <a:prstGeom prst="rect">
            <a:avLst/>
          </a:prstGeom>
          <a:noFill/>
        </p:spPr>
        <p:txBody>
          <a:bodyPr wrap="square" lIns="90498" tIns="45249" rIns="90498" bIns="45249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32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T</a:t>
            </a:r>
          </a:p>
          <a:p>
            <a:r>
              <a:rPr lang="es-ES" sz="32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   U</a:t>
            </a:r>
          </a:p>
        </p:txBody>
      </p:sp>
      <p:sp>
        <p:nvSpPr>
          <p:cNvPr id="33" name="32 CuadroTexto"/>
          <p:cNvSpPr txBox="1"/>
          <p:nvPr/>
        </p:nvSpPr>
        <p:spPr>
          <a:xfrm>
            <a:off x="0" y="3359225"/>
            <a:ext cx="2142768" cy="3907811"/>
          </a:xfrm>
          <a:prstGeom prst="rect">
            <a:avLst/>
          </a:prstGeom>
          <a:noFill/>
        </p:spPr>
        <p:txBody>
          <a:bodyPr wrap="square" lIns="90498" tIns="45249" rIns="90498" bIns="45249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32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R</a:t>
            </a:r>
          </a:p>
          <a:p>
            <a:r>
              <a:rPr lang="es-ES" sz="32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   E</a:t>
            </a:r>
          </a:p>
          <a:p>
            <a:r>
              <a:rPr lang="es-ES" sz="32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     G</a:t>
            </a:r>
          </a:p>
          <a:p>
            <a:r>
              <a:rPr lang="es-ES" sz="32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       A</a:t>
            </a:r>
          </a:p>
          <a:p>
            <a:r>
              <a:rPr lang="es-ES" sz="32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          L</a:t>
            </a:r>
          </a:p>
          <a:p>
            <a:r>
              <a:rPr lang="es-ES" sz="32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            O</a:t>
            </a:r>
          </a:p>
          <a:p>
            <a:r>
              <a:rPr lang="es-ES" sz="3200" b="1" dirty="0" smtClean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roadway" pitchFamily="82" charset="0"/>
              </a:rPr>
              <a:t> </a:t>
            </a:r>
            <a:endParaRPr lang="es-ES" sz="2400" b="1" dirty="0" smtClean="0">
              <a:ln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oadway" pitchFamily="82" charset="0"/>
            </a:endParaRPr>
          </a:p>
          <a:p>
            <a:endParaRPr lang="es-ES" sz="2400" b="1" dirty="0">
              <a:ln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roadway" pitchFamily="82" charset="0"/>
            </a:endParaRPr>
          </a:p>
        </p:txBody>
      </p:sp>
      <p:pic>
        <p:nvPicPr>
          <p:cNvPr id="24578" name="Picture 2" descr="http://3.bp.blogspot.com/_WvACVGW1iPE/TQQyNnSuJBI/AAAAAAAABgY/NjFcal1l0Hk/s1600/adorno-navidad-3.gif"/>
          <p:cNvPicPr>
            <a:picLocks noChangeAspect="1" noChangeArrowheads="1" noCrop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5715008" y="0"/>
            <a:ext cx="1347468" cy="933558"/>
          </a:xfrm>
          <a:prstGeom prst="rect">
            <a:avLst/>
          </a:prstGeom>
          <a:noFill/>
        </p:spPr>
      </p:pic>
      <p:sp>
        <p:nvSpPr>
          <p:cNvPr id="3" name="AutoShape 2" descr="http://www.canalgif.net/Gifs-animados/Navidad/Disney-en-navidad/Imagen-animada-Disney-en-navidad-31.gif"/>
          <p:cNvSpPr>
            <a:spLocks noChangeAspect="1" noChangeArrowheads="1"/>
          </p:cNvSpPr>
          <p:nvPr/>
        </p:nvSpPr>
        <p:spPr bwMode="auto">
          <a:xfrm>
            <a:off x="155548" y="-1459050"/>
            <a:ext cx="3390311" cy="3051446"/>
          </a:xfrm>
          <a:prstGeom prst="rect">
            <a:avLst/>
          </a:prstGeom>
          <a:noFill/>
        </p:spPr>
        <p:txBody>
          <a:bodyPr vert="horz" wrap="square" lIns="90498" tIns="45249" rIns="90498" bIns="45249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" name="AutoShape 4" descr="http://www.canalgif.net/Gifs-animados/Navidad/Disney-en-navidad/Imagen-animada-Disney-en-navidad-31.gif"/>
          <p:cNvSpPr>
            <a:spLocks noChangeAspect="1" noChangeArrowheads="1"/>
          </p:cNvSpPr>
          <p:nvPr/>
        </p:nvSpPr>
        <p:spPr bwMode="auto">
          <a:xfrm>
            <a:off x="155548" y="-1459050"/>
            <a:ext cx="3390311" cy="3051446"/>
          </a:xfrm>
          <a:prstGeom prst="rect">
            <a:avLst/>
          </a:prstGeom>
          <a:noFill/>
        </p:spPr>
        <p:txBody>
          <a:bodyPr vert="horz" wrap="square" lIns="90498" tIns="45249" rIns="90498" bIns="45249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4586" name="Picture 10" descr="http://moterahd.files.wordpress.com/2010/12/004.png"/>
          <p:cNvPicPr>
            <a:picLocks noChangeAspect="1" noChangeArrowheads="1"/>
          </p:cNvPicPr>
          <p:nvPr/>
        </p:nvPicPr>
        <p:blipFill>
          <a:blip r:embed="rId31" cstate="print">
            <a:lum contrast="20000"/>
          </a:blip>
          <a:srcRect/>
          <a:stretch>
            <a:fillRect/>
          </a:stretch>
        </p:blipFill>
        <p:spPr bwMode="auto">
          <a:xfrm>
            <a:off x="7305994" y="0"/>
            <a:ext cx="1838006" cy="5522231"/>
          </a:xfrm>
          <a:prstGeom prst="rect">
            <a:avLst/>
          </a:prstGeom>
          <a:noFill/>
        </p:spPr>
      </p:pic>
      <p:sp>
        <p:nvSpPr>
          <p:cNvPr id="37" name="36 CuadroTexto"/>
          <p:cNvSpPr txBox="1"/>
          <p:nvPr/>
        </p:nvSpPr>
        <p:spPr>
          <a:xfrm>
            <a:off x="6214789" y="6289749"/>
            <a:ext cx="780684" cy="229881"/>
          </a:xfrm>
          <a:prstGeom prst="rect">
            <a:avLst/>
          </a:prstGeom>
          <a:noFill/>
        </p:spPr>
        <p:txBody>
          <a:bodyPr wrap="none" lIns="90498" tIns="45249" rIns="90498" bIns="45249" rtlCol="0">
            <a:spAutoFit/>
          </a:bodyPr>
          <a:lstStyle/>
          <a:p>
            <a:r>
              <a:rPr lang="es-ES" sz="900" b="1" dirty="0" smtClean="0">
                <a:solidFill>
                  <a:schemeClr val="bg1"/>
                </a:solidFill>
              </a:rPr>
              <a:t>PPS.PAC-JAZ</a:t>
            </a:r>
            <a:endParaRPr lang="es-ES" sz="900" b="1" dirty="0">
              <a:solidFill>
                <a:schemeClr val="bg1"/>
              </a:solidFill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4929190" y="6488668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9" name="38 CuadroTexto"/>
          <p:cNvSpPr txBox="1"/>
          <p:nvPr/>
        </p:nvSpPr>
        <p:spPr>
          <a:xfrm>
            <a:off x="5857884" y="60722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41" name="40 CuadroTexto"/>
          <p:cNvSpPr txBox="1"/>
          <p:nvPr/>
        </p:nvSpPr>
        <p:spPr>
          <a:xfrm>
            <a:off x="3929058" y="22145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x100.gif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85984" y="6000768"/>
            <a:ext cx="928694" cy="435918"/>
          </a:xfrm>
        </p:spPr>
      </p:pic>
      <p:pic>
        <p:nvPicPr>
          <p:cNvPr id="18440" name="Picture 8" descr="http://circuitomayorista.com/uploads/productos/original/4-FY605-4_1.jpg"/>
          <p:cNvPicPr>
            <a:picLocks noChangeAspect="1" noChangeArrowheads="1"/>
          </p:cNvPicPr>
          <p:nvPr/>
        </p:nvPicPr>
        <p:blipFill>
          <a:blip r:embed="rId4"/>
          <a:srcRect t="15016" b="9114"/>
          <a:stretch>
            <a:fillRect/>
          </a:stretch>
        </p:blipFill>
        <p:spPr bwMode="auto">
          <a:xfrm>
            <a:off x="1714480" y="0"/>
            <a:ext cx="5743564" cy="5967344"/>
          </a:xfrm>
          <a:prstGeom prst="ellipse">
            <a:avLst/>
          </a:prstGeom>
          <a:ln w="190500" cap="rnd">
            <a:solidFill>
              <a:srgbClr val="CC9900"/>
            </a:solidFill>
            <a:prstDash val="solid"/>
          </a:ln>
          <a:effectLst>
            <a:outerShdw blurRad="127000" algn="bl" rotWithShape="0">
              <a:srgbClr val="000000"/>
            </a:outerShdw>
            <a:reflection blurRad="6350" stA="50000" endA="300" endPos="90000" dist="50800" dir="5400000" sy="-100000" algn="bl" rotWithShape="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5 CuadroTexto"/>
          <p:cNvSpPr txBox="1"/>
          <p:nvPr/>
        </p:nvSpPr>
        <p:spPr>
          <a:xfrm>
            <a:off x="714348" y="5929330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2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42" name="Picture 2" descr="http://static.mercadoshops.com/navidad-bombones-caja-42-rellenos-surtidos-gourmet_iZ267XvZxXpZ1XfZ48301728-440053771-1.jpgXsZ48301728xIM.jpg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 t="6250"/>
          <a:stretch>
            <a:fillRect/>
          </a:stretch>
        </p:blipFill>
        <p:spPr bwMode="auto">
          <a:xfrm>
            <a:off x="1857356" y="357166"/>
            <a:ext cx="6072173" cy="5692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6072206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86050" y="6143644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266" name="Picture 2" descr="http://bimg1.mlstatic.com/bombones-artesanales-animal-print_MLA-F-2976754432_082012.jpg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 t="4658" b="5908"/>
          <a:stretch>
            <a:fillRect/>
          </a:stretch>
        </p:blipFill>
        <p:spPr bwMode="auto">
          <a:xfrm>
            <a:off x="1142976" y="285728"/>
            <a:ext cx="7072363" cy="60015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5206" y="5786454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643570" y="5857892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338" name="Picture 2" descr="http://www.dulzeka.com/wp-content/uploads/2012/02/Tarta-Bombon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500042"/>
            <a:ext cx="7334269" cy="55007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C99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6083118"/>
            <a:ext cx="928694" cy="36448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071538" y="6000768"/>
            <a:ext cx="158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 descr="http://www.indalchess.com/tienda/images/PELUCHE_PERRO_GIGANTE_TUMBADO_25043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357166"/>
            <a:ext cx="5204843" cy="6000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5929330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00232" y="5857892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294" name="Picture 6" descr="Bombones Coraz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642918"/>
            <a:ext cx="7524803" cy="5643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5929330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500166" y="5857892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386" name="Picture 2" descr="http://www.joguiba.com/images/ecommerce/VEN7421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9444" y="0"/>
            <a:ext cx="7474482" cy="6858000"/>
          </a:xfrm>
          <a:prstGeom prst="ellipse">
            <a:avLst/>
          </a:prstGeom>
          <a:ln w="63500" cap="rnd">
            <a:solidFill>
              <a:srgbClr val="CC99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6000768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714744" y="5929330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4" name="Picture 4" descr="http://www.bonsaitreegardener.net/wp-content/gallery/japanese-maple/japanese_red_maple_bonsai.jpg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1214414" y="357166"/>
            <a:ext cx="7000924" cy="55614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6072206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357290" y="6000768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410" name="Picture 2" descr="http://www.joguiba.com/images/ecommerce/VEN692044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57166"/>
            <a:ext cx="6072230" cy="6072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Marcador de contenido" descr="x100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116" y="5929330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928794" y="5929330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5362" name="Picture 2" descr="http://static.mercadoshops.com/tierno-perrito-peluche-caja-de-16-bombones_iZ183XvZxXpZ3XfZ48301728-449043782-3.jpgXsZ48301728xI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357166"/>
            <a:ext cx="6858048" cy="60722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454" y="6000768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86380" y="6000768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170" name="Picture 2" descr="http://images01.olx.com.co/ui/3/73/99/f_59386499-58390177.jpeg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857224" y="428604"/>
            <a:ext cx="7295300" cy="5482113"/>
          </a:xfrm>
          <a:prstGeom prst="rect">
            <a:avLst/>
          </a:prstGeom>
          <a:ln w="190500" cap="sq">
            <a:solidFill>
              <a:srgbClr val="00B05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6000768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928662" y="6067354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 descr="http://e.nuestromercado.e3.pe/images/15421/arreglo-de-flores-artificiales-en-carreta-osito-de-peluche-y-globo-metalico-tacna-1317937045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 b="7693"/>
          <a:stretch>
            <a:fillRect/>
          </a:stretch>
        </p:blipFill>
        <p:spPr bwMode="auto">
          <a:xfrm>
            <a:off x="1714480" y="0"/>
            <a:ext cx="5929354" cy="6357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6000768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14348" y="5929330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194" name="Picture 2" descr="http://www.acuisiner.com/images/recipes_from_inet/000000/00000/0000/700/10/4/biscuits-de-nol-au-chocolat-brabanzer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571480"/>
            <a:ext cx="7072330" cy="5304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5500702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85852" y="5429264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ttp://www.hana.com.co/file/Productos/PYC0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85728"/>
            <a:ext cx="6215106" cy="59450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5786454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714480" y="5715016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220" name="Picture 4" descr="http://www.socksappeal.fr/blog/wp-content/uploads/2012/11/biscuits-noel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 l="2150"/>
          <a:stretch>
            <a:fillRect/>
          </a:stretch>
        </p:blipFill>
        <p:spPr bwMode="auto">
          <a:xfrm rot="16200000">
            <a:off x="1893077" y="-607248"/>
            <a:ext cx="5357849" cy="80010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6143644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6072206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2" name="Picture 4" descr="http://japonenunatazadete.files.wordpress.com/2007/11/bonsa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6098" y="500042"/>
            <a:ext cx="6689552" cy="6000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6000768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429256" y="5929330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100" name="Picture 4" descr="http://static.productreview.com.au/pr.products/94841_christian_dior_jado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85728"/>
            <a:ext cx="6215058" cy="62150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6000768"/>
            <a:ext cx="928694" cy="43591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429256" y="5929330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ttp://www.tailormadelifestyle.com/wp-content/uploads/2012/09/perfume_chanel_noir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 l="18125" r="22500"/>
          <a:stretch>
            <a:fillRect/>
          </a:stretch>
        </p:blipFill>
        <p:spPr bwMode="auto">
          <a:xfrm>
            <a:off x="1571604" y="360947"/>
            <a:ext cx="5786478" cy="6497053"/>
          </a:xfrm>
          <a:prstGeom prst="rect">
            <a:avLst/>
          </a:prstGeom>
          <a:noFill/>
        </p:spPr>
      </p:pic>
      <p:pic>
        <p:nvPicPr>
          <p:cNvPr id="5" name="4 Marcador de contenido" descr="x100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0892" y="6000768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429256" y="5929330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perfumesdelia.com/perfumes/1+2%20Addict%20Shine%20EDT%20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357166"/>
            <a:ext cx="6286496" cy="6072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6000768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429256" y="5929330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 descr="http://www.99perfume.com/image/DIS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357166"/>
            <a:ext cx="5967417" cy="61238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Marcador de contenido" descr="x100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12" y="6072206"/>
            <a:ext cx="928694" cy="43591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714876" y="6000768"/>
            <a:ext cx="1588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3" action="ppaction://hlinksldjump"/>
              </a:rPr>
              <a:t>Volver al  árbol</a:t>
            </a:r>
            <a:endParaRPr lang="es-ES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AGICA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MAGICA NAVIDAD</Template>
  <TotalTime>0</TotalTime>
  <Words>269</Words>
  <Application>Microsoft Office PowerPoint</Application>
  <PresentationFormat>Presentación en pantalla (4:3)</PresentationFormat>
  <Paragraphs>113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MAGICA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U  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2012-12-17T19:33:00Z</dcterms:created>
  <dcterms:modified xsi:type="dcterms:W3CDTF">2012-12-17T20:44:54Z</dcterms:modified>
</cp:coreProperties>
</file>