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270" r:id="rId4"/>
    <p:sldId id="272" r:id="rId5"/>
    <p:sldId id="278" r:id="rId6"/>
    <p:sldId id="262" r:id="rId7"/>
    <p:sldId id="279" r:id="rId8"/>
    <p:sldId id="259" r:id="rId9"/>
    <p:sldId id="280" r:id="rId10"/>
    <p:sldId id="258" r:id="rId11"/>
    <p:sldId id="281" r:id="rId12"/>
    <p:sldId id="260" r:id="rId13"/>
    <p:sldId id="283" r:id="rId14"/>
    <p:sldId id="264" r:id="rId15"/>
    <p:sldId id="285" r:id="rId16"/>
    <p:sldId id="263" r:id="rId17"/>
    <p:sldId id="284" r:id="rId18"/>
    <p:sldId id="276" r:id="rId19"/>
    <p:sldId id="286" r:id="rId20"/>
    <p:sldId id="273" r:id="rId21"/>
    <p:sldId id="287" r:id="rId22"/>
    <p:sldId id="274" r:id="rId23"/>
    <p:sldId id="288" r:id="rId24"/>
    <p:sldId id="257" r:id="rId25"/>
    <p:sldId id="289" r:id="rId26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qfGa9geD3K49we8AaOmXg" hashData="z5wnw48Uwf4l9eavM/H5lMxc0W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C00"/>
    <a:srgbClr val="16561E"/>
    <a:srgbClr val="00421E"/>
    <a:srgbClr val="3E0000"/>
    <a:srgbClr val="460000"/>
    <a:srgbClr val="2E0000"/>
    <a:srgbClr val="68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04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21E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DE3E8-E1FC-4D4C-9AB6-2CAFDD518C0F}" type="datetimeFigureOut">
              <a:rPr lang="es-PE" smtClean="0"/>
              <a:pPr/>
              <a:t>2/12/2024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9B62D-ED85-4FD2-962F-5B4AB60D02C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openxmlformats.org/officeDocument/2006/relationships/image" Target="../media/image2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image" Target="../media/image4.gif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image" Target="../media/image14.gif"/><Relationship Id="rId4" Type="http://schemas.openxmlformats.org/officeDocument/2006/relationships/image" Target="../media/image2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5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gif"/><Relationship Id="rId4" Type="http://schemas.openxmlformats.org/officeDocument/2006/relationships/image" Target="../media/image1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6.gif"/><Relationship Id="rId7" Type="http://schemas.openxmlformats.org/officeDocument/2006/relationships/image" Target="../media/image38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gif"/><Relationship Id="rId5" Type="http://schemas.openxmlformats.org/officeDocument/2006/relationships/image" Target="../media/image56.gif"/><Relationship Id="rId4" Type="http://schemas.openxmlformats.org/officeDocument/2006/relationships/image" Target="../media/image15.gif"/><Relationship Id="rId9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42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v2 (4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84"/>
            <a:ext cx="9286908" cy="5144184"/>
          </a:xfrm>
          <a:prstGeom prst="rect">
            <a:avLst/>
          </a:prstGeom>
        </p:spPr>
      </p:pic>
      <p:pic>
        <p:nvPicPr>
          <p:cNvPr id="13" name="12 Imagen" descr="1054544_d34d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142990"/>
            <a:ext cx="1905000" cy="3810000"/>
          </a:xfrm>
          <a:prstGeom prst="rect">
            <a:avLst/>
          </a:prstGeom>
        </p:spPr>
      </p:pic>
      <p:pic>
        <p:nvPicPr>
          <p:cNvPr id="14" name="13 Imagen" descr="santa-claus-30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357818" y="1571600"/>
            <a:ext cx="3571900" cy="3571900"/>
          </a:xfrm>
          <a:prstGeom prst="rect">
            <a:avLst/>
          </a:prstGeom>
        </p:spPr>
      </p:pic>
      <p:pic>
        <p:nvPicPr>
          <p:cNvPr id="8" name="7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17204" y="1214428"/>
            <a:ext cx="926796" cy="809624"/>
          </a:xfrm>
          <a:prstGeom prst="rect">
            <a:avLst/>
          </a:prstGeom>
        </p:spPr>
      </p:pic>
      <p:pic>
        <p:nvPicPr>
          <p:cNvPr id="9" name="8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3570" y="142858"/>
            <a:ext cx="1000584" cy="572319"/>
          </a:xfrm>
          <a:prstGeom prst="rect">
            <a:avLst/>
          </a:prstGeom>
        </p:spPr>
      </p:pic>
      <p:pic>
        <p:nvPicPr>
          <p:cNvPr id="10" name="9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44" y="285734"/>
            <a:ext cx="1500166" cy="858072"/>
          </a:xfrm>
          <a:prstGeom prst="rect">
            <a:avLst/>
          </a:prstGeom>
        </p:spPr>
      </p:pic>
      <p:pic>
        <p:nvPicPr>
          <p:cNvPr id="11" name="10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3240" y="0"/>
            <a:ext cx="1285884" cy="735506"/>
          </a:xfrm>
          <a:prstGeom prst="rect">
            <a:avLst/>
          </a:prstGeom>
        </p:spPr>
      </p:pic>
      <p:pic>
        <p:nvPicPr>
          <p:cNvPr id="15" name="14 Imagen" descr="720338_6c388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6858016" y="357172"/>
            <a:ext cx="2071670" cy="941681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642910" y="-50008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PE" dirty="0"/>
          </a:p>
        </p:txBody>
      </p:sp>
      <p:pic>
        <p:nvPicPr>
          <p:cNvPr id="17" name="16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214296"/>
            <a:ext cx="1285884" cy="347648"/>
          </a:xfrm>
          <a:prstGeom prst="rect">
            <a:avLst/>
          </a:prstGeom>
        </p:spPr>
      </p:pic>
      <p:pic>
        <p:nvPicPr>
          <p:cNvPr id="18" name="17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356" y="214296"/>
            <a:ext cx="1285884" cy="347648"/>
          </a:xfrm>
          <a:prstGeom prst="rect">
            <a:avLst/>
          </a:prstGeom>
        </p:spPr>
      </p:pic>
      <p:pic>
        <p:nvPicPr>
          <p:cNvPr id="19" name="18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857238"/>
            <a:ext cx="1285884" cy="347648"/>
          </a:xfrm>
          <a:prstGeom prst="rect">
            <a:avLst/>
          </a:prstGeom>
        </p:spPr>
      </p:pic>
      <p:pic>
        <p:nvPicPr>
          <p:cNvPr id="20" name="19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1736" y="857238"/>
            <a:ext cx="1071570" cy="214314"/>
          </a:xfrm>
          <a:prstGeom prst="rect">
            <a:avLst/>
          </a:prstGeom>
        </p:spPr>
      </p:pic>
      <p:pic>
        <p:nvPicPr>
          <p:cNvPr id="21" name="20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604" y="785800"/>
            <a:ext cx="1071570" cy="285752"/>
          </a:xfrm>
          <a:prstGeom prst="rect">
            <a:avLst/>
          </a:prstGeom>
        </p:spPr>
      </p:pic>
      <p:pic>
        <p:nvPicPr>
          <p:cNvPr id="22" name="21 Imagen" descr="1885899_a1ea5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58082" y="1285866"/>
            <a:ext cx="783920" cy="684811"/>
          </a:xfrm>
          <a:prstGeom prst="rect">
            <a:avLst/>
          </a:prstGeom>
        </p:spPr>
      </p:pic>
      <p:pic>
        <p:nvPicPr>
          <p:cNvPr id="23" name="22 Imagen" descr="1885899_a1ea5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86578" y="1419710"/>
            <a:ext cx="641044" cy="559999"/>
          </a:xfrm>
          <a:prstGeom prst="rect">
            <a:avLst/>
          </a:prstGeom>
        </p:spPr>
      </p:pic>
      <p:pic>
        <p:nvPicPr>
          <p:cNvPr id="24" name="23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214296"/>
            <a:ext cx="857256" cy="214314"/>
          </a:xfrm>
          <a:prstGeom prst="rect">
            <a:avLst/>
          </a:prstGeom>
        </p:spPr>
      </p:pic>
      <p:pic>
        <p:nvPicPr>
          <p:cNvPr id="25" name="24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6644" y="214296"/>
            <a:ext cx="857256" cy="214314"/>
          </a:xfrm>
          <a:prstGeom prst="rect">
            <a:avLst/>
          </a:prstGeom>
        </p:spPr>
      </p:pic>
      <p:pic>
        <p:nvPicPr>
          <p:cNvPr id="26" name="25 Imagen" descr="1885899_a1ea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2462" y="142858"/>
            <a:ext cx="857256" cy="285752"/>
          </a:xfrm>
          <a:prstGeom prst="rect">
            <a:avLst/>
          </a:prstGeom>
        </p:spPr>
      </p:pic>
      <p:pic>
        <p:nvPicPr>
          <p:cNvPr id="27" name="26 Imagen" descr="cooltext470884216717674.gif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285720" y="357172"/>
            <a:ext cx="3571900" cy="489705"/>
          </a:xfrm>
          <a:prstGeom prst="rect">
            <a:avLst/>
          </a:prstGeom>
        </p:spPr>
      </p:pic>
      <p:pic>
        <p:nvPicPr>
          <p:cNvPr id="28" name="27 Imagen" descr="cooltext470884879227542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43834" y="4714890"/>
            <a:ext cx="1357290" cy="234921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 loop="1">
        <p:snd r:embed="rId2" name="3. Noche de Paz- Daniela Rom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86"/>
            <a:ext cx="8072494" cy="4000513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81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1857370"/>
            <a:ext cx="4786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cielo brilla una estrella, como un faro de luz y esperanza, la Navidad nos llama a la calma,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un mundo donde el amor se lanza. </a:t>
            </a:r>
          </a:p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la paz que todo lo sana, </a:t>
            </a:r>
          </a:p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abrazo que al alma hermana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iernikowy-dom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2149050_9491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643188"/>
            <a:ext cx="1500198" cy="1809746"/>
          </a:xfrm>
          <a:prstGeom prst="rect">
            <a:avLst/>
          </a:prstGeom>
        </p:spPr>
      </p:pic>
      <p:pic>
        <p:nvPicPr>
          <p:cNvPr id="18" name="17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99174">
            <a:off x="2841260" y="341365"/>
            <a:ext cx="243032" cy="1143635"/>
          </a:xfrm>
          <a:prstGeom prst="rect">
            <a:avLst/>
          </a:prstGeom>
        </p:spPr>
      </p:pic>
      <p:pic>
        <p:nvPicPr>
          <p:cNvPr id="19" name="18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99174">
            <a:off x="2277185" y="1339507"/>
            <a:ext cx="243032" cy="1173363"/>
          </a:xfrm>
          <a:prstGeom prst="rect">
            <a:avLst/>
          </a:prstGeom>
        </p:spPr>
      </p:pic>
      <p:pic>
        <p:nvPicPr>
          <p:cNvPr id="20" name="19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203549">
            <a:off x="3518050" y="324953"/>
            <a:ext cx="243032" cy="1143635"/>
          </a:xfrm>
          <a:prstGeom prst="rect">
            <a:avLst/>
          </a:prstGeom>
        </p:spPr>
      </p:pic>
      <p:pic>
        <p:nvPicPr>
          <p:cNvPr id="21" name="20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203549">
            <a:off x="4044860" y="1276080"/>
            <a:ext cx="243032" cy="1212596"/>
          </a:xfrm>
          <a:prstGeom prst="rect">
            <a:avLst/>
          </a:prstGeom>
        </p:spPr>
      </p:pic>
      <p:pic>
        <p:nvPicPr>
          <p:cNvPr id="22" name="21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164649" y="1692821"/>
            <a:ext cx="243032" cy="1429387"/>
          </a:xfrm>
          <a:prstGeom prst="rect">
            <a:avLst/>
          </a:prstGeom>
        </p:spPr>
      </p:pic>
      <p:pic>
        <p:nvPicPr>
          <p:cNvPr id="23" name="22 Imagen" descr="2149050_9491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2500312"/>
            <a:ext cx="1500198" cy="1809746"/>
          </a:xfrm>
          <a:prstGeom prst="rect">
            <a:avLst/>
          </a:prstGeom>
        </p:spPr>
      </p:pic>
      <p:pic>
        <p:nvPicPr>
          <p:cNvPr id="24" name="23 Imagen" descr="2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500430" cy="285734"/>
          </a:xfrm>
          <a:prstGeom prst="rect">
            <a:avLst/>
          </a:prstGeom>
        </p:spPr>
      </p:pic>
      <p:pic>
        <p:nvPicPr>
          <p:cNvPr id="25" name="24 Imagen" descr="2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0"/>
            <a:ext cx="3500430" cy="285734"/>
          </a:xfrm>
          <a:prstGeom prst="rect">
            <a:avLst/>
          </a:prstGeom>
        </p:spPr>
      </p:pic>
      <p:pic>
        <p:nvPicPr>
          <p:cNvPr id="26" name="25 Imagen" descr="2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0"/>
            <a:ext cx="3500430" cy="285734"/>
          </a:xfrm>
          <a:prstGeom prst="rect">
            <a:avLst/>
          </a:prstGeom>
        </p:spPr>
      </p:pic>
      <p:pic>
        <p:nvPicPr>
          <p:cNvPr id="27" name="26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751054">
            <a:off x="867797" y="1187774"/>
            <a:ext cx="243032" cy="1173363"/>
          </a:xfrm>
          <a:prstGeom prst="rect">
            <a:avLst/>
          </a:prstGeom>
        </p:spPr>
      </p:pic>
      <p:pic>
        <p:nvPicPr>
          <p:cNvPr id="28" name="27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751054">
            <a:off x="1439301" y="330519"/>
            <a:ext cx="243032" cy="1173363"/>
          </a:xfrm>
          <a:prstGeom prst="rect">
            <a:avLst/>
          </a:prstGeom>
        </p:spPr>
      </p:pic>
      <p:pic>
        <p:nvPicPr>
          <p:cNvPr id="29" name="28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894252">
            <a:off x="2512205" y="-196666"/>
            <a:ext cx="243032" cy="1244801"/>
          </a:xfrm>
          <a:prstGeom prst="rect">
            <a:avLst/>
          </a:prstGeom>
        </p:spPr>
      </p:pic>
      <p:pic>
        <p:nvPicPr>
          <p:cNvPr id="30" name="29 Imagen" descr="7696ca9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7912" y="642925"/>
            <a:ext cx="3938745" cy="36433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143932" cy="4071951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14546" y="1928808"/>
            <a:ext cx="47149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Navidad trae consigo un canto de consuelo y unidad,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cada rincón del planeta, a paz se alza como verdad.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cesen los gritos, que cesen los miedos,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 florezca la esperanza en todos los credos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ovyj_god_prazdnik_svechi_36353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6" y="0"/>
            <a:ext cx="9144000" cy="5143500"/>
          </a:xfrm>
          <a:prstGeom prst="rect">
            <a:avLst/>
          </a:prstGeom>
        </p:spPr>
      </p:pic>
      <p:pic>
        <p:nvPicPr>
          <p:cNvPr id="9" name="8 Imagen" descr="adorno-para-el-arbol-de-navidad-imagen-animada-005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0"/>
            <a:ext cx="3209925" cy="485775"/>
          </a:xfrm>
          <a:prstGeom prst="rect">
            <a:avLst/>
          </a:prstGeom>
        </p:spPr>
      </p:pic>
      <p:pic>
        <p:nvPicPr>
          <p:cNvPr id="10" name="9 Imagen" descr="adorno-para-el-arbol-de-navidad-imagen-animada-005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0"/>
            <a:ext cx="3209925" cy="485775"/>
          </a:xfrm>
          <a:prstGeom prst="rect">
            <a:avLst/>
          </a:prstGeom>
        </p:spPr>
      </p:pic>
      <p:pic>
        <p:nvPicPr>
          <p:cNvPr id="11" name="10 Imagen" descr="adorno-para-el-arbol-de-navidad-imagen-animada-005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0"/>
            <a:ext cx="2928926" cy="485775"/>
          </a:xfrm>
          <a:prstGeom prst="rect">
            <a:avLst/>
          </a:prstGeom>
        </p:spPr>
      </p:pic>
      <p:pic>
        <p:nvPicPr>
          <p:cNvPr id="13" name="12 Imagen" descr="2145393_cd27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8719" y="357172"/>
            <a:ext cx="1142722" cy="2214578"/>
          </a:xfrm>
          <a:prstGeom prst="rect">
            <a:avLst/>
          </a:prstGeom>
        </p:spPr>
      </p:pic>
      <p:pic>
        <p:nvPicPr>
          <p:cNvPr id="14" name="13 Imagen" descr="20931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1" y="928676"/>
            <a:ext cx="1785950" cy="1857388"/>
          </a:xfrm>
          <a:prstGeom prst="rect">
            <a:avLst/>
          </a:prstGeom>
        </p:spPr>
      </p:pic>
      <p:pic>
        <p:nvPicPr>
          <p:cNvPr id="15" name="14 Imagen" descr="frases feliz navidad (2)_thumb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3174" y="785800"/>
            <a:ext cx="2266942" cy="1070149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71486"/>
            <a:ext cx="8072494" cy="4000513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85984" y="1714494"/>
            <a:ext cx="45005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niños de todos los rincones soñando con un futuro mejor, un mundo sin guerras, sin corazones rotos, solo abrazos, risas y amor.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sueño de todos, un pacto de unión,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reine la paz en cada nación.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v2 (3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63740"/>
          </a:xfrm>
          <a:prstGeom prst="rect">
            <a:avLst/>
          </a:prstGeom>
        </p:spPr>
      </p:pic>
      <p:pic>
        <p:nvPicPr>
          <p:cNvPr id="16" name="15 Imagen" descr="2125629_694e5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071802" y="3071816"/>
            <a:ext cx="1785950" cy="177495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11 Imagen" descr="2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96933">
            <a:off x="2313404" y="732088"/>
            <a:ext cx="2524116" cy="352854"/>
          </a:xfrm>
          <a:prstGeom prst="rect">
            <a:avLst/>
          </a:prstGeom>
        </p:spPr>
      </p:pic>
      <p:pic>
        <p:nvPicPr>
          <p:cNvPr id="13" name="12 Imagen" descr="2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542824" flipV="1">
            <a:off x="4343741" y="808057"/>
            <a:ext cx="2524116" cy="302179"/>
          </a:xfrm>
          <a:prstGeom prst="rect">
            <a:avLst/>
          </a:prstGeom>
        </p:spPr>
      </p:pic>
      <p:pic>
        <p:nvPicPr>
          <p:cNvPr id="17" name="16 Imagen" descr="28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20" y="2643188"/>
            <a:ext cx="2044107" cy="285752"/>
          </a:xfrm>
          <a:prstGeom prst="rect">
            <a:avLst/>
          </a:prstGeom>
        </p:spPr>
      </p:pic>
      <p:pic>
        <p:nvPicPr>
          <p:cNvPr id="22" name="21 Imagen" descr="28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643188"/>
            <a:ext cx="2044107" cy="285752"/>
          </a:xfrm>
          <a:prstGeom prst="rect">
            <a:avLst/>
          </a:prstGeom>
        </p:spPr>
      </p:pic>
      <p:pic>
        <p:nvPicPr>
          <p:cNvPr id="23" name="22 Imagen" descr="28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643188"/>
            <a:ext cx="2044107" cy="285752"/>
          </a:xfrm>
          <a:prstGeom prst="rect">
            <a:avLst/>
          </a:prstGeom>
        </p:spPr>
      </p:pic>
      <p:pic>
        <p:nvPicPr>
          <p:cNvPr id="24" name="23 Imagen" descr="1885899_a1ea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214296"/>
            <a:ext cx="2428860" cy="1905000"/>
          </a:xfrm>
          <a:prstGeom prst="rect">
            <a:avLst/>
          </a:prstGeom>
        </p:spPr>
      </p:pic>
      <p:pic>
        <p:nvPicPr>
          <p:cNvPr id="25" name="24 Imagen" descr="1885899_a1ea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0"/>
            <a:ext cx="1562112" cy="1082299"/>
          </a:xfrm>
          <a:prstGeom prst="rect">
            <a:avLst/>
          </a:prstGeom>
        </p:spPr>
      </p:pic>
      <p:pic>
        <p:nvPicPr>
          <p:cNvPr id="26" name="25 Imagen" descr="1885899_a1ea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98" y="0"/>
            <a:ext cx="1562112" cy="867967"/>
          </a:xfrm>
          <a:prstGeom prst="rect">
            <a:avLst/>
          </a:prstGeom>
        </p:spPr>
      </p:pic>
      <p:pic>
        <p:nvPicPr>
          <p:cNvPr id="27" name="26 Imagen" descr="1885899_a1ea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44" y="0"/>
            <a:ext cx="2643174" cy="1643056"/>
          </a:xfrm>
          <a:prstGeom prst="rect">
            <a:avLst/>
          </a:prstGeom>
        </p:spPr>
      </p:pic>
      <p:pic>
        <p:nvPicPr>
          <p:cNvPr id="28" name="27 Imagen" descr="28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282" y="2643188"/>
            <a:ext cx="2044107" cy="285752"/>
          </a:xfrm>
          <a:prstGeom prst="rect">
            <a:avLst/>
          </a:prstGeom>
        </p:spPr>
      </p:pic>
      <p:pic>
        <p:nvPicPr>
          <p:cNvPr id="29" name="28 Imagen" descr="28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643188"/>
            <a:ext cx="2044107" cy="285752"/>
          </a:xfrm>
          <a:prstGeom prst="rect">
            <a:avLst/>
          </a:prstGeom>
        </p:spPr>
      </p:pic>
      <p:pic>
        <p:nvPicPr>
          <p:cNvPr id="30" name="29 Imagen" descr="28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643188"/>
            <a:ext cx="2044107" cy="285752"/>
          </a:xfrm>
          <a:prstGeom prst="rect">
            <a:avLst/>
          </a:prstGeom>
        </p:spPr>
      </p:pic>
      <p:pic>
        <p:nvPicPr>
          <p:cNvPr id="19" name="18 Imagen" descr="714026b3940d246b69ac525ebc84b6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285718" y="3401904"/>
            <a:ext cx="857257" cy="884345"/>
          </a:xfrm>
          <a:prstGeom prst="rect">
            <a:avLst/>
          </a:prstGeom>
        </p:spPr>
      </p:pic>
      <p:pic>
        <p:nvPicPr>
          <p:cNvPr id="17410" name="Picture 2" descr="Image Hosting - Thumbnail and resize your photos and images"/>
          <p:cNvPicPr>
            <a:picLocks noChangeAspect="1" noChangeArrowheads="1" noCrop="1"/>
          </p:cNvPicPr>
          <p:nvPr/>
        </p:nvPicPr>
        <p:blipFill>
          <a:blip r:embed="rId7">
            <a:lum bright="-20000" contrast="10000"/>
          </a:blip>
          <a:srcRect/>
          <a:stretch>
            <a:fillRect/>
          </a:stretch>
        </p:blipFill>
        <p:spPr bwMode="auto">
          <a:xfrm flipH="1">
            <a:off x="5286380" y="3071816"/>
            <a:ext cx="2714644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71486"/>
            <a:ext cx="8072494" cy="4000513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000232" y="1714494"/>
            <a:ext cx="48489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paz sea nuestra bandera, y el perdón nuestro escudo fiel, que la Navidad nos inspire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construir un mundo  mejor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los corazones se abran de par en par,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odio se disuelva sin cesar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-charming-Christmas-village-with-plaid-accents-and-twinkling-ligh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 descr="57a717_15dc938acff947088cea07760e756679~mv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3500462" cy="747586"/>
          </a:xfrm>
          <a:prstGeom prst="rect">
            <a:avLst/>
          </a:prstGeom>
        </p:spPr>
      </p:pic>
      <p:pic>
        <p:nvPicPr>
          <p:cNvPr id="8" name="7 Imagen" descr="57a717_15dc938acff947088cea07760e756679~mv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3500462" cy="747586"/>
          </a:xfrm>
          <a:prstGeom prst="rect">
            <a:avLst/>
          </a:prstGeom>
        </p:spPr>
      </p:pic>
      <p:pic>
        <p:nvPicPr>
          <p:cNvPr id="9" name="8 Imagen" descr="57a717_15dc938acff947088cea07760e756679~mv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0"/>
            <a:ext cx="3500462" cy="747586"/>
          </a:xfrm>
          <a:prstGeom prst="rect">
            <a:avLst/>
          </a:prstGeom>
        </p:spPr>
      </p:pic>
      <p:pic>
        <p:nvPicPr>
          <p:cNvPr id="10" name="9 Imagen" descr="09120905463780529502250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3684323"/>
            <a:ext cx="1500198" cy="1459177"/>
          </a:xfrm>
          <a:prstGeom prst="rect">
            <a:avLst/>
          </a:prstGeom>
        </p:spPr>
      </p:pic>
      <p:pic>
        <p:nvPicPr>
          <p:cNvPr id="11" name="10 Imagen" descr="2149050_9491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1714494"/>
            <a:ext cx="2065487" cy="2909137"/>
          </a:xfrm>
          <a:prstGeom prst="rect">
            <a:avLst/>
          </a:prstGeom>
        </p:spPr>
      </p:pic>
      <p:pic>
        <p:nvPicPr>
          <p:cNvPr id="12" name="11 Imagen" descr="2149050_9491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9454" y="1928808"/>
            <a:ext cx="1623071" cy="2286016"/>
          </a:xfrm>
          <a:prstGeom prst="rect">
            <a:avLst/>
          </a:prstGeom>
        </p:spPr>
      </p:pic>
      <p:pic>
        <p:nvPicPr>
          <p:cNvPr id="14" name="13 Imagen" descr="999da8ce68ab0b95436170a33f45213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28860" y="2857502"/>
            <a:ext cx="923916" cy="519702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86"/>
            <a:ext cx="8001056" cy="4071966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14546" y="1714494"/>
            <a:ext cx="4786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mesas de Navidad, donde se encuentran los buenos deseos, que no falte la solidaridad,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 el amor entre los nuestros.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cada gesto sea un puente,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el amor sea lo que nos represente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v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23" name="22 Imagen" descr="estrella-de-navidad-imagen-animada-0040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357686" y="500048"/>
            <a:ext cx="813883" cy="785818"/>
          </a:xfrm>
          <a:prstGeom prst="rect">
            <a:avLst/>
          </a:prstGeom>
        </p:spPr>
      </p:pic>
      <p:pic>
        <p:nvPicPr>
          <p:cNvPr id="24" name="23 Imagen" descr="a2lmetlk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3143240" cy="510865"/>
          </a:xfrm>
          <a:prstGeom prst="rect">
            <a:avLst/>
          </a:prstGeom>
        </p:spPr>
      </p:pic>
      <p:pic>
        <p:nvPicPr>
          <p:cNvPr id="25" name="24 Imagen" descr="a2lmetlk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3" y="0"/>
            <a:ext cx="3214710" cy="522481"/>
          </a:xfrm>
          <a:prstGeom prst="rect">
            <a:avLst/>
          </a:prstGeom>
        </p:spPr>
      </p:pic>
      <p:pic>
        <p:nvPicPr>
          <p:cNvPr id="26" name="25 Imagen" descr="a2lmetlk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290" y="0"/>
            <a:ext cx="3214710" cy="522481"/>
          </a:xfrm>
          <a:prstGeom prst="rect">
            <a:avLst/>
          </a:prstGeom>
        </p:spPr>
      </p:pic>
      <p:pic>
        <p:nvPicPr>
          <p:cNvPr id="28" name="27 Imagen" descr="07ar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0"/>
            <a:ext cx="3286116" cy="4800600"/>
          </a:xfrm>
          <a:prstGeom prst="rect">
            <a:avLst/>
          </a:prstGeom>
        </p:spPr>
      </p:pic>
      <p:pic>
        <p:nvPicPr>
          <p:cNvPr id="29" name="28 Imagen" descr="1083439_7eb0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285734"/>
            <a:ext cx="1577351" cy="1714512"/>
          </a:xfrm>
          <a:prstGeom prst="rect">
            <a:avLst/>
          </a:prstGeom>
        </p:spPr>
      </p:pic>
      <p:pic>
        <p:nvPicPr>
          <p:cNvPr id="13314" name="Picture 2" descr="gifs animados Feliz Navidad - TODO NAVIDAD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928808"/>
            <a:ext cx="3629025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8"/>
            <a:ext cx="8072494" cy="4071951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000232" y="1785932"/>
            <a:ext cx="52149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Navidad no es solo una fecha, es el comienzo de una nueva visión, de un mundo donde todos podamos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vivir en armonía, sin distorsión.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paz se siembre en cada corazón,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crezca como un árbol de compasión.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ka_rozhdestvo_novyj_god_118143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 descr="e258dd03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785800"/>
            <a:ext cx="2571750" cy="3943350"/>
          </a:xfrm>
          <a:prstGeom prst="rect">
            <a:avLst/>
          </a:prstGeom>
        </p:spPr>
      </p:pic>
      <p:pic>
        <p:nvPicPr>
          <p:cNvPr id="13" name="12 Imagen" descr="girlianda-animirovannaia-1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42858"/>
            <a:ext cx="2928958" cy="64294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13 Imagen" descr="girlianda-animirovannaia-1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142858"/>
            <a:ext cx="2857520" cy="64294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5" name="14 Imagen" descr="girlianda-animirovannaia-1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36" y="142858"/>
            <a:ext cx="2718508" cy="64294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6" name="15 Imagen" descr="21774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60" y="869740"/>
            <a:ext cx="2286016" cy="2926279"/>
          </a:xfrm>
          <a:prstGeom prst="rect">
            <a:avLst/>
          </a:prstGeom>
        </p:spPr>
      </p:pic>
      <p:pic>
        <p:nvPicPr>
          <p:cNvPr id="17" name="16 Imagen" descr="frases feliz navidad (2)_thumb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2000246"/>
            <a:ext cx="2695570" cy="127249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71486"/>
            <a:ext cx="8072494" cy="4000513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071670" y="1714494"/>
            <a:ext cx="4786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cada vela que ilumina nos recuerde el verdadero camino, que la paz no es un tesoro lejano,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el derecho de cada vecino.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debe ser la razón,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mundo unido en una canción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 Deer Christmas Nature Winter Santa Clau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adorno-para-el-arbol-de-navidad-imagen-animada-002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42858"/>
            <a:ext cx="1171575" cy="419100"/>
          </a:xfrm>
          <a:prstGeom prst="rect">
            <a:avLst/>
          </a:prstGeom>
        </p:spPr>
      </p:pic>
      <p:pic>
        <p:nvPicPr>
          <p:cNvPr id="6" name="5 Imagen" descr="adorno-para-el-arbol-de-navidad-imagen-animada-002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42858"/>
            <a:ext cx="1171575" cy="419100"/>
          </a:xfrm>
          <a:prstGeom prst="rect">
            <a:avLst/>
          </a:prstGeom>
        </p:spPr>
      </p:pic>
      <p:pic>
        <p:nvPicPr>
          <p:cNvPr id="7" name="6 Imagen" descr="adorno-para-el-arbol-de-navidad-imagen-animada-002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42858"/>
            <a:ext cx="1171575" cy="419100"/>
          </a:xfrm>
          <a:prstGeom prst="rect">
            <a:avLst/>
          </a:prstGeom>
        </p:spPr>
      </p:pic>
      <p:pic>
        <p:nvPicPr>
          <p:cNvPr id="8" name="7 Imagen" descr="adorno-para-el-arbol-de-navidad-imagen-animada-002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71420"/>
            <a:ext cx="1171575" cy="419100"/>
          </a:xfrm>
          <a:prstGeom prst="rect">
            <a:avLst/>
          </a:prstGeom>
        </p:spPr>
      </p:pic>
      <p:pic>
        <p:nvPicPr>
          <p:cNvPr id="9" name="8 Imagen" descr="adorno-para-el-arbol-de-navidad-imagen-animada-002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71420"/>
            <a:ext cx="1171575" cy="419100"/>
          </a:xfrm>
          <a:prstGeom prst="rect">
            <a:avLst/>
          </a:prstGeom>
        </p:spPr>
      </p:pic>
      <p:pic>
        <p:nvPicPr>
          <p:cNvPr id="10" name="9 Imagen" descr="adorno-para-el-arbol-de-navidad-imagen-animada-002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71420"/>
            <a:ext cx="1285884" cy="419100"/>
          </a:xfrm>
          <a:prstGeom prst="rect">
            <a:avLst/>
          </a:prstGeom>
        </p:spPr>
      </p:pic>
      <p:pic>
        <p:nvPicPr>
          <p:cNvPr id="11" name="10 Imagen" descr="adorno-para-el-arbol-de-navidad-imagen-animada-002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71420"/>
            <a:ext cx="1171575" cy="419100"/>
          </a:xfrm>
          <a:prstGeom prst="rect">
            <a:avLst/>
          </a:prstGeom>
        </p:spPr>
      </p:pic>
      <p:pic>
        <p:nvPicPr>
          <p:cNvPr id="12" name="11 Imagen" descr="1005426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2643188"/>
            <a:ext cx="2143140" cy="866775"/>
          </a:xfrm>
          <a:prstGeom prst="rect">
            <a:avLst/>
          </a:prstGeom>
        </p:spPr>
      </p:pic>
      <p:pic>
        <p:nvPicPr>
          <p:cNvPr id="13" name="12 Imagen" descr="d4a053da4a5b429442b8ee488c212c03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6015619" y="1285866"/>
            <a:ext cx="1855387" cy="3071834"/>
          </a:xfrm>
          <a:prstGeom prst="rect">
            <a:avLst/>
          </a:prstGeom>
        </p:spPr>
      </p:pic>
      <p:pic>
        <p:nvPicPr>
          <p:cNvPr id="16" name="15 Imagen" descr="09e26fec5f0012fd97d5f62aeae3888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1214428"/>
            <a:ext cx="3155178" cy="35719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71486"/>
            <a:ext cx="8072494" cy="4000513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28860" y="1714494"/>
            <a:ext cx="42151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que el amor te envuelva, en cada palabra, en cada acción, que en cada gesto de bondad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derrita todo rencor y división.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Navidad sea el tiempo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que el mundo entero halló su unión.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vyj_god_rozhdestvo_kot_98535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823734e1dd22838e752c2454a3185963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429124" y="13492"/>
            <a:ext cx="4253992" cy="5058551"/>
          </a:xfrm>
          <a:prstGeom prst="rect">
            <a:avLst/>
          </a:prstGeom>
        </p:spPr>
      </p:pic>
      <p:pic>
        <p:nvPicPr>
          <p:cNvPr id="6" name="5 Imagen" descr="2410632_8cb6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285734"/>
            <a:ext cx="1600197" cy="1878165"/>
          </a:xfrm>
          <a:prstGeom prst="rect">
            <a:avLst/>
          </a:prstGeom>
        </p:spPr>
      </p:pic>
      <p:pic>
        <p:nvPicPr>
          <p:cNvPr id="8" name="7 Imagen" descr="campana-de-navidad-imagen-animada-015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682227">
            <a:off x="3529788" y="3315488"/>
            <a:ext cx="533647" cy="533647"/>
          </a:xfrm>
          <a:prstGeom prst="rect">
            <a:avLst/>
          </a:prstGeom>
        </p:spPr>
      </p:pic>
      <p:pic>
        <p:nvPicPr>
          <p:cNvPr id="9" name="8 Imagen" descr="campana-de-navidad-imagen-animada-015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52975">
            <a:off x="2883018" y="3597412"/>
            <a:ext cx="533647" cy="533647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86"/>
            <a:ext cx="8001056" cy="4000513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1714494"/>
            <a:ext cx="42323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abrazo sincero de un ser querido, y en la sonrisa de un amigo fiel, hay más paz que en cualquier riqueza,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el amor es lo que realmente hace bien.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la paz no se compra ni se vende,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siente, se vive, y nunca se pierde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71PxUszfJ1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894"/>
            <a:ext cx="9144000" cy="5143500"/>
          </a:xfrm>
          <a:prstGeom prst="rect">
            <a:avLst/>
          </a:prstGeom>
        </p:spPr>
      </p:pic>
      <p:pic>
        <p:nvPicPr>
          <p:cNvPr id="8194" name="Picture 2" descr="Trzech Króli z darami - Gify i obrazki na GifyAgusi.pl"/>
          <p:cNvPicPr>
            <a:picLocks noChangeAspect="1" noChangeArrowheads="1" noCrop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1857356" y="996005"/>
            <a:ext cx="5524494" cy="414749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3" name="22 Imagen" descr="2138084_e5cb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785800"/>
            <a:ext cx="2077559" cy="264320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5" name="24 Imagen" descr="2138084_e5cb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16" y="642924"/>
            <a:ext cx="2077559" cy="264320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adorno-para-el-arbol-de-navidad-imagen-animada-005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209925" cy="485775"/>
          </a:xfrm>
          <a:prstGeom prst="rect">
            <a:avLst/>
          </a:prstGeom>
        </p:spPr>
      </p:pic>
      <p:pic>
        <p:nvPicPr>
          <p:cNvPr id="8" name="7 Imagen" descr="adorno-para-el-arbol-de-navidad-imagen-animada-005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0"/>
            <a:ext cx="3209925" cy="485775"/>
          </a:xfrm>
          <a:prstGeom prst="rect">
            <a:avLst/>
          </a:prstGeom>
        </p:spPr>
      </p:pic>
      <p:pic>
        <p:nvPicPr>
          <p:cNvPr id="9" name="8 Imagen" descr="adorno-para-el-arbol-de-navidad-imagen-animada-005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6446" y="0"/>
            <a:ext cx="3209925" cy="485775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86"/>
            <a:ext cx="8072494" cy="4000513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1857370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estrella de Belén nos guíe hacia un futuro lleno de luz, donde el amor sea la norma,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cada paso que demos, juntos,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 un canto de paz profundo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SA_Disneyland_Christmas_Parks_Houses_California_558406_1280x8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1054544_d34d7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643306" y="428610"/>
            <a:ext cx="1905000" cy="3810000"/>
          </a:xfrm>
          <a:prstGeom prst="rect">
            <a:avLst/>
          </a:prstGeom>
        </p:spPr>
      </p:pic>
      <p:pic>
        <p:nvPicPr>
          <p:cNvPr id="8" name="7 Imagen" descr="adorno-para-el-arbol-de-navidad-imagen-animada-005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928676"/>
            <a:ext cx="3209925" cy="485775"/>
          </a:xfrm>
          <a:prstGeom prst="rect">
            <a:avLst/>
          </a:prstGeom>
        </p:spPr>
      </p:pic>
      <p:pic>
        <p:nvPicPr>
          <p:cNvPr id="9" name="8 Imagen" descr="adorno-para-el-arbol-de-navidad-imagen-animada-005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928676"/>
            <a:ext cx="3209925" cy="485775"/>
          </a:xfrm>
          <a:prstGeom prst="rect">
            <a:avLst/>
          </a:prstGeom>
        </p:spPr>
      </p:pic>
      <p:pic>
        <p:nvPicPr>
          <p:cNvPr id="10" name="9 Imagen" descr="adorno-para-el-arbol-de-navidad-imagen-animada-005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1714494"/>
            <a:ext cx="2495545" cy="485775"/>
          </a:xfrm>
          <a:prstGeom prst="rect">
            <a:avLst/>
          </a:prstGeom>
        </p:spPr>
      </p:pic>
      <p:pic>
        <p:nvPicPr>
          <p:cNvPr id="11" name="10 Imagen" descr="adorno-para-el-arbol-de-navidad-imagen-animada-005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5072066" y="2145577"/>
            <a:ext cx="2214578" cy="354735"/>
          </a:xfrm>
          <a:prstGeom prst="rect">
            <a:avLst/>
          </a:prstGeom>
        </p:spPr>
      </p:pic>
      <p:pic>
        <p:nvPicPr>
          <p:cNvPr id="12" name="11 Imagen" descr="adorno-para-el-arbol-de-navidad-imagen-animada-005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2285998"/>
            <a:ext cx="1352537" cy="263281"/>
          </a:xfrm>
          <a:prstGeom prst="rect">
            <a:avLst/>
          </a:prstGeom>
        </p:spPr>
      </p:pic>
      <p:pic>
        <p:nvPicPr>
          <p:cNvPr id="13" name="12 Imagen" descr="adorno-para-el-arbol-de-navidad-imagen-animada-005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1785932"/>
            <a:ext cx="1352537" cy="263281"/>
          </a:xfrm>
          <a:prstGeom prst="rect">
            <a:avLst/>
          </a:prstGeom>
        </p:spPr>
      </p:pic>
      <p:pic>
        <p:nvPicPr>
          <p:cNvPr id="14" name="13 Imagen" descr="1760871_2931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970" y="2357436"/>
            <a:ext cx="3025427" cy="2602985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gif-56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86"/>
            <a:ext cx="8001056" cy="4000513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19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857356" y="1643056"/>
            <a:ext cx="577113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Hoy, bajo el manto de la Navidad, la paz nace en el alma de cada ser,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 todos nos unimos en verdad, </a:t>
            </a:r>
          </a:p>
          <a:p>
            <a:pPr algn="ctr"/>
            <a:r>
              <a:rPr lang="es-PE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mundo será un lugar para renacer.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cada rincón del planeta florezca,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paz que tanto la humanidad merece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 Text - Raquel 47088455266625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3" y="4201785"/>
            <a:ext cx="785818" cy="354262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 Nature Christmas Tree Snow Forests Night Ti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3 Imagen" descr="2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71420"/>
            <a:ext cx="4643470" cy="428628"/>
          </a:xfrm>
          <a:prstGeom prst="rect">
            <a:avLst/>
          </a:prstGeom>
        </p:spPr>
      </p:pic>
      <p:pic>
        <p:nvPicPr>
          <p:cNvPr id="5" name="4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084792">
            <a:off x="1847288" y="3106146"/>
            <a:ext cx="216134" cy="894349"/>
          </a:xfrm>
          <a:prstGeom prst="rect">
            <a:avLst/>
          </a:prstGeom>
        </p:spPr>
      </p:pic>
      <p:pic>
        <p:nvPicPr>
          <p:cNvPr id="6" name="5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586645">
            <a:off x="3638343" y="2760022"/>
            <a:ext cx="199852" cy="1044506"/>
          </a:xfrm>
          <a:prstGeom prst="rect">
            <a:avLst/>
          </a:prstGeom>
        </p:spPr>
      </p:pic>
      <p:pic>
        <p:nvPicPr>
          <p:cNvPr id="7" name="6 Imagen" descr="adorno-para-el-arbol-de-navidad-imagen-animada-00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084792">
            <a:off x="2678395" y="2833953"/>
            <a:ext cx="199852" cy="826977"/>
          </a:xfrm>
          <a:prstGeom prst="rect">
            <a:avLst/>
          </a:prstGeom>
        </p:spPr>
      </p:pic>
      <p:pic>
        <p:nvPicPr>
          <p:cNvPr id="8" name="7 Imagen" descr="2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420"/>
            <a:ext cx="4429124" cy="428628"/>
          </a:xfrm>
          <a:prstGeom prst="rect">
            <a:avLst/>
          </a:prstGeom>
        </p:spPr>
      </p:pic>
      <p:pic>
        <p:nvPicPr>
          <p:cNvPr id="9" name="8 Imagen" descr="7cfd624e785b50a901e722125eba44b9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572132" y="928676"/>
            <a:ext cx="3357586" cy="335758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campana-de-navidad-imagen-animada-015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364" y="3214692"/>
            <a:ext cx="500066" cy="500066"/>
          </a:xfrm>
          <a:prstGeom prst="rect">
            <a:avLst/>
          </a:prstGeom>
        </p:spPr>
      </p:pic>
      <p:pic>
        <p:nvPicPr>
          <p:cNvPr id="13" name="12 Imagen" descr="e258dd03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6248" y="785800"/>
            <a:ext cx="2214578" cy="3943350"/>
          </a:xfrm>
          <a:prstGeom prst="rect">
            <a:avLst/>
          </a:prstGeom>
        </p:spPr>
      </p:pic>
      <p:pic>
        <p:nvPicPr>
          <p:cNvPr id="12" name="11 Imagen" descr="Cool Text - Raquel 470884552666254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 rot="20168840">
            <a:off x="1044983" y="3054418"/>
            <a:ext cx="698636" cy="369535"/>
          </a:xfrm>
          <a:prstGeom prst="rect">
            <a:avLst/>
          </a:prstGeom>
        </p:spPr>
      </p:pic>
      <p:pic>
        <p:nvPicPr>
          <p:cNvPr id="18" name="17 Imagen" descr="cooltext471071008907471.png"/>
          <p:cNvPicPr>
            <a:picLocks noChangeAspect="1"/>
          </p:cNvPicPr>
          <p:nvPr/>
        </p:nvPicPr>
        <p:blipFill>
          <a:blip r:embed="rId9">
            <a:lum bright="40000" contrast="40000"/>
          </a:blip>
          <a:stretch>
            <a:fillRect/>
          </a:stretch>
        </p:blipFill>
        <p:spPr>
          <a:xfrm>
            <a:off x="714348" y="857238"/>
            <a:ext cx="3895333" cy="1857388"/>
          </a:xfrm>
          <a:prstGeom prst="rect">
            <a:avLst/>
          </a:prstGeom>
        </p:spPr>
      </p:pic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UZ DE PAZ EN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LUZ DE PAZ EN NAVIDAD</Template>
  <TotalTime>0</TotalTime>
  <Words>258</Words>
  <Application>Microsoft Office PowerPoint</Application>
  <PresentationFormat>Presentación en pantalla (16:9)</PresentationFormat>
  <Paragraphs>17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LUZ DE PAZ EN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2024-12-02T23:33:46Z</dcterms:created>
  <dcterms:modified xsi:type="dcterms:W3CDTF">2024-12-02T23:56:50Z</dcterms:modified>
</cp:coreProperties>
</file>