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8" r:id="rId3"/>
    <p:sldId id="256" r:id="rId4"/>
    <p:sldId id="271" r:id="rId5"/>
    <p:sldId id="257" r:id="rId6"/>
    <p:sldId id="278" r:id="rId7"/>
    <p:sldId id="277" r:id="rId8"/>
    <p:sldId id="276" r:id="rId9"/>
    <p:sldId id="275" r:id="rId10"/>
    <p:sldId id="274" r:id="rId11"/>
    <p:sldId id="273" r:id="rId12"/>
    <p:sldId id="270" r:id="rId13"/>
    <p:sldId id="269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59" r:id="rId22"/>
    <p:sldId id="260" r:id="rId23"/>
    <p:sldId id="272" r:id="rId24"/>
    <p:sldId id="279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uM7rwMWbuLEhTbG7LYZNg" hashData="Aa8eD+SlCIJ0tEtgFBNcn7JnGe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008" autoAdjust="0"/>
    <p:restoredTop sz="92362" autoAdjust="0"/>
  </p:normalViewPr>
  <p:slideViewPr>
    <p:cSldViewPr>
      <p:cViewPr>
        <p:scale>
          <a:sx n="50" d="100"/>
          <a:sy n="50" d="100"/>
        </p:scale>
        <p:origin x="-570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11/12/2014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11/12/2014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11/12/2014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11/12/2014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11/12/2014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11/12/2014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11/12/2014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11/12/2014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11/12/2014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11/12/2014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11/12/2014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695DEE-65AE-412D-A4A1-E10B7D1A761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A632F-0B2F-47A2-8E47-DA45E30362B7}" type="datetimeFigureOut">
              <a:rPr lang="es-ES" smtClean="0"/>
              <a:pPr/>
              <a:t>11/12/2014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A7F81C5-B42A-4AA9-8011-2E7E6ED6199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7.wav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" Type="http://schemas.openxmlformats.org/officeDocument/2006/relationships/image" Target="../media/image10.png"/><Relationship Id="rId21" Type="http://schemas.openxmlformats.org/officeDocument/2006/relationships/image" Target="../media/image17.png"/><Relationship Id="rId7" Type="http://schemas.openxmlformats.org/officeDocument/2006/relationships/image" Target="../media/image12.png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5" Type="http://schemas.openxmlformats.org/officeDocument/2006/relationships/image" Target="../media/image21.png"/><Relationship Id="rId2" Type="http://schemas.openxmlformats.org/officeDocument/2006/relationships/image" Target="../media/image9.jpeg"/><Relationship Id="rId16" Type="http://schemas.openxmlformats.org/officeDocument/2006/relationships/audio" Target="../media/audio10.wav"/><Relationship Id="rId20" Type="http://schemas.openxmlformats.org/officeDocument/2006/relationships/image" Target="../media/image16.png"/><Relationship Id="rId29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audio" Target="../media/audio5.wav"/><Relationship Id="rId24" Type="http://schemas.openxmlformats.org/officeDocument/2006/relationships/image" Target="../media/image20.png"/><Relationship Id="rId5" Type="http://schemas.openxmlformats.org/officeDocument/2006/relationships/audio" Target="../media/audio2.wav"/><Relationship Id="rId15" Type="http://schemas.openxmlformats.org/officeDocument/2006/relationships/audio" Target="../media/audio9.wav"/><Relationship Id="rId23" Type="http://schemas.openxmlformats.org/officeDocument/2006/relationships/image" Target="../media/image19.png"/><Relationship Id="rId28" Type="http://schemas.openxmlformats.org/officeDocument/2006/relationships/image" Target="../media/image24.png"/><Relationship Id="rId10" Type="http://schemas.openxmlformats.org/officeDocument/2006/relationships/audio" Target="../media/audio4.wav"/><Relationship Id="rId19" Type="http://schemas.openxmlformats.org/officeDocument/2006/relationships/image" Target="../media/image15.png"/><Relationship Id="rId4" Type="http://schemas.openxmlformats.org/officeDocument/2006/relationships/slide" Target="slide2.xml"/><Relationship Id="rId9" Type="http://schemas.openxmlformats.org/officeDocument/2006/relationships/image" Target="../media/image13.png"/><Relationship Id="rId14" Type="http://schemas.openxmlformats.org/officeDocument/2006/relationships/audio" Target="../media/audio8.wav"/><Relationship Id="rId22" Type="http://schemas.openxmlformats.org/officeDocument/2006/relationships/image" Target="../media/image18.png"/><Relationship Id="rId27" Type="http://schemas.openxmlformats.org/officeDocument/2006/relationships/image" Target="../media/image23.gif"/><Relationship Id="rId30" Type="http://schemas.openxmlformats.org/officeDocument/2006/relationships/image" Target="../media/image2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7" Type="http://schemas.openxmlformats.org/officeDocument/2006/relationships/image" Target="../media/image33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gif"/><Relationship Id="rId3" Type="http://schemas.openxmlformats.org/officeDocument/2006/relationships/image" Target="../media/image37.gif"/><Relationship Id="rId7" Type="http://schemas.openxmlformats.org/officeDocument/2006/relationships/image" Target="../media/image28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7" Type="http://schemas.openxmlformats.org/officeDocument/2006/relationships/image" Target="../media/image29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slide" Target="slide2.xml"/><Relationship Id="rId4" Type="http://schemas.openxmlformats.org/officeDocument/2006/relationships/image" Target="../media/image5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image" Target="../media/image29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slide" Target="slide2.xml"/><Relationship Id="rId4" Type="http://schemas.openxmlformats.org/officeDocument/2006/relationships/image" Target="../media/image5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7" Type="http://schemas.openxmlformats.org/officeDocument/2006/relationships/image" Target="../media/image29.gif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slide" Target="slide2.xml"/><Relationship Id="rId4" Type="http://schemas.openxmlformats.org/officeDocument/2006/relationships/image" Target="../media/image6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png"/><Relationship Id="rId4" Type="http://schemas.openxmlformats.org/officeDocument/2006/relationships/image" Target="../media/image28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0.png"/><Relationship Id="rId7" Type="http://schemas.openxmlformats.org/officeDocument/2006/relationships/image" Target="../media/image7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3.png"/><Relationship Id="rId1" Type="http://schemas.openxmlformats.org/officeDocument/2006/relationships/audio" Target="../media/audio1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861c2218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99454" cy="6858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4" y="4929198"/>
            <a:ext cx="1143000" cy="762000"/>
          </a:xfrm>
          <a:prstGeom prst="rect">
            <a:avLst/>
          </a:prstGeom>
        </p:spPr>
      </p:pic>
      <p:pic>
        <p:nvPicPr>
          <p:cNvPr id="23554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10000"/>
          </a:blip>
          <a:srcRect/>
          <a:stretch>
            <a:fillRect/>
          </a:stretch>
        </p:blipFill>
        <p:spPr bwMode="auto">
          <a:xfrm>
            <a:off x="1071538" y="285728"/>
            <a:ext cx="1857388" cy="734529"/>
          </a:xfrm>
          <a:prstGeom prst="rect">
            <a:avLst/>
          </a:prstGeom>
          <a:noFill/>
        </p:spPr>
      </p:pic>
      <p:pic>
        <p:nvPicPr>
          <p:cNvPr id="23556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10000"/>
          </a:blip>
          <a:srcRect/>
          <a:stretch>
            <a:fillRect/>
          </a:stretch>
        </p:blipFill>
        <p:spPr bwMode="auto">
          <a:xfrm>
            <a:off x="571472" y="1214422"/>
            <a:ext cx="3000396" cy="892545"/>
          </a:xfrm>
          <a:prstGeom prst="rect">
            <a:avLst/>
          </a:prstGeom>
          <a:noFill/>
        </p:spPr>
      </p:pic>
      <p:pic>
        <p:nvPicPr>
          <p:cNvPr id="23558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10000"/>
          </a:blip>
          <a:srcRect/>
          <a:stretch>
            <a:fillRect/>
          </a:stretch>
        </p:blipFill>
        <p:spPr bwMode="auto">
          <a:xfrm>
            <a:off x="285720" y="5000636"/>
            <a:ext cx="752475" cy="657226"/>
          </a:xfrm>
          <a:prstGeom prst="rect">
            <a:avLst/>
          </a:prstGeom>
          <a:noFill/>
        </p:spPr>
      </p:pic>
      <p:pic>
        <p:nvPicPr>
          <p:cNvPr id="23560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10000"/>
          </a:blip>
          <a:srcRect/>
          <a:stretch>
            <a:fillRect/>
          </a:stretch>
        </p:blipFill>
        <p:spPr bwMode="auto">
          <a:xfrm>
            <a:off x="1357290" y="5000636"/>
            <a:ext cx="2105025" cy="676276"/>
          </a:xfrm>
          <a:prstGeom prst="rect">
            <a:avLst/>
          </a:prstGeom>
          <a:noFill/>
        </p:spPr>
      </p:pic>
      <p:pic>
        <p:nvPicPr>
          <p:cNvPr id="23562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10000"/>
          </a:blip>
          <a:srcRect/>
          <a:stretch>
            <a:fillRect/>
          </a:stretch>
        </p:blipFill>
        <p:spPr bwMode="auto">
          <a:xfrm>
            <a:off x="3786182" y="4929198"/>
            <a:ext cx="790575" cy="647700"/>
          </a:xfrm>
          <a:prstGeom prst="rect">
            <a:avLst/>
          </a:prstGeom>
          <a:noFill/>
        </p:spPr>
      </p:pic>
      <p:pic>
        <p:nvPicPr>
          <p:cNvPr id="23564" name="Picture 12" descr="Rendered Image"/>
          <p:cNvPicPr>
            <a:picLocks noChangeAspect="1" noChangeArrowheads="1"/>
          </p:cNvPicPr>
          <p:nvPr/>
        </p:nvPicPr>
        <p:blipFill>
          <a:blip r:embed="rId10">
            <a:lum contrast="10000"/>
          </a:blip>
          <a:srcRect/>
          <a:stretch>
            <a:fillRect/>
          </a:stretch>
        </p:blipFill>
        <p:spPr bwMode="auto">
          <a:xfrm>
            <a:off x="1000100" y="5715016"/>
            <a:ext cx="2924175" cy="76200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5572132" y="5929330"/>
            <a:ext cx="29017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 es  una  creación  de  Raquel</a:t>
            </a:r>
            <a:endParaRPr lang="es-E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786446" y="6215082"/>
            <a:ext cx="2779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Avance  Automático  Y Manual</a:t>
            </a:r>
            <a:endParaRPr lang="es-ES" sz="16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22000">
    <p:sndAc>
      <p:stSnd>
        <p:snd r:embed="rId2" name="Feliz Navidad - Ernesto Cortazar II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8800"/>
                            </p:stCondLst>
                            <p:childTnLst>
                              <p:par>
                                <p:cTn id="5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6" name="15 Imagen" descr="Wallpapers-room_com___Aurora_Burst_4_by_mgilchuk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43" name="42 Imagen" descr="0(3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7083" y="-928718"/>
            <a:ext cx="6529834" cy="7786718"/>
          </a:xfrm>
          <a:prstGeom prst="rect">
            <a:avLst/>
          </a:prstGeom>
        </p:spPr>
      </p:pic>
      <p:pic>
        <p:nvPicPr>
          <p:cNvPr id="44" name="43 Imagen" descr="0(17).png">
            <a:hlinkClick r:id="rId4" action="ppaction://hlinksldjump" highlightClick="1">
              <a:snd r:embed="rId5" name="chimes.wav" builtIn="1"/>
            </a:hlinkClick>
            <a:hlinkHover r:id="rId4" action="ppaction://hlinksldjump" highlightClick="1">
              <a:snd r:embed="rId5" name="chimes.wav" builtIn="1"/>
            </a:hlinkHover>
          </p:cNvPr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4071934" y="285728"/>
            <a:ext cx="952500" cy="952500"/>
          </a:xfrm>
          <a:prstGeom prst="rect">
            <a:avLst/>
          </a:prstGeom>
        </p:spPr>
      </p:pic>
      <p:pic>
        <p:nvPicPr>
          <p:cNvPr id="47" name="46 Imagen" descr="0(5).png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4143372" y="1142984"/>
            <a:ext cx="952500" cy="628650"/>
          </a:xfrm>
          <a:prstGeom prst="rect">
            <a:avLst/>
          </a:prstGeom>
        </p:spPr>
      </p:pic>
      <p:pic>
        <p:nvPicPr>
          <p:cNvPr id="48" name="47 Imagen" descr="0(27).png">
            <a:hlinkClick r:id="" action="ppaction://hlinkshowjump?jump=nextslide" tooltip="Estare En Mi Casa Esta Navidad " highlightClick="1">
              <a:snd r:embed="rId8" name="Estare En Mi Casa Esta Navidad - Luis Miguel.wav"/>
            </a:hlinkClick>
          </p:cNvPr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4214810" y="1285860"/>
            <a:ext cx="790575" cy="952500"/>
          </a:xfrm>
          <a:prstGeom prst="rect">
            <a:avLst/>
          </a:prstGeom>
        </p:spPr>
      </p:pic>
      <p:pic>
        <p:nvPicPr>
          <p:cNvPr id="49" name="48 Imagen" descr="0(5).png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3428992" y="2285992"/>
            <a:ext cx="952500" cy="628650"/>
          </a:xfrm>
          <a:prstGeom prst="rect">
            <a:avLst/>
          </a:prstGeom>
        </p:spPr>
      </p:pic>
      <p:pic>
        <p:nvPicPr>
          <p:cNvPr id="50" name="49 Imagen" descr="0(27).png">
            <a:hlinkClick r:id="" action="ppaction://hlinkshowjump?jump=nextslide" tooltip="Frente a la chimenea" highlightClick="1">
              <a:snd r:embed="rId10" name="Frente A La Chimenea - Luis Miguel.wav"/>
            </a:hlinkClick>
          </p:cNvPr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3500430" y="2428868"/>
            <a:ext cx="790575" cy="952500"/>
          </a:xfrm>
          <a:prstGeom prst="rect">
            <a:avLst/>
          </a:prstGeom>
        </p:spPr>
      </p:pic>
      <p:pic>
        <p:nvPicPr>
          <p:cNvPr id="51" name="50 Imagen" descr="0(5).png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4786314" y="2571744"/>
            <a:ext cx="952500" cy="628650"/>
          </a:xfrm>
          <a:prstGeom prst="rect">
            <a:avLst/>
          </a:prstGeom>
        </p:spPr>
      </p:pic>
      <p:pic>
        <p:nvPicPr>
          <p:cNvPr id="52" name="51 Imagen" descr="0(27).png">
            <a:hlinkClick r:id="" action="ppaction://hlinkshowjump?jump=nextslide" tooltip=" Mi Humilde Oración" highlightClick="1">
              <a:snd r:embed="rId11" name="Luis Miguel - Mi Humilde Oracion (with lyrics).wav"/>
            </a:hlinkClick>
          </p:cNvPr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4929190" y="2714620"/>
            <a:ext cx="790575" cy="952500"/>
          </a:xfrm>
          <a:prstGeom prst="rect">
            <a:avLst/>
          </a:prstGeom>
        </p:spPr>
      </p:pic>
      <p:pic>
        <p:nvPicPr>
          <p:cNvPr id="53" name="52 Imagen" descr="0(5).png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2714612" y="3214686"/>
            <a:ext cx="952500" cy="628650"/>
          </a:xfrm>
          <a:prstGeom prst="rect">
            <a:avLst/>
          </a:prstGeom>
        </p:spPr>
      </p:pic>
      <p:pic>
        <p:nvPicPr>
          <p:cNvPr id="54" name="53 Imagen" descr="0(27).png">
            <a:hlinkClick r:id="" action="ppaction://hlinkshowjump?jump=nextslide" tooltip="Va a Nevar" highlightClick="1">
              <a:snd r:embed="rId12" name="Luis Miguel - Va a nevar.wav"/>
            </a:hlinkClick>
          </p:cNvPr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2786050" y="3357562"/>
            <a:ext cx="790575" cy="952500"/>
          </a:xfrm>
          <a:prstGeom prst="rect">
            <a:avLst/>
          </a:prstGeom>
        </p:spPr>
      </p:pic>
      <p:pic>
        <p:nvPicPr>
          <p:cNvPr id="55" name="54 Imagen" descr="0(5).png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3929058" y="3571876"/>
            <a:ext cx="952500" cy="628650"/>
          </a:xfrm>
          <a:prstGeom prst="rect">
            <a:avLst/>
          </a:prstGeom>
        </p:spPr>
      </p:pic>
      <p:pic>
        <p:nvPicPr>
          <p:cNvPr id="56" name="55 Imagen" descr="0(27).png">
            <a:hlinkClick r:id="" action="ppaction://hlinkshowjump?jump=nextslide" tooltip="Santa Claus Llega a La Ciudad" highlightClick="1">
              <a:snd r:embed="rId13" name="LUIS MIGUEL , SANTA CLAUS LLEGA A LA CIUDAD.mpg.wav"/>
            </a:hlinkClick>
          </p:cNvPr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3929058" y="3714752"/>
            <a:ext cx="790575" cy="952500"/>
          </a:xfrm>
          <a:prstGeom prst="rect">
            <a:avLst/>
          </a:prstGeom>
        </p:spPr>
      </p:pic>
      <p:pic>
        <p:nvPicPr>
          <p:cNvPr id="57" name="56 Imagen" descr="0(5).png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5143504" y="3571876"/>
            <a:ext cx="952500" cy="628650"/>
          </a:xfrm>
          <a:prstGeom prst="rect">
            <a:avLst/>
          </a:prstGeom>
        </p:spPr>
      </p:pic>
      <p:pic>
        <p:nvPicPr>
          <p:cNvPr id="58" name="57 Imagen" descr="0(27).png">
            <a:hlinkClick r:id="" action="ppaction://hlinkshowjump?jump=nextslide" tooltip="Blanca Navidad" highlightClick="1">
              <a:snd r:embed="rId14" name="luis miguel blanca navidad lyrics letra.wav"/>
            </a:hlinkClick>
          </p:cNvPr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5214942" y="3714752"/>
            <a:ext cx="790575" cy="952500"/>
          </a:xfrm>
          <a:prstGeom prst="rect">
            <a:avLst/>
          </a:prstGeom>
        </p:spPr>
      </p:pic>
      <p:pic>
        <p:nvPicPr>
          <p:cNvPr id="59" name="58 Imagen" descr="0(5).png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2857488" y="4357694"/>
            <a:ext cx="952500" cy="628650"/>
          </a:xfrm>
          <a:prstGeom prst="rect">
            <a:avLst/>
          </a:prstGeom>
        </p:spPr>
      </p:pic>
      <p:pic>
        <p:nvPicPr>
          <p:cNvPr id="60" name="59 Imagen" descr="0(27).png">
            <a:hlinkClick r:id="" action="ppaction://hlinkshowjump?jump=nextslide" tooltip="Te deseo muy felices fiestas" highlightClick="1">
              <a:snd r:embed="rId15" name="Luis Miguel ''Te deseo muy felices fiestas''.wav"/>
            </a:hlinkClick>
          </p:cNvPr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2928926" y="4500570"/>
            <a:ext cx="790575" cy="952500"/>
          </a:xfrm>
          <a:prstGeom prst="rect">
            <a:avLst/>
          </a:prstGeom>
        </p:spPr>
      </p:pic>
      <p:pic>
        <p:nvPicPr>
          <p:cNvPr id="61" name="60 Imagen" descr="0(5).png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4357686" y="4572008"/>
            <a:ext cx="952500" cy="628650"/>
          </a:xfrm>
          <a:prstGeom prst="rect">
            <a:avLst/>
          </a:prstGeom>
        </p:spPr>
      </p:pic>
      <p:pic>
        <p:nvPicPr>
          <p:cNvPr id="62" name="61 Imagen" descr="0(27).png">
            <a:hlinkClick r:id="" action="ppaction://hlinkshowjump?jump=nextslide" tooltip="Navidad Navidad" highlightClick="1">
              <a:snd r:embed="rId16" name="Navidad, Navidad - Luis Miguel.wav"/>
            </a:hlinkClick>
          </p:cNvPr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4357686" y="4714884"/>
            <a:ext cx="790575" cy="952500"/>
          </a:xfrm>
          <a:prstGeom prst="rect">
            <a:avLst/>
          </a:prstGeom>
        </p:spPr>
      </p:pic>
      <p:pic>
        <p:nvPicPr>
          <p:cNvPr id="63" name="62 Imagen" descr="0(5).png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5929322" y="4357694"/>
            <a:ext cx="952500" cy="628650"/>
          </a:xfrm>
          <a:prstGeom prst="rect">
            <a:avLst/>
          </a:prstGeom>
        </p:spPr>
      </p:pic>
      <p:pic>
        <p:nvPicPr>
          <p:cNvPr id="64" name="63 Imagen" descr="0(27).png">
            <a:hlinkClick r:id="" action="ppaction://hlinkshowjump?jump=nextslide" tooltip="Noche De Paz" highlightClick="1">
              <a:snd r:embed="rId17" name="Noche De Paz - Luis Miguel.wav"/>
            </a:hlinkClick>
          </p:cNvPr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6000760" y="4500570"/>
            <a:ext cx="790575" cy="952500"/>
          </a:xfrm>
          <a:prstGeom prst="rect">
            <a:avLst/>
          </a:prstGeom>
        </p:spPr>
      </p:pic>
      <p:pic>
        <p:nvPicPr>
          <p:cNvPr id="33794" name="Picture 2" descr="http://bambapos.com/style/new/components/h_gift.pn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1285852" y="5214950"/>
            <a:ext cx="914400" cy="714375"/>
          </a:xfrm>
          <a:prstGeom prst="rect">
            <a:avLst/>
          </a:prstGeom>
          <a:noFill/>
        </p:spPr>
      </p:pic>
      <p:pic>
        <p:nvPicPr>
          <p:cNvPr id="33796" name="Picture 4" descr="http://khmb.ru/common/img/uploaded/AKCII/Prilozhenie_1_k_SZ_umenshennaya.pn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1928794" y="5214950"/>
            <a:ext cx="642942" cy="810108"/>
          </a:xfrm>
          <a:prstGeom prst="rect">
            <a:avLst/>
          </a:prstGeom>
          <a:noFill/>
        </p:spPr>
      </p:pic>
      <p:pic>
        <p:nvPicPr>
          <p:cNvPr id="33798" name="Picture 6" descr="http://statusdog.ru/image/data/AC/NG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286116" y="5715016"/>
            <a:ext cx="928694" cy="928694"/>
          </a:xfrm>
          <a:prstGeom prst="rect">
            <a:avLst/>
          </a:prstGeom>
          <a:noFill/>
        </p:spPr>
      </p:pic>
      <p:pic>
        <p:nvPicPr>
          <p:cNvPr id="33800" name="Picture 8" descr="http://www.fandebox.com/wordpress/wp-content/uploads/2014/03/rregalo-300x300.pn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2357422" y="5357826"/>
            <a:ext cx="1143008" cy="1143008"/>
          </a:xfrm>
          <a:prstGeom prst="rect">
            <a:avLst/>
          </a:prstGeom>
          <a:noFill/>
        </p:spPr>
      </p:pic>
      <p:pic>
        <p:nvPicPr>
          <p:cNvPr id="33802" name="Picture 10" descr="http://www.naturbodyzen.com/wp-content/uploads/2014/05/CAJA-REGALO-WEB.pn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5000628" y="5572116"/>
            <a:ext cx="1374386" cy="1285884"/>
          </a:xfrm>
          <a:prstGeom prst="rect">
            <a:avLst/>
          </a:prstGeom>
          <a:noFill/>
        </p:spPr>
      </p:pic>
      <p:pic>
        <p:nvPicPr>
          <p:cNvPr id="33804" name="Picture 12" descr="http://frasesamoryamistad.frasesdelamor.info/wp-content/uploads/2013/10/69668__Regalos+13.jpg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6572264" y="5500702"/>
            <a:ext cx="1006405" cy="1006405"/>
          </a:xfrm>
          <a:prstGeom prst="rect">
            <a:avLst/>
          </a:prstGeom>
          <a:noFill/>
        </p:spPr>
      </p:pic>
      <p:pic>
        <p:nvPicPr>
          <p:cNvPr id="33806" name="Picture 14" descr="https://lh5.googleusercontent.com/-owvWITWrmz4/UM2WvyjkV1I/AAAAAAAARSI/J0kb1swxgA4/s800/Regalo.pn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000496" y="5714992"/>
            <a:ext cx="1143008" cy="1143008"/>
          </a:xfrm>
          <a:prstGeom prst="rect">
            <a:avLst/>
          </a:prstGeom>
          <a:noFill/>
        </p:spPr>
      </p:pic>
      <p:pic>
        <p:nvPicPr>
          <p:cNvPr id="33808" name="Picture 16" descr="http://forum.hwaml.com/imgcache2/hwaml.com_1339284498_160.pn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5929322" y="5572140"/>
            <a:ext cx="1190632" cy="928693"/>
          </a:xfrm>
          <a:prstGeom prst="rect">
            <a:avLst/>
          </a:prstGeom>
          <a:noFill/>
        </p:spPr>
      </p:pic>
      <p:pic>
        <p:nvPicPr>
          <p:cNvPr id="33810" name="Picture 18" descr="http://forum.hwaml.com/imgcache2/hwaml.com_1339284496_601.png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4714876" y="5786454"/>
            <a:ext cx="1020465" cy="804844"/>
          </a:xfrm>
          <a:prstGeom prst="rect">
            <a:avLst/>
          </a:prstGeom>
          <a:noFill/>
        </p:spPr>
      </p:pic>
      <p:sp>
        <p:nvSpPr>
          <p:cNvPr id="38" name="37 CuadroTexto"/>
          <p:cNvSpPr txBox="1"/>
          <p:nvPr/>
        </p:nvSpPr>
        <p:spPr>
          <a:xfrm>
            <a:off x="428596" y="500042"/>
            <a:ext cx="27860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Has </a:t>
            </a:r>
            <a:r>
              <a:rPr lang="es-ES_tradnl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click</a:t>
            </a:r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en  </a:t>
            </a:r>
            <a:r>
              <a:rPr lang="es-ES_tradnl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</a:t>
            </a:r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las bolitas del </a:t>
            </a:r>
            <a:r>
              <a:rPr lang="es-ES_tradnl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arbol</a:t>
            </a:r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</a:p>
          <a:p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 cada una de ellas hay una canción</a:t>
            </a:r>
          </a:p>
          <a:p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de Luís Miguel.</a:t>
            </a:r>
          </a:p>
          <a:p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Al  poner el mouse encima de cada bolita te dirá el título de la canción que vas a escuchar  .</a:t>
            </a:r>
          </a:p>
          <a:p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Cuando quieras escuchar una canción diferente regresa  al árbol  clicando la flecha  “atrás “</a:t>
            </a:r>
            <a:endParaRPr lang="es-E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22530" name="Picture 2" descr="http://www.100pies.net/Gifs/Webmasters/Flechas/Flecha-34.gif"/>
          <p:cNvPicPr>
            <a:picLocks noChangeAspect="1" noChangeArrowheads="1" noCrop="1"/>
          </p:cNvPicPr>
          <p:nvPr/>
        </p:nvPicPr>
        <p:blipFill>
          <a:blip r:embed="rId27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rcRect/>
          <a:stretch>
            <a:fillRect/>
          </a:stretch>
        </p:blipFill>
        <p:spPr bwMode="auto">
          <a:xfrm>
            <a:off x="857224" y="2714620"/>
            <a:ext cx="1000132" cy="500066"/>
          </a:xfrm>
          <a:prstGeom prst="rect">
            <a:avLst/>
          </a:prstGeom>
          <a:noFill/>
        </p:spPr>
      </p:pic>
      <p:pic>
        <p:nvPicPr>
          <p:cNvPr id="25608" name="Picture 8" descr="http://wvw.aldia.cr/especiales/2012/luis-miguel-concierto-costa-rica-4-febrero-estadio-saprissa/luis-miguel3.png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 flipH="1">
            <a:off x="6643702" y="1357298"/>
            <a:ext cx="2786082" cy="3743325"/>
          </a:xfrm>
          <a:prstGeom prst="ellipse">
            <a:avLst/>
          </a:prstGeom>
          <a:noFill/>
        </p:spPr>
      </p:pic>
      <p:pic>
        <p:nvPicPr>
          <p:cNvPr id="25610" name="Picture 10" descr="http://www.marybepplerdesigner.com.br/especial_de_natal/gifs_diversos/gorros/gorro04.png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 rot="20990025" flipH="1">
            <a:off x="7474775" y="1250979"/>
            <a:ext cx="1534473" cy="1663397"/>
          </a:xfrm>
          <a:prstGeom prst="rect">
            <a:avLst/>
          </a:prstGeom>
          <a:noFill/>
        </p:spPr>
      </p:pic>
      <p:pic>
        <p:nvPicPr>
          <p:cNvPr id="25611" name="Picture 11" descr="d:\Mis documentos\imagenes pps\713.gif"/>
          <p:cNvPicPr>
            <a:picLocks noChangeAspect="1" noChangeArrowheads="1" noCrop="1"/>
          </p:cNvPicPr>
          <p:nvPr/>
        </p:nvPicPr>
        <p:blipFill>
          <a:blip r:embed="rId30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4357686" y="571480"/>
            <a:ext cx="428625" cy="428625"/>
          </a:xfrm>
          <a:prstGeom prst="rect">
            <a:avLst/>
          </a:prstGeom>
          <a:noFill/>
        </p:spPr>
      </p:pic>
      <p:sp>
        <p:nvSpPr>
          <p:cNvPr id="39" name="38 Rectángulo"/>
          <p:cNvSpPr/>
          <p:nvPr/>
        </p:nvSpPr>
        <p:spPr>
          <a:xfrm>
            <a:off x="785786" y="4714884"/>
            <a:ext cx="1093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0(22).gif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1506" name="Picture 2" descr="http://lh3.ggpht.com/-ZA23nk4NLcM/UXdct4jwarI/AAAAAAAACnc/0g-Y5mW7qjA/Gifs-animados-flechas-se%2525C3%2525B1alizadores%252520%25252819%252529_thumb.gif?imgmax=800">
            <a:hlinkClick r:id="rId3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7929586" y="6072206"/>
            <a:ext cx="557053" cy="466721"/>
          </a:xfrm>
          <a:prstGeom prst="rect">
            <a:avLst/>
          </a:prstGeom>
          <a:noFill/>
        </p:spPr>
      </p:pic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07219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2" name="11 Imagen" descr="ib1eHhi6GYwzX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20" y="1571612"/>
            <a:ext cx="2771775" cy="154305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428596" y="5643578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0(23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8" y="2357430"/>
            <a:ext cx="3143272" cy="4500570"/>
          </a:xfrm>
          <a:prstGeom prst="rect">
            <a:avLst/>
          </a:prstGeom>
        </p:spPr>
      </p:pic>
      <p:pic>
        <p:nvPicPr>
          <p:cNvPr id="12" name="11 Imagen" descr="0.gif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0(23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28" y="2357430"/>
            <a:ext cx="3143272" cy="4500570"/>
          </a:xfrm>
          <a:prstGeom prst="rect">
            <a:avLst/>
          </a:prstGeom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5572132" y="6072206"/>
            <a:ext cx="557053" cy="466721"/>
          </a:xfrm>
          <a:prstGeom prst="rect">
            <a:avLst/>
          </a:prstGeom>
          <a:noFill/>
        </p:spPr>
      </p:pic>
      <p:pic>
        <p:nvPicPr>
          <p:cNvPr id="8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714744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85786" y="4286256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5" name="14 Imagen" descr="0(7)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034" y="0"/>
            <a:ext cx="7429552" cy="2524125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63" y="0"/>
            <a:ext cx="9103074" cy="6858000"/>
          </a:xfrm>
          <a:prstGeom prst="rect">
            <a:avLst/>
          </a:prstGeom>
        </p:spPr>
      </p:pic>
      <p:pic>
        <p:nvPicPr>
          <p:cNvPr id="5" name="4 Imagen" descr="noel-boules_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14338"/>
            <a:ext cx="5286380" cy="138112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noel-boules_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-214338"/>
            <a:ext cx="5286380" cy="138112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7929586" y="6072206"/>
            <a:ext cx="557053" cy="466721"/>
          </a:xfrm>
          <a:prstGeom prst="rect">
            <a:avLst/>
          </a:prstGeom>
          <a:noFill/>
        </p:spPr>
      </p:pic>
      <p:pic>
        <p:nvPicPr>
          <p:cNvPr id="8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07219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85720" y="5286388"/>
            <a:ext cx="1093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45720" cy="6858000"/>
          </a:xfrm>
          <a:prstGeom prst="rect">
            <a:avLst/>
          </a:prstGeom>
        </p:spPr>
      </p:pic>
      <p:pic>
        <p:nvPicPr>
          <p:cNvPr id="6" name="5 Imagen" descr="piu06owamel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0"/>
            <a:ext cx="6643734" cy="1071546"/>
          </a:xfrm>
          <a:prstGeom prst="roundRect">
            <a:avLst/>
          </a:prstGeom>
          <a:effectLst>
            <a:softEdge rad="127000"/>
          </a:effectLst>
        </p:spPr>
      </p:pic>
      <p:pic>
        <p:nvPicPr>
          <p:cNvPr id="7" name="6 Imagen" descr="Animación6--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6038850"/>
            <a:ext cx="3214684" cy="819150"/>
          </a:xfrm>
          <a:prstGeom prst="rect">
            <a:avLst/>
          </a:prstGeom>
        </p:spPr>
      </p:pic>
      <p:pic>
        <p:nvPicPr>
          <p:cNvPr id="10" name="9 Imagen" descr="NAVIDAD (247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-571536" y="762000"/>
            <a:ext cx="4000528" cy="6096000"/>
          </a:xfrm>
          <a:prstGeom prst="rect">
            <a:avLst/>
          </a:prstGeom>
        </p:spPr>
      </p:pic>
      <p:pic>
        <p:nvPicPr>
          <p:cNvPr id="8" name="Picture 2" descr="http://lh3.ggpht.com/-ZA23nk4NLcM/UXdct4jwarI/AAAAAAAACnc/0g-Y5mW7qjA/Gifs-animados-flechas-se%2525C3%2525B1alizadores%252520%25252819%252529_thumb.gif?imgmax=800">
            <a:hlinkClick r:id="rId6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7" cstate="print">
            <a:lum contrast="40000"/>
          </a:blip>
          <a:srcRect/>
          <a:stretch>
            <a:fillRect/>
          </a:stretch>
        </p:blipFill>
        <p:spPr bwMode="auto">
          <a:xfrm>
            <a:off x="7929586" y="6072206"/>
            <a:ext cx="557053" cy="466721"/>
          </a:xfrm>
          <a:prstGeom prst="rect">
            <a:avLst/>
          </a:prstGeom>
          <a:noFill/>
        </p:spPr>
      </p:pic>
      <p:pic>
        <p:nvPicPr>
          <p:cNvPr id="9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8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07219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6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428860" y="5500702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0118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6215082"/>
            <a:ext cx="1000132" cy="21431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rId3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8286776" y="6143644"/>
            <a:ext cx="557053" cy="466721"/>
          </a:xfrm>
          <a:prstGeom prst="rect">
            <a:avLst/>
          </a:prstGeom>
          <a:noFill/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429388" y="6143644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143240" y="6143644"/>
            <a:ext cx="1093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7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2000240"/>
            <a:ext cx="3959498" cy="4105269"/>
          </a:xfrm>
          <a:prstGeom prst="rect">
            <a:avLst/>
          </a:prstGeom>
        </p:spPr>
      </p:pic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215206" y="5643578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5362" name="Picture 2" descr="Carte de Noë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84849" cy="6858000"/>
          </a:xfrm>
          <a:prstGeom prst="rect">
            <a:avLst/>
          </a:prstGeom>
          <a:noFill/>
        </p:spPr>
      </p:pic>
      <p:pic>
        <p:nvPicPr>
          <p:cNvPr id="12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2462" y="2428868"/>
            <a:ext cx="342900" cy="504826"/>
          </a:xfrm>
          <a:prstGeom prst="rect">
            <a:avLst/>
          </a:prstGeom>
          <a:noFill/>
        </p:spPr>
      </p:pic>
      <p:pic>
        <p:nvPicPr>
          <p:cNvPr id="15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5000636"/>
            <a:ext cx="342900" cy="504826"/>
          </a:xfrm>
          <a:prstGeom prst="rect">
            <a:avLst/>
          </a:prstGeom>
          <a:noFill/>
        </p:spPr>
      </p:pic>
      <p:pic>
        <p:nvPicPr>
          <p:cNvPr id="16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6710" y="2928934"/>
            <a:ext cx="342900" cy="504826"/>
          </a:xfrm>
          <a:prstGeom prst="rect">
            <a:avLst/>
          </a:prstGeom>
          <a:noFill/>
        </p:spPr>
      </p:pic>
      <p:pic>
        <p:nvPicPr>
          <p:cNvPr id="24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58214" y="2786058"/>
            <a:ext cx="342900" cy="504826"/>
          </a:xfrm>
          <a:prstGeom prst="rect">
            <a:avLst/>
          </a:prstGeom>
          <a:noFill/>
        </p:spPr>
      </p:pic>
      <p:pic>
        <p:nvPicPr>
          <p:cNvPr id="25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5572140"/>
            <a:ext cx="342900" cy="504826"/>
          </a:xfrm>
          <a:prstGeom prst="rect">
            <a:avLst/>
          </a:prstGeom>
          <a:noFill/>
        </p:spPr>
      </p:pic>
      <p:pic>
        <p:nvPicPr>
          <p:cNvPr id="26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4214818"/>
            <a:ext cx="342900" cy="504826"/>
          </a:xfrm>
          <a:prstGeom prst="rect">
            <a:avLst/>
          </a:prstGeom>
          <a:noFill/>
        </p:spPr>
      </p:pic>
      <p:pic>
        <p:nvPicPr>
          <p:cNvPr id="27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5758" y="2643182"/>
            <a:ext cx="342900" cy="504826"/>
          </a:xfrm>
          <a:prstGeom prst="rect">
            <a:avLst/>
          </a:prstGeom>
          <a:noFill/>
        </p:spPr>
      </p:pic>
      <p:pic>
        <p:nvPicPr>
          <p:cNvPr id="28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62882" y="3214686"/>
            <a:ext cx="342900" cy="504826"/>
          </a:xfrm>
          <a:prstGeom prst="rect">
            <a:avLst/>
          </a:prstGeom>
          <a:noFill/>
        </p:spPr>
      </p:pic>
      <p:pic>
        <p:nvPicPr>
          <p:cNvPr id="29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91510" y="3214686"/>
            <a:ext cx="342900" cy="504826"/>
          </a:xfrm>
          <a:prstGeom prst="rect">
            <a:avLst/>
          </a:prstGeom>
          <a:noFill/>
        </p:spPr>
      </p:pic>
      <p:pic>
        <p:nvPicPr>
          <p:cNvPr id="30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8568" y="3857628"/>
            <a:ext cx="342900" cy="504826"/>
          </a:xfrm>
          <a:prstGeom prst="rect">
            <a:avLst/>
          </a:prstGeom>
          <a:noFill/>
        </p:spPr>
      </p:pic>
      <p:pic>
        <p:nvPicPr>
          <p:cNvPr id="31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5692" y="4572008"/>
            <a:ext cx="342900" cy="504826"/>
          </a:xfrm>
          <a:prstGeom prst="rect">
            <a:avLst/>
          </a:prstGeom>
          <a:noFill/>
        </p:spPr>
      </p:pic>
      <p:pic>
        <p:nvPicPr>
          <p:cNvPr id="32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7196" y="4429132"/>
            <a:ext cx="342900" cy="504826"/>
          </a:xfrm>
          <a:prstGeom prst="rect">
            <a:avLst/>
          </a:prstGeom>
          <a:noFill/>
        </p:spPr>
      </p:pic>
      <p:pic>
        <p:nvPicPr>
          <p:cNvPr id="33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29652" y="5429264"/>
            <a:ext cx="342900" cy="504826"/>
          </a:xfrm>
          <a:prstGeom prst="rect">
            <a:avLst/>
          </a:prstGeom>
          <a:noFill/>
        </p:spPr>
      </p:pic>
      <p:pic>
        <p:nvPicPr>
          <p:cNvPr id="34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5692" y="5214950"/>
            <a:ext cx="342900" cy="504826"/>
          </a:xfrm>
          <a:prstGeom prst="rect">
            <a:avLst/>
          </a:prstGeom>
          <a:noFill/>
        </p:spPr>
      </p:pic>
      <p:pic>
        <p:nvPicPr>
          <p:cNvPr id="35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34320" y="2143116"/>
            <a:ext cx="414338" cy="504826"/>
          </a:xfrm>
          <a:prstGeom prst="rect">
            <a:avLst/>
          </a:prstGeom>
          <a:noFill/>
        </p:spPr>
      </p:pic>
      <p:pic>
        <p:nvPicPr>
          <p:cNvPr id="36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7196" y="3571876"/>
            <a:ext cx="342900" cy="504826"/>
          </a:xfrm>
          <a:prstGeom prst="rect">
            <a:avLst/>
          </a:prstGeom>
          <a:noFill/>
        </p:spPr>
      </p:pic>
      <p:pic>
        <p:nvPicPr>
          <p:cNvPr id="37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34386" y="3786190"/>
            <a:ext cx="342900" cy="504826"/>
          </a:xfrm>
          <a:prstGeom prst="rect">
            <a:avLst/>
          </a:prstGeom>
          <a:noFill/>
        </p:spPr>
      </p:pic>
      <p:pic>
        <p:nvPicPr>
          <p:cNvPr id="38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8634" y="4000504"/>
            <a:ext cx="342900" cy="504826"/>
          </a:xfrm>
          <a:prstGeom prst="rect">
            <a:avLst/>
          </a:prstGeom>
          <a:noFill/>
        </p:spPr>
      </p:pic>
      <p:pic>
        <p:nvPicPr>
          <p:cNvPr id="39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43910" y="4081466"/>
            <a:ext cx="342900" cy="504826"/>
          </a:xfrm>
          <a:prstGeom prst="rect">
            <a:avLst/>
          </a:prstGeom>
          <a:noFill/>
        </p:spPr>
      </p:pic>
      <p:pic>
        <p:nvPicPr>
          <p:cNvPr id="40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1444" y="4214818"/>
            <a:ext cx="342900" cy="504826"/>
          </a:xfrm>
          <a:prstGeom prst="rect">
            <a:avLst/>
          </a:prstGeom>
          <a:noFill/>
        </p:spPr>
      </p:pic>
      <p:pic>
        <p:nvPicPr>
          <p:cNvPr id="41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91510" y="4857760"/>
            <a:ext cx="342900" cy="504826"/>
          </a:xfrm>
          <a:prstGeom prst="rect">
            <a:avLst/>
          </a:prstGeom>
          <a:noFill/>
        </p:spPr>
      </p:pic>
      <p:pic>
        <p:nvPicPr>
          <p:cNvPr id="42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2462" y="5786454"/>
            <a:ext cx="342900" cy="504826"/>
          </a:xfrm>
          <a:prstGeom prst="rect">
            <a:avLst/>
          </a:prstGeom>
          <a:noFill/>
        </p:spPr>
      </p:pic>
      <p:pic>
        <p:nvPicPr>
          <p:cNvPr id="43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43844" y="5153036"/>
            <a:ext cx="342900" cy="504826"/>
          </a:xfrm>
          <a:prstGeom prst="rect">
            <a:avLst/>
          </a:prstGeom>
          <a:noFill/>
        </p:spPr>
      </p:pic>
      <p:pic>
        <p:nvPicPr>
          <p:cNvPr id="44" name="Picture 4" descr="bola_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5715016"/>
            <a:ext cx="342900" cy="504826"/>
          </a:xfrm>
          <a:prstGeom prst="rect">
            <a:avLst/>
          </a:prstGeom>
          <a:noFill/>
        </p:spPr>
      </p:pic>
      <p:pic>
        <p:nvPicPr>
          <p:cNvPr id="45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pic>
        <p:nvPicPr>
          <p:cNvPr id="46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47" name="46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48" name="47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86446" y="5429264"/>
            <a:ext cx="8899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9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00687" cy="6858000"/>
          </a:xfrm>
          <a:prstGeom prst="rect">
            <a:avLst/>
          </a:prstGeom>
        </p:spPr>
      </p:pic>
      <p:pic>
        <p:nvPicPr>
          <p:cNvPr id="5" name="4 Imagen" descr="26d1a45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4422352" cy="1857388"/>
          </a:xfrm>
          <a:prstGeom prst="rect">
            <a:avLst/>
          </a:prstGeom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6715140" y="6072206"/>
            <a:ext cx="557053" cy="466721"/>
          </a:xfrm>
          <a:prstGeom prst="rect">
            <a:avLst/>
          </a:prstGeom>
          <a:noFill/>
        </p:spPr>
      </p:pic>
      <p:pic>
        <p:nvPicPr>
          <p:cNvPr id="8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 rot="10964076">
            <a:off x="368177" y="6085472"/>
            <a:ext cx="567495" cy="475469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929190" y="6143644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572000" y="5643578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322" name="Picture 10" descr="1112160840071402389187041.gif"/>
          <p:cNvPicPr>
            <a:picLocks noChangeAspect="1" noChangeArrowheads="1" noCrop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26" name="Picture 14" descr="SAPIN DE NOEL.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39643" y="2071678"/>
            <a:ext cx="2804357" cy="4786322"/>
          </a:xfrm>
          <a:prstGeom prst="rect">
            <a:avLst/>
          </a:prstGeom>
          <a:noFill/>
        </p:spPr>
      </p:pic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28728" y="5857892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Picture 2" descr="Image du Blog passiondesgifs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19681" cy="6858000"/>
          </a:xfrm>
          <a:prstGeom prst="rect">
            <a:avLst/>
          </a:prstGeom>
          <a:noFill/>
        </p:spPr>
      </p:pic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rId3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28596" y="5643578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244" name="Picture 4" descr="http://www.100pies.net/Gifs/Navidad/Luces/luces-1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0"/>
            <a:ext cx="3095466" cy="428604"/>
          </a:xfrm>
          <a:prstGeom prst="rect">
            <a:avLst/>
          </a:prstGeom>
          <a:noFill/>
        </p:spPr>
      </p:pic>
      <p:pic>
        <p:nvPicPr>
          <p:cNvPr id="10246" name="Picture 6" descr="http://www.100pies.net/Gifs/Navidad/Luces/luces-1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2381245" cy="329712"/>
          </a:xfrm>
          <a:prstGeom prst="rect">
            <a:avLst/>
          </a:prstGeom>
          <a:noFill/>
        </p:spPr>
      </p:pic>
      <p:pic>
        <p:nvPicPr>
          <p:cNvPr id="10248" name="Picture 8" descr="http://www.100pies.net/Gifs/Navidad/Luces/luces-1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08" y="0"/>
            <a:ext cx="2428892" cy="571480"/>
          </a:xfrm>
          <a:prstGeom prst="rect">
            <a:avLst/>
          </a:prstGeom>
          <a:noFill/>
        </p:spPr>
      </p:pic>
      <p:pic>
        <p:nvPicPr>
          <p:cNvPr id="9" name="Picture 4" descr="http://www.100pies.net/Gifs/Navidad/Luces/luces-1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95466" cy="428604"/>
          </a:xfrm>
          <a:prstGeom prst="rect">
            <a:avLst/>
          </a:prstGeom>
          <a:noFill/>
        </p:spPr>
      </p:pic>
      <p:pic>
        <p:nvPicPr>
          <p:cNvPr id="10250" name="Picture 10" descr="https://moterahd.files.wordpress.com/2010/12/009.png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 rot="20269914" flipH="1">
            <a:off x="3155357" y="4598467"/>
            <a:ext cx="4191103" cy="2555434"/>
          </a:xfrm>
          <a:prstGeom prst="rect">
            <a:avLst/>
          </a:prstGeom>
          <a:noFill/>
        </p:spPr>
      </p:pic>
      <p:pic>
        <p:nvPicPr>
          <p:cNvPr id="10" name="Picture 2" descr="http://lh3.ggpht.com/-ZA23nk4NLcM/UXdct4jwarI/AAAAAAAACnc/0g-Y5mW7qjA/Gifs-animados-flechas-se%2525C3%2525B1alizadores%252520%25252819%252529_thumb.gif?imgmax=800">
            <a:hlinkClick r:id="rId5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pic>
        <p:nvPicPr>
          <p:cNvPr id="11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7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5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28596" y="5929330"/>
            <a:ext cx="1093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6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862013f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976183" y="1571612"/>
            <a:ext cx="2853725" cy="454342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pic>
        <p:nvPicPr>
          <p:cNvPr id="8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285852" y="5929330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8" cy="6858000"/>
          </a:xfrm>
          <a:prstGeom prst="rect">
            <a:avLst/>
          </a:prstGeom>
        </p:spPr>
      </p:pic>
      <p:pic>
        <p:nvPicPr>
          <p:cNvPr id="8" name="7 Imagen" descr="0(21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2038368"/>
            <a:ext cx="4014783" cy="4252879"/>
          </a:xfrm>
          <a:prstGeom prst="rect">
            <a:avLst/>
          </a:prstGeom>
        </p:spPr>
      </p:pic>
      <p:pic>
        <p:nvPicPr>
          <p:cNvPr id="8194" name="Picture 2" descr="http://www.silvitablanco.com.ar/feliz_navidad/papa_noel/Brenda_RM_SantPlay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143116"/>
            <a:ext cx="2884979" cy="4071942"/>
          </a:xfrm>
          <a:prstGeom prst="rect">
            <a:avLst/>
          </a:prstGeom>
          <a:noFill/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rId5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pic>
        <p:nvPicPr>
          <p:cNvPr id="9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7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5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715272" y="5572140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0962495_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4412" y="3214686"/>
            <a:ext cx="3387736" cy="2514608"/>
          </a:xfrm>
          <a:prstGeom prst="rect">
            <a:avLst/>
          </a:prstGeom>
        </p:spPr>
      </p:pic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500958" y="5786454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1.11022E-16 C -0.00798 0.00139 -0.01215 0.00278 -0.00955 0.025 C -0.00694 0.04722 -0.00052 0.11713 0.01198 0.13333 C 0.02431 0.14954 0.04618 0.11991 0.06511 0.12222 C 0.08403 0.12454 0.10799 0.13565 0.12535 0.14722 C 0.14289 0.1588 0.15677 0.19722 0.16997 0.19167 C 0.18316 0.18611 0.19375 0.15 0.20452 0.11389 " pathEditMode="relative" rAng="0" ptsTypes="aaaaaaA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7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0350" y="0"/>
            <a:ext cx="6343650" cy="280985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0(7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0"/>
            <a:ext cx="6286544" cy="280985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pic>
        <p:nvPicPr>
          <p:cNvPr id="9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000232" y="5857892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222" y="0"/>
            <a:ext cx="9929882" cy="75723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pic>
        <p:nvPicPr>
          <p:cNvPr id="8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786710" y="785794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4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09515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4091993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5572140"/>
            <a:ext cx="4410079" cy="94297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4091993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5572140"/>
            <a:ext cx="4500594" cy="94297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6072206"/>
            <a:ext cx="9144000" cy="78579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2" descr="http://lh3.ggpht.com/-ZA23nk4NLcM/UXdct4jwarI/AAAAAAAACnc/0g-Y5mW7qjA/Gifs-animados-flechas-se%2525C3%2525B1alizadores%252520%25252819%252529_thumb.gif?imgmax=800">
            <a:hlinkClick r:id="rId5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>
            <a:off x="8215338" y="5500702"/>
            <a:ext cx="557053" cy="466721"/>
          </a:xfrm>
          <a:prstGeom prst="rect">
            <a:avLst/>
          </a:prstGeom>
          <a:noFill/>
        </p:spPr>
      </p:pic>
      <p:pic>
        <p:nvPicPr>
          <p:cNvPr id="12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7" cstate="print">
            <a:lum contrast="40000"/>
          </a:blip>
          <a:srcRect/>
          <a:stretch>
            <a:fillRect/>
          </a:stretch>
        </p:blipFill>
        <p:spPr bwMode="auto">
          <a:xfrm rot="10964076">
            <a:off x="368178" y="5513969"/>
            <a:ext cx="567495" cy="475469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857224" y="5572140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6357950" y="5500702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5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7143768" y="5143512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 descr="2suacg9h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4882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pic>
        <p:nvPicPr>
          <p:cNvPr id="8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143504" y="6072206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684a5_a9f63007_L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http://lh3.ggpht.com/-ZA23nk4NLcM/UXdct4jwarI/AAAAAAAACnc/0g-Y5mW7qjA/Gifs-animados-flechas-se%2525C3%2525B1alizadores%252520%25252819%252529_thumb.gif?imgmax=800">
            <a:hlinkClick r:id="rId3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85720" y="4714884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0316" cy="6858000"/>
          </a:xfrm>
          <a:prstGeom prst="rect">
            <a:avLst/>
          </a:prstGeom>
        </p:spPr>
      </p:pic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rId3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 rot="19675677">
            <a:off x="1571906" y="4877254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.LUIS MIGUEL TE CANTA EN NAVIDAD.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--.LUIS MIGUEL TE CANTA EN NAVIDAD.--</Template>
  <TotalTime>0</TotalTime>
  <Words>324</Words>
  <Application>Microsoft Office PowerPoint</Application>
  <PresentationFormat>Presentación en pantalla (4:3)</PresentationFormat>
  <Paragraphs>81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--.LUIS MIGUEL TE CANTA EN NAVIDAD.--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2014-12-11T13:45:44Z</dcterms:created>
  <dcterms:modified xsi:type="dcterms:W3CDTF">2014-12-11T13:49:12Z</dcterms:modified>
</cp:coreProperties>
</file>