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91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3" r:id="rId31"/>
    <p:sldId id="286" r:id="rId32"/>
    <p:sldId id="287" r:id="rId33"/>
    <p:sldId id="288" r:id="rId34"/>
    <p:sldId id="290" r:id="rId35"/>
    <p:sldId id="289" r:id="rId36"/>
    <p:sldId id="292" r:id="rId37"/>
  </p:sldIdLst>
  <p:sldSz cx="9144000" cy="5143500" type="screen16x9"/>
  <p:notesSz cx="6858000" cy="9144000"/>
  <p:embeddedFontLst>
    <p:embeddedFont>
      <p:font typeface="Christmabet" panose="02000000000000000000" pitchFamily="2" charset="0"/>
      <p:regular r:id="rId38"/>
    </p:embeddedFont>
    <p:embeddedFont>
      <p:font typeface="Kristen ITC" panose="03050502040202030202" pitchFamily="66" charset="0"/>
      <p:regular r:id="rId39"/>
    </p:embeddedFont>
    <p:embeddedFont>
      <p:font typeface="Brock Script" panose="02000507020000020002" pitchFamily="2" charset="0"/>
      <p:regular r:id="rId40"/>
    </p:embeddedFont>
    <p:embeddedFont>
      <p:font typeface="Kingthings Christmas 2" panose="02000000000000000000" pitchFamily="2" charset="0"/>
      <p:regular r:id="rId41"/>
    </p:embeddedFont>
    <p:embeddedFont>
      <p:font typeface="Calibri" panose="020F0502020204030204" pitchFamily="34" charset="0"/>
      <p:regular r:id="rId42"/>
      <p:bold r:id="rId43"/>
      <p:italic r:id="rId44"/>
      <p:boldItalic r:id="rId4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UJUQ9mSFMffiMpCMiaMqA==" hashData="757AgA1cwxdPHd2CDI6njnMOF1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0404"/>
    <a:srgbClr val="003300"/>
    <a:srgbClr val="BF0D40"/>
    <a:srgbClr val="C10B4C"/>
    <a:srgbClr val="221100"/>
    <a:srgbClr val="DFCA7D"/>
    <a:srgbClr val="FBC885"/>
    <a:srgbClr val="FFCC66"/>
    <a:srgbClr val="466790"/>
    <a:srgbClr val="4C68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88" autoAdjust="0"/>
  </p:normalViewPr>
  <p:slideViewPr>
    <p:cSldViewPr>
      <p:cViewPr varScale="1">
        <p:scale>
          <a:sx n="81" d="100"/>
          <a:sy n="81" d="100"/>
        </p:scale>
        <p:origin x="-78" y="-9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5.fntdata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1.fntdata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6.fntdata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4495-18AA-48CF-828E-B1D2932FDEE5}" type="datetimeFigureOut">
              <a:rPr lang="es-ES" smtClean="0"/>
              <a:pPr/>
              <a:t>12/12/2020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4717-5001-44B7-9A93-BA0F9AD84C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4495-18AA-48CF-828E-B1D2932FDEE5}" type="datetimeFigureOut">
              <a:rPr lang="es-ES" smtClean="0"/>
              <a:pPr/>
              <a:t>12/12/2020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4717-5001-44B7-9A93-BA0F9AD84C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4495-18AA-48CF-828E-B1D2932FDEE5}" type="datetimeFigureOut">
              <a:rPr lang="es-ES" smtClean="0"/>
              <a:pPr/>
              <a:t>12/12/2020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4717-5001-44B7-9A93-BA0F9AD84C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4495-18AA-48CF-828E-B1D2932FDEE5}" type="datetimeFigureOut">
              <a:rPr lang="es-ES" smtClean="0"/>
              <a:pPr/>
              <a:t>12/12/2020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4717-5001-44B7-9A93-BA0F9AD84C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4495-18AA-48CF-828E-B1D2932FDEE5}" type="datetimeFigureOut">
              <a:rPr lang="es-ES" smtClean="0"/>
              <a:pPr/>
              <a:t>12/12/2020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4717-5001-44B7-9A93-BA0F9AD84C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4495-18AA-48CF-828E-B1D2932FDEE5}" type="datetimeFigureOut">
              <a:rPr lang="es-ES" smtClean="0"/>
              <a:pPr/>
              <a:t>12/12/2020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4717-5001-44B7-9A93-BA0F9AD84C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4495-18AA-48CF-828E-B1D2932FDEE5}" type="datetimeFigureOut">
              <a:rPr lang="es-ES" smtClean="0"/>
              <a:pPr/>
              <a:t>12/12/2020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4717-5001-44B7-9A93-BA0F9AD84C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4495-18AA-48CF-828E-B1D2932FDEE5}" type="datetimeFigureOut">
              <a:rPr lang="es-ES" smtClean="0"/>
              <a:pPr/>
              <a:t>12/12/2020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4717-5001-44B7-9A93-BA0F9AD84C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4495-18AA-48CF-828E-B1D2932FDEE5}" type="datetimeFigureOut">
              <a:rPr lang="es-ES" smtClean="0"/>
              <a:pPr/>
              <a:t>12/12/2020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4717-5001-44B7-9A93-BA0F9AD84C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4495-18AA-48CF-828E-B1D2932FDEE5}" type="datetimeFigureOut">
              <a:rPr lang="es-ES" smtClean="0"/>
              <a:pPr/>
              <a:t>12/12/2020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4717-5001-44B7-9A93-BA0F9AD84C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4495-18AA-48CF-828E-B1D2932FDEE5}" type="datetimeFigureOut">
              <a:rPr lang="es-ES" smtClean="0"/>
              <a:pPr/>
              <a:t>12/12/2020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4717-5001-44B7-9A93-BA0F9AD84C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324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52114495-18AA-48CF-828E-B1D2932FDEE5}" type="datetimeFigureOut">
              <a:rPr lang="es-ES" smtClean="0"/>
              <a:pPr/>
              <a:t>12/12/2020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07314717-5001-44B7-9A93-BA0F9AD84C3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0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0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57.jpeg"/><Relationship Id="rId4" Type="http://schemas.openxmlformats.org/officeDocument/2006/relationships/image" Target="../media/image8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7" Type="http://schemas.openxmlformats.org/officeDocument/2006/relationships/image" Target="../media/image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66.jpeg"/><Relationship Id="rId4" Type="http://schemas.openxmlformats.org/officeDocument/2006/relationships/image" Target="../media/image6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7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7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8.jpeg"/><Relationship Id="rId4" Type="http://schemas.openxmlformats.org/officeDocument/2006/relationships/image" Target="../media/image8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92.png"/><Relationship Id="rId18" Type="http://schemas.openxmlformats.org/officeDocument/2006/relationships/image" Target="../media/image9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8.png"/><Relationship Id="rId11" Type="http://schemas.openxmlformats.org/officeDocument/2006/relationships/image" Target="../media/image9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7.png"/><Relationship Id="rId9" Type="http://schemas.openxmlformats.org/officeDocument/2006/relationships/image" Target="../media/image9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1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18" descr="E:\PPS  EXCLUSIVOS\- Los Mejores regalos de Navidad\Imágenes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2" name="41 CuadroTexto"/>
          <p:cNvSpPr txBox="1"/>
          <p:nvPr/>
        </p:nvSpPr>
        <p:spPr>
          <a:xfrm>
            <a:off x="1187624" y="411510"/>
            <a:ext cx="6912768" cy="2195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600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</a:rPr>
              <a:t>Los Mejores Regalos</a:t>
            </a:r>
          </a:p>
          <a:p>
            <a:pPr algn="ctr"/>
            <a:r>
              <a:rPr lang="es-ES" sz="6600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</a:rPr>
              <a:t>De Navidad</a:t>
            </a:r>
            <a:endParaRPr lang="es-ES" sz="6600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Christmas 2" pitchFamily="2" charset="0"/>
            </a:endParaRPr>
          </a:p>
        </p:txBody>
      </p:sp>
      <p:grpSp>
        <p:nvGrpSpPr>
          <p:cNvPr id="3" name="14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6" name="1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7" name="1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9" name="1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0" name="1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23 Grupo"/>
          <p:cNvGrpSpPr/>
          <p:nvPr/>
        </p:nvGrpSpPr>
        <p:grpSpPr>
          <a:xfrm flipH="1">
            <a:off x="0" y="589346"/>
            <a:ext cx="3419468" cy="3971934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27 Grupo"/>
          <p:cNvGrpSpPr/>
          <p:nvPr/>
        </p:nvGrpSpPr>
        <p:grpSpPr>
          <a:xfrm flipH="1">
            <a:off x="0" y="1071552"/>
            <a:ext cx="2571736" cy="300039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8" name="2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9" name="2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30 Grupo"/>
          <p:cNvGrpSpPr/>
          <p:nvPr/>
        </p:nvGrpSpPr>
        <p:grpSpPr>
          <a:xfrm>
            <a:off x="6500826" y="1071554"/>
            <a:ext cx="2643174" cy="2893239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1" name="3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2" name="3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33 Grupo"/>
          <p:cNvGrpSpPr/>
          <p:nvPr/>
        </p:nvGrpSpPr>
        <p:grpSpPr>
          <a:xfrm>
            <a:off x="5572132" y="589345"/>
            <a:ext cx="3571868" cy="3904088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4" name="3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5" name="3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36 Grupo"/>
          <p:cNvGrpSpPr/>
          <p:nvPr/>
        </p:nvGrpSpPr>
        <p:grpSpPr>
          <a:xfrm flipH="1">
            <a:off x="0" y="1446602"/>
            <a:ext cx="1785918" cy="2250297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7" name="3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8" name="3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4" name="39 Grupo"/>
          <p:cNvGrpSpPr/>
          <p:nvPr/>
        </p:nvGrpSpPr>
        <p:grpSpPr>
          <a:xfrm>
            <a:off x="7153260" y="1393025"/>
            <a:ext cx="1990740" cy="2250297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40" name="3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1" name="4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7" name="6 Anillo"/>
          <p:cNvSpPr/>
          <p:nvPr/>
        </p:nvSpPr>
        <p:spPr>
          <a:xfrm>
            <a:off x="0" y="1232288"/>
            <a:ext cx="3643306" cy="2678925"/>
          </a:xfrm>
          <a:prstGeom prst="donut">
            <a:avLst>
              <a:gd name="adj" fmla="val 1695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261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857488" y="0"/>
            <a:ext cx="3500462" cy="2571750"/>
          </a:xfrm>
          <a:prstGeom prst="donut">
            <a:avLst>
              <a:gd name="adj" fmla="val 14994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261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2571750"/>
            <a:ext cx="3643338" cy="2571750"/>
          </a:xfrm>
          <a:prstGeom prst="donut">
            <a:avLst>
              <a:gd name="adj" fmla="val 15841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261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643570" y="1232288"/>
            <a:ext cx="3500430" cy="2678925"/>
          </a:xfrm>
          <a:prstGeom prst="donut">
            <a:avLst>
              <a:gd name="adj" fmla="val 1606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261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grpSp>
        <p:nvGrpSpPr>
          <p:cNvPr id="2" name="11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11 Grupo"/>
          <p:cNvGrpSpPr/>
          <p:nvPr/>
        </p:nvGrpSpPr>
        <p:grpSpPr>
          <a:xfrm rot="5400000">
            <a:off x="3259340" y="-741164"/>
            <a:ext cx="2625329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3" name="2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2" name="2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rgbClr val="2613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8" name="7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4581488"/>
      </p:ext>
    </p:extLst>
  </p:cSld>
  <p:clrMapOvr>
    <a:masterClrMapping/>
  </p:clrMapOvr>
  <p:transition spd="slow" advClick="0" advTm="16000">
    <p:sndAc>
      <p:stSnd>
        <p:snd r:embed="rId2" name="Celtic Woman - villancicos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7" grpId="0" animBg="1"/>
      <p:bldP spid="7" grpId="1" animBg="1"/>
      <p:bldP spid="10" grpId="0" animBg="1"/>
      <p:bldP spid="10" grpId="1" animBg="1"/>
      <p:bldP spid="11" grpId="0" animBg="1"/>
      <p:bldP spid="11" grpId="1" animBg="1"/>
      <p:bldP spid="9" grpId="0" animBg="1"/>
      <p:bldP spid="9" grpId="1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A0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D8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793" name="Picture 1" descr="E:\PPS  EXCLUSIVOS\- Los Mejores regalos de Navidad\Imágenes\2 - white_christmas_tree-wallpaper-2560x1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E:\PPS  EXCLUSIVOS\- Los Mejores regalos de Navidad\Imágenes\christm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411510"/>
            <a:ext cx="36724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40A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 tener la mente y el corazón </a:t>
            </a:r>
          </a:p>
          <a:p>
            <a:pPr algn="ctr"/>
            <a:r>
              <a:rPr lang="es-ES" sz="3600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40A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lleno de … </a:t>
            </a:r>
            <a:endParaRPr lang="es-ES" sz="3600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540A08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32769" name="Picture 1" descr="E:\PPS  EXCLUSIVOS\- Los Mejores regalos de Navidad\Imágenes\events_weihnachten_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31840" y="267494"/>
            <a:ext cx="22797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  <a:ea typeface="Christmabet" pitchFamily="2" charset="0"/>
              </a:rPr>
              <a:t>AMOR</a:t>
            </a:r>
            <a:endParaRPr lang="es-ES" sz="7200" dirty="0"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Christmas 2" pitchFamily="2" charset="0"/>
              <a:ea typeface="Christmabe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A5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E:\PPS  EXCLUSIVOS\- Los Mejores regalos de Navidad\Imágenes\wallHD7 - Árbol de 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627534"/>
            <a:ext cx="35283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 tu corazón late todos los días, </a:t>
            </a:r>
          </a:p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 señal de que tiene un motor llamado vida.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31746" name="Picture 2" descr="E:\PPS  EXCLUSIVOS\- Los Mejores regalos de Navidad\Imágenes\8899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115616" y="411510"/>
            <a:ext cx="68670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Permítete fluir lo mejor de ti en cada momento y así compartirlo con otros.</a:t>
            </a:r>
            <a:endParaRPr lang="es-ES" sz="3600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E04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21" name="Picture 1" descr="E:\PPS  EXCLUSIVOS\- Los Mejores regalos de Navidad\Imágenes\7 - navidad-wallpapers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A5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E:\PPS  EXCLUSIVOS\- Los Mejores regalos de Navidad\Imágenes\imÃ¡genes-navideÃ±as-christmas-free-pictures-postales-para-navidad-adornos-esferas-nieve- (1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203848" y="411510"/>
            <a:ext cx="24691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</a:rPr>
              <a:t>SALUD</a:t>
            </a:r>
            <a:endParaRPr lang="es-ES" sz="72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Christmas 2" pitchFamily="2" charset="0"/>
            </a:endParaRPr>
          </a:p>
        </p:txBody>
      </p:sp>
      <p:pic>
        <p:nvPicPr>
          <p:cNvPr id="29699" name="Picture 3" descr="E:\PPS  EXCLUSIVOS\- Los Mejores regalos de Navidad\Imágenes\2425bb16a5f4f29cd7bd345e1f0cf9f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1635646"/>
            <a:ext cx="50405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Cuerpo, mente y espíritu </a:t>
            </a:r>
          </a:p>
          <a:p>
            <a:pPr algn="ctr"/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 la salud plena que todos debemos tener.</a:t>
            </a:r>
            <a:endParaRPr lang="es-ES" sz="3600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:\PPS  EXCLUSIVOS\- Los Mejores regalos de Navidad\Imágenes\navidad_30_20121119_10061273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915816" y="2931790"/>
            <a:ext cx="59046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Está en nosotros mismos decidir </a:t>
            </a:r>
          </a:p>
          <a:p>
            <a:pPr algn="ctr"/>
            <a:r>
              <a:rPr lang="es-ES" sz="36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permanezca en perfectas condiciones</a:t>
            </a:r>
            <a:endParaRPr lang="es-ES" sz="36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649" name="Picture 1" descr="E:\PPS  EXCLUSIVOS\- Los Mejores regalos de Navidad\Imágenes\elka-belye-shary-kolokolchi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E:\PPS  EXCLUSIVOS\- Los Mejores regalos de Navidad\Imágenes\Bolas-de-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339502"/>
            <a:ext cx="23294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72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bg2">
                      <a:lumMod val="2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</a:rPr>
              <a:t>COLOR</a:t>
            </a:r>
            <a:endParaRPr lang="es-ES" sz="72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chemeClr val="bg2">
                    <a:lumMod val="2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Christmas 2" pitchFamily="2" charset="0"/>
            </a:endParaRPr>
          </a:p>
        </p:txBody>
      </p:sp>
      <p:pic>
        <p:nvPicPr>
          <p:cNvPr id="26626" name="Picture 2" descr="E:\PPS  EXCLUSIVOS\- Los Mejores regalos de Navidad\Imágenes\13 - imagenes-de-navidad-postales-navideñas-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91680" y="339502"/>
            <a:ext cx="70567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Una lluvia de multicolores que pinta cada amanecer, dando así la bienvenida </a:t>
            </a:r>
          </a:p>
          <a:p>
            <a:pPr algn="ctr"/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            a un nuevo día.</a:t>
            </a:r>
            <a:endParaRPr lang="es-ES" sz="3600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A5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PPS  EXCLUSIVOS\- Los Mejores regalos de Navidad\Imágenes\360824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267494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Aprovéchalo, obsérvalo y disfrútalo siempre están ahí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25601" name="Picture 1" descr="E:\PPS  EXCLUSIVOS\- Los Mejores regalos de Navidad\Imágenes\adornos-navideños-esferas-y-velas-encendidas-fondos-para-Navida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851920" y="411510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Son regalos de la naturaleza divina.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577" name="Picture 1" descr="E:\PPS  EXCLUSIVOS\- Los Mejores regalos de Navidad\Imágene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15616" y="483518"/>
            <a:ext cx="68407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Somos nosotros los que, en muchas ocasiones, nos convertimos en ciegos del alma.</a:t>
            </a:r>
            <a:endParaRPr lang="es-ES" sz="36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3F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Los Mejores regalos de Navidad\Imágenes\christmas-present-and-balls-1920-1080-7805-1600x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5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os Mejores regalos de Navidad\Imágenes\108938-Christm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411510"/>
            <a:ext cx="32159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2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CC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</a:rPr>
              <a:t>ACTITUD</a:t>
            </a:r>
            <a:endParaRPr lang="es-ES" sz="72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CC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Christmas 2" pitchFamily="2" charset="0"/>
            </a:endParaRPr>
          </a:p>
        </p:txBody>
      </p:sp>
      <p:pic>
        <p:nvPicPr>
          <p:cNvPr id="2051" name="Picture 3" descr="E:\PPS  EXCLUSIVOS\- Los Mejores regalos de Navidad\Imágenes\11056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059832" y="3219822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Aún con una situación difícil, decide estar bien.</a:t>
            </a:r>
            <a:endParaRPr lang="es-ES" sz="3600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2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C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os Mejores regalos de Navidad\Imágenes\361698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0911" y="9366"/>
            <a:ext cx="915035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52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Los Mejores regalos de Navidad\Imágenes\21 - christmas-wallpaper-0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23928" y="267494"/>
            <a:ext cx="45512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2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</a:rPr>
              <a:t>HONESTIDAD</a:t>
            </a:r>
            <a:endParaRPr lang="es-ES" sz="72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chemeClr val="accent3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Christmas 2" pitchFamily="2" charset="0"/>
            </a:endParaRPr>
          </a:p>
        </p:txBody>
      </p:sp>
      <p:pic>
        <p:nvPicPr>
          <p:cNvPr id="4100" name="Picture 4" descr="E:\PPS  EXCLUSIVOS\- Los Mejores regalos de Navidad\Imágenes\imÃ¡genes-navideÃ±as-christmas-free-pictures-postales-para-navidad-adornos-esferas-nieve- (16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339752" y="1491630"/>
            <a:ext cx="53285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perduren esos buenos principios y sean bien sólidos en tu estilo de vida</a:t>
            </a:r>
            <a:endParaRPr lang="es-ES" sz="3600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AC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Los Mejores regalos de Navidad\Imágenes\imÃ¡genes-navideÃ±as-para-navidad-y-aÃ±o-nuevo-2014-postales-de-navidad-para-compartir (1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79712" y="3003798"/>
            <a:ext cx="5472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siempre  los apliques y </a:t>
            </a:r>
          </a:p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así podrás ver los resultados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BBF9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6146" name="Picture 2" descr="E:\PPS  EXCLUSIVOS\- Los Mejores regalos de Navidad\Imágenes\24 - todofondosdenavidad.com-1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3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3D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PPS  EXCLUSIVOS\- Los Mejores regalos de Navidad\Imágenes\25 - thumb2-christmas-blue-christmas-balls-decorations-new-year-2018-c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644008" y="195486"/>
            <a:ext cx="31357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200" dirty="0" smtClean="0">
                <a:solidFill>
                  <a:srgbClr val="171C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</a:rPr>
              <a:t>SONRISA</a:t>
            </a:r>
            <a:endParaRPr lang="es-ES" sz="7200" dirty="0">
              <a:solidFill>
                <a:srgbClr val="171CF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Christmas 2" pitchFamily="2" charset="0"/>
            </a:endParaRPr>
          </a:p>
        </p:txBody>
      </p:sp>
      <p:pic>
        <p:nvPicPr>
          <p:cNvPr id="7173" name="Picture 5" descr="E:\PPS  EXCLUSIVOS\- Los Mejores regalos de Navidad\Imágenes\imágenes navideñas con esferas, velas y regalos para Navidad 2015 (1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19672" y="339502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tu sonrisa sea tan genuina que contagie todo a tu alrededor</a:t>
            </a:r>
            <a:endParaRPr lang="es-ES" sz="36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27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Los Mejores regalos de Navidad\Imágenes\27 - geoperpectivas feliz 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551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15816" y="411510"/>
            <a:ext cx="53285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68342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todo aquel que esté perdido en la tristeza, </a:t>
            </a:r>
          </a:p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68342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se anime sin saber porque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68342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2267744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267744" y="0"/>
            <a:ext cx="2304256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72000" y="0"/>
            <a:ext cx="2304256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876256" y="0"/>
            <a:ext cx="2267744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Los Mejores regalos de Navidad\Imágenes\28 - adornos-de-navidad-dorados-12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EB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DA3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Los Mejores regalos de Navidad\Imágenes\29 - feliz-navidad-en-ps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339502"/>
            <a:ext cx="21643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2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</a:rPr>
              <a:t>BAILE</a:t>
            </a:r>
            <a:endParaRPr lang="es-ES" sz="72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Christmas 2" pitchFamily="2" charset="0"/>
            </a:endParaRPr>
          </a:p>
        </p:txBody>
      </p:sp>
      <p:pic>
        <p:nvPicPr>
          <p:cNvPr id="10243" name="Picture 3" descr="E:\PPS  EXCLUSIVOS\- Los Mejores regalos de Navidad\Imágenes\30 - Christmas_Holidays_Balls_361782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562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347864" y="483518"/>
            <a:ext cx="30043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Muévete y vive</a:t>
            </a:r>
            <a:endParaRPr lang="es-ES" sz="3600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Los Mejores regalos de Navidad\Imágenes\Fantásticas-Imágenes-de-Navidad-y-Año-Nuevo-esferas-y-gifs- (1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555526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925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Abre tu brazo, salta y se feliz</a:t>
            </a:r>
            <a:endParaRPr lang="es-ES" sz="3600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925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11268" name="Picture 4" descr="E:\PPS  EXCLUSIVOS\- Los Mejores regalos de Navidad\Imágenes\golden-christmas-globes-wallpaper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339502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BC4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Siente la emoción de estar vivo.</a:t>
            </a:r>
            <a:endParaRPr lang="es-ES" sz="3600" dirty="0">
              <a:solidFill>
                <a:srgbClr val="BC4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Los Mejores regalos de Navidad\Imágenes\Christmas_Balls_4718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33338"/>
            <a:ext cx="9156700" cy="521176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8313" y="357190"/>
            <a:ext cx="8280400" cy="43743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042988" y="735808"/>
            <a:ext cx="7129462" cy="36718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547813" y="1113236"/>
            <a:ext cx="6119812" cy="29706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00"/>
                            </p:stCondLst>
                            <p:childTnLst>
                              <p:par>
                                <p:cTn id="20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679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E:\PPS  EXCLUSIVOS\- Los Mejores regalos de Navidad\Imágenes\istockphoto-882833782-612x6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035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03648" y="555526"/>
            <a:ext cx="29498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2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797A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</a:rPr>
              <a:t>ABRAZO</a:t>
            </a:r>
            <a:endParaRPr lang="es-ES" sz="72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8797A5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Christmas 2" pitchFamily="2" charset="0"/>
            </a:endParaRPr>
          </a:p>
        </p:txBody>
      </p:sp>
      <p:pic>
        <p:nvPicPr>
          <p:cNvPr id="13320" name="Picture 8" descr="E:\PPS  EXCLUSIVOS\- Los Mejores regalos de Navidad\Imágenes\155440-white-christmas-background-1920x1080-free-downloa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19672" y="483518"/>
            <a:ext cx="54184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Da y recibe abrazos virtuales</a:t>
            </a:r>
          </a:p>
          <a:p>
            <a:pPr algn="ctr"/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este tiempo de pandemia</a:t>
            </a:r>
            <a:endParaRPr lang="es-ES" sz="3600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529" name="Picture 1" descr="E:\PPS  EXCLUSIVOS\- Los Mejores regalos de Navidad\Imágenes\327060-svet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707904" y="3291830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Un simple abrazo al día genera seguridad y confianza.</a:t>
            </a:r>
            <a:endParaRPr lang="es-ES" sz="36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22530" name="Picture 2" descr="E:\PPS  EXCLUSIVOS\- Los Mejores regalos de Navidad\Imágenes\vlcsnap-003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45" y="0"/>
            <a:ext cx="9133105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55776" y="411510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Hasta el corazón más duro, al recibirlo se ablanda</a:t>
            </a:r>
            <a:endParaRPr lang="es-ES" sz="3600" dirty="0">
              <a:blipFill>
                <a:blip r:embed="rId6"/>
                <a:stretch>
                  <a:fillRect/>
                </a:stretch>
              </a:blip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3" grpId="0"/>
      <p:bldP spid="4" grpId="0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Los Mejores regalos de Navidad\Imágenes\arreglos-para-navidad-30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 rot="16200000">
            <a:off x="4286250" y="285750"/>
            <a:ext cx="5143500" cy="4572000"/>
          </a:xfrm>
          <a:prstGeom prst="flowChartExtra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2150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CA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Los Mejores regalos de Navidad\Imágenes\39 - 168130-christmas-4k-ultra-hd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27984" y="411510"/>
            <a:ext cx="369364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2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CCB27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</a:rPr>
              <a:t>GRATITUD</a:t>
            </a:r>
            <a:endParaRPr lang="es-ES" sz="72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CCB27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Christmas 2" pitchFamily="2" charset="0"/>
            </a:endParaRPr>
          </a:p>
        </p:txBody>
      </p:sp>
      <p:pic>
        <p:nvPicPr>
          <p:cNvPr id="20482" name="Picture 2" descr="E:\PPS  EXCLUSIVOS\- Los Mejores regalos de Navidad\Imágenes\2016-ornamentos-del-árbol-de-navidad-campanas-Hanging-Decor-feliz-navidad-campanas-para-el-hogar-puer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699542"/>
            <a:ext cx="33843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Sentir, respirar y simplemente estar aquí y ahora es grandioso</a:t>
            </a:r>
            <a:endParaRPr lang="es-ES" sz="3600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Los Mejores regalos de Navidad\Imágenes\christmas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555526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Agradece al supremo, </a:t>
            </a:r>
          </a:p>
          <a:p>
            <a:pPr algn="ctr"/>
            <a:r>
              <a:rPr lang="es-ES" sz="36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tu vida.</a:t>
            </a:r>
            <a:endParaRPr lang="es-ES" sz="36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1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Los Mejores regalos de Navidad\Imágenes\42 - 1732474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blipFill>
            <a:blip r:embed="rId3"/>
            <a:stretch>
              <a:fillRect/>
            </a:stretch>
          </a:blip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04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Los Mejores regalos de Navidad\Imágenes\Imagen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0"/>
            <a:ext cx="916305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915566"/>
            <a:ext cx="31683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El mejor regalo de Navidad </a:t>
            </a:r>
          </a:p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 el que tú mismo te puedes dar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17411" name="Picture 3" descr="E:\PPS  EXCLUSIVOS\- Los Mejores regalos de Navidad\Imágenes\Christmas-tree-dec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139952" y="915566"/>
            <a:ext cx="42484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Guardando en tu mente, corazón y alma todo lo recibido durante los 365 días del año.</a:t>
            </a:r>
            <a:endParaRPr lang="es-ES" sz="3600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Los Mejores regalos de Navidad\Imágenes\43 - Christmas_Wood_planks_Balls_Bells_Pine_cone_537503_1280x8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47664" y="1203598"/>
            <a:ext cx="55446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Amor, Salud, </a:t>
            </a:r>
          </a:p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Color, Actitud, </a:t>
            </a:r>
          </a:p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Honestidad, </a:t>
            </a:r>
          </a:p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Sonrisa, Baile, </a:t>
            </a:r>
          </a:p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Abrazo y Gratitud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BF0D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BF0D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9" grpId="0" animBg="1"/>
      <p:bldP spid="6" grpId="0" animBg="1"/>
      <p:bldP spid="7" grpId="0" animBg="1"/>
      <p:bldP spid="4" grpId="0" animBg="1"/>
      <p:bldP spid="5" grpId="0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2" name="Picture 2" descr="E:\PPS  EXCLUSIVOS\- Los Mejores regalos de Navidad\Imágenes\46 - Christmas_Face_Makeup_4617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6" name="5 Grupo"/>
          <p:cNvGrpSpPr/>
          <p:nvPr/>
        </p:nvGrpSpPr>
        <p:grpSpPr>
          <a:xfrm>
            <a:off x="4572000" y="1203598"/>
            <a:ext cx="4248472" cy="2308324"/>
            <a:chOff x="4427984" y="1059582"/>
            <a:chExt cx="4248472" cy="2308324"/>
          </a:xfrm>
        </p:grpSpPr>
        <p:sp>
          <p:nvSpPr>
            <p:cNvPr id="3" name="2 CuadroTexto"/>
            <p:cNvSpPr txBox="1"/>
            <p:nvPr/>
          </p:nvSpPr>
          <p:spPr>
            <a:xfrm>
              <a:off x="4499992" y="1059582"/>
              <a:ext cx="4176464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7200" dirty="0" smtClean="0">
                  <a:ln w="3175">
                    <a:solidFill>
                      <a:srgbClr val="00B050"/>
                    </a:solidFill>
                  </a:ln>
                  <a:blipFill>
                    <a:blip r:embed="rId3"/>
                    <a:stretch>
                      <a:fillRect/>
                    </a:stretch>
                  </a:blipFill>
                  <a:latin typeface="Kingthings Christmas 2" pitchFamily="2" charset="0"/>
                </a:rPr>
                <a:t>FELIZ </a:t>
              </a:r>
            </a:p>
            <a:p>
              <a:pPr algn="ctr"/>
              <a:r>
                <a:rPr lang="es-ES" sz="7200" dirty="0" smtClean="0">
                  <a:ln w="3175">
                    <a:solidFill>
                      <a:srgbClr val="00B050"/>
                    </a:solidFill>
                  </a:ln>
                  <a:blipFill>
                    <a:blip r:embed="rId3"/>
                    <a:stretch>
                      <a:fillRect/>
                    </a:stretch>
                  </a:blipFill>
                  <a:latin typeface="Kingthings Christmas 2" pitchFamily="2" charset="0"/>
                </a:rPr>
                <a:t>NAVIDAD!!</a:t>
              </a:r>
              <a:endParaRPr lang="es-ES" sz="7200" dirty="0">
                <a:ln w="3175">
                  <a:solidFill>
                    <a:srgbClr val="00B05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Kingthings Christmas 2" pitchFamily="2" charset="0"/>
              </a:endParaRPr>
            </a:p>
          </p:txBody>
        </p:sp>
        <p:sp>
          <p:nvSpPr>
            <p:cNvPr id="4" name="3 Rectángulo"/>
            <p:cNvSpPr/>
            <p:nvPr/>
          </p:nvSpPr>
          <p:spPr>
            <a:xfrm flipV="1">
              <a:off x="4427984" y="1059582"/>
              <a:ext cx="1296143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ES" sz="7200" dirty="0" smtClean="0">
                  <a:ln w="3175">
                    <a:solidFill>
                      <a:srgbClr val="00B050"/>
                    </a:solidFill>
                  </a:ln>
                  <a:blipFill>
                    <a:blip r:embed="rId3"/>
                    <a:stretch>
                      <a:fillRect/>
                    </a:stretch>
                  </a:blipFill>
                  <a:latin typeface="Kingthings Christmas 2" pitchFamily="2" charset="0"/>
                </a:rPr>
                <a:t>!!  </a:t>
              </a:r>
            </a:p>
          </p:txBody>
        </p:sp>
      </p:grpSp>
      <p:sp>
        <p:nvSpPr>
          <p:cNvPr id="9" name="8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7" grpId="0" animBg="1"/>
      <p:bldP spid="7" grpId="1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9000" b="-8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E:\PPS  EXCLUSIVOS\- Los Mejores regalos de Navidad\Imágenes\campanas_de_navidad_20151215_11385653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 rot="5400000">
            <a:off x="-292893" y="292894"/>
            <a:ext cx="5143500" cy="4557713"/>
          </a:xfrm>
          <a:prstGeom prst="triangle">
            <a:avLst/>
          </a:prstGeom>
          <a:solidFill>
            <a:srgbClr val="00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00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2571748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00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9144000" cy="2625329"/>
          </a:xfrm>
          <a:prstGeom prst="flowChartMerge">
            <a:avLst/>
          </a:prstGeom>
          <a:solidFill>
            <a:srgbClr val="00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 EXCLUSIVOS\- Los Mejores regalos de Navidad\Imágenes\XxooQhM-christmas-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" y="1"/>
            <a:ext cx="9118848" cy="511427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66187" y="411510"/>
            <a:ext cx="28071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Diciembre 2020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2664" y="1348763"/>
            <a:ext cx="425789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Música: Celtic </a:t>
            </a:r>
            <a:r>
              <a:rPr lang="es-ES" sz="32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Woman</a:t>
            </a:r>
            <a:endParaRPr lang="es-ES" sz="32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  <a:p>
            <a:r>
              <a:rPr lang="es-ES" sz="32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	</a:t>
            </a:r>
            <a:r>
              <a:rPr lang="es-ES" sz="32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 Villancicos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grpSp>
        <p:nvGrpSpPr>
          <p:cNvPr id="10" name="9 Grupo"/>
          <p:cNvGrpSpPr/>
          <p:nvPr/>
        </p:nvGrpSpPr>
        <p:grpSpPr>
          <a:xfrm>
            <a:off x="7524328" y="2067694"/>
            <a:ext cx="1080120" cy="1922730"/>
            <a:chOff x="7524328" y="2067694"/>
            <a:chExt cx="1080120" cy="1922730"/>
          </a:xfrm>
        </p:grpSpPr>
        <p:pic>
          <p:nvPicPr>
            <p:cNvPr id="14341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596336" y="2067694"/>
              <a:ext cx="1008112" cy="1588684"/>
            </a:xfrm>
            <a:prstGeom prst="rect">
              <a:avLst/>
            </a:prstGeom>
            <a:noFill/>
          </p:spPr>
        </p:pic>
        <p:sp>
          <p:nvSpPr>
            <p:cNvPr id="9" name="8 CuadroTexto"/>
            <p:cNvSpPr txBox="1"/>
            <p:nvPr/>
          </p:nvSpPr>
          <p:spPr>
            <a:xfrm>
              <a:off x="7524328" y="3651870"/>
              <a:ext cx="103265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dirty="0" smtClean="0">
                  <a:blipFill>
                    <a:blip r:embed="rId5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  <a:endParaRPr lang="es-ES" sz="1600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</p:grpSp>
      <p:sp>
        <p:nvSpPr>
          <p:cNvPr id="20" name="19 Triángulo rectángulo"/>
          <p:cNvSpPr/>
          <p:nvPr/>
        </p:nvSpPr>
        <p:spPr>
          <a:xfrm flipH="1" flipV="1">
            <a:off x="7596336" y="0"/>
            <a:ext cx="1547664" cy="268605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25152" y="0"/>
            <a:ext cx="1547664" cy="268605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ombo"/>
          <p:cNvSpPr/>
          <p:nvPr/>
        </p:nvSpPr>
        <p:spPr>
          <a:xfrm>
            <a:off x="6181328" y="0"/>
            <a:ext cx="2987824" cy="514350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012976" y="0"/>
            <a:ext cx="3168352" cy="514350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152" y="0"/>
            <a:ext cx="3131840" cy="514350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596336" y="2535272"/>
            <a:ext cx="1547664" cy="257175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isósceles"/>
          <p:cNvSpPr/>
          <p:nvPr/>
        </p:nvSpPr>
        <p:spPr>
          <a:xfrm>
            <a:off x="4597152" y="2535272"/>
            <a:ext cx="3168352" cy="257175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1500808" y="2542529"/>
            <a:ext cx="3168352" cy="257175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5152" y="2535272"/>
            <a:ext cx="1619672" cy="257175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Rectángulo"/>
          <p:cNvSpPr/>
          <p:nvPr/>
        </p:nvSpPr>
        <p:spPr>
          <a:xfrm>
            <a:off x="-6350" y="58274"/>
            <a:ext cx="9150350" cy="5085226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0" grpId="0" animBg="1"/>
      <p:bldP spid="16" grpId="0" animBg="1"/>
      <p:bldP spid="15" grpId="0" animBg="1"/>
      <p:bldP spid="19" grpId="0" animBg="1"/>
      <p:bldP spid="12" grpId="0" animBg="1"/>
      <p:bldP spid="11" grpId="0" animBg="1"/>
      <p:bldP spid="8" grpId="0" animBg="1"/>
      <p:bldP spid="18" grpId="0" animBg="1"/>
      <p:bldP spid="14" grpId="0" animBg="1"/>
      <p:bldP spid="13" grpId="0" animBg="1"/>
      <p:bldP spid="17" grpId="0" animBg="1"/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1387</TotalTime>
  <Words>350</Words>
  <Application>Microsoft Office PowerPoint</Application>
  <PresentationFormat>Presentación en pantalla (16:9)</PresentationFormat>
  <Paragraphs>60</Paragraphs>
  <Slides>35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3" baseType="lpstr">
      <vt:lpstr>Arial</vt:lpstr>
      <vt:lpstr>Christmabet</vt:lpstr>
      <vt:lpstr>Kristen ITC</vt:lpstr>
      <vt:lpstr>Brock Script</vt:lpstr>
      <vt:lpstr>Kingthings Christmas 2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132</cp:revision>
  <dcterms:created xsi:type="dcterms:W3CDTF">2020-12-06T18:58:18Z</dcterms:created>
  <dcterms:modified xsi:type="dcterms:W3CDTF">2020-12-12T21:04:03Z</dcterms:modified>
</cp:coreProperties>
</file>