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81" r:id="rId3"/>
    <p:sldId id="278" r:id="rId4"/>
    <p:sldId id="273" r:id="rId5"/>
    <p:sldId id="267" r:id="rId6"/>
    <p:sldId id="265" r:id="rId7"/>
    <p:sldId id="268" r:id="rId8"/>
    <p:sldId id="269" r:id="rId9"/>
    <p:sldId id="275" r:id="rId10"/>
    <p:sldId id="270" r:id="rId11"/>
    <p:sldId id="271" r:id="rId12"/>
    <p:sldId id="276" r:id="rId13"/>
    <p:sldId id="277" r:id="rId14"/>
    <p:sldId id="272" r:id="rId15"/>
    <p:sldId id="266" r:id="rId16"/>
    <p:sldId id="279" r:id="rId17"/>
    <p:sldId id="280" r:id="rId18"/>
    <p:sldId id="282" r:id="rId19"/>
  </p:sldIdLst>
  <p:sldSz cx="9144000" cy="5143500" type="screen16x9"/>
  <p:notesSz cx="6858000" cy="9144000"/>
  <p:embeddedFontLst>
    <p:embeddedFont>
      <p:font typeface="Bonnet" pitchFamily="2" charset="0"/>
      <p:regular r:id="rId20"/>
    </p:embeddedFont>
    <p:embeddedFont>
      <p:font typeface="Calibri" pitchFamily="34" charset="0"/>
      <p:regular r:id="rId21"/>
      <p:bold r:id="rId22"/>
      <p:italic r:id="rId23"/>
      <p:boldItalic r:id="rId24"/>
    </p:embeddedFont>
    <p:embeddedFont>
      <p:font typeface="Christmas Sparkle PERSONAL USE" pitchFamily="2" charset="0"/>
      <p:regular r:id="rId25"/>
    </p:embeddedFont>
    <p:embeddedFont>
      <p:font typeface="Christmabet" pitchFamily="2" charset="0"/>
      <p:regular r:id="rId26"/>
    </p:embeddedFont>
    <p:embeddedFont>
      <p:font typeface="Brock Script" pitchFamily="2" charset="0"/>
      <p:regular r:id="rId27"/>
    </p:embeddedFont>
    <p:embeddedFont>
      <p:font typeface="Reed of Love" pitchFamily="2" charset="0"/>
      <p:regular r:id="rId28"/>
    </p:embeddedFont>
    <p:embeddedFont>
      <p:font typeface="Kristen ITC" pitchFamily="66" charset="0"/>
      <p:regular r:id="rId29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2KsVLBqKByNHW53LPa9bQ==" hashData="+Jl0ycRndfptstV81J3VJncYSG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006600"/>
    <a:srgbClr val="990000"/>
    <a:srgbClr val="628448"/>
    <a:srgbClr val="CEBA28"/>
    <a:srgbClr val="E7BC4F"/>
    <a:srgbClr val="258D17"/>
    <a:srgbClr val="B06DF9"/>
    <a:srgbClr val="009644"/>
    <a:srgbClr val="FFDE9B"/>
    <a:srgbClr val="ACC777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735" autoAdjust="0"/>
  </p:normalViewPr>
  <p:slideViewPr>
    <p:cSldViewPr>
      <p:cViewPr varScale="1">
        <p:scale>
          <a:sx n="36" d="100"/>
          <a:sy n="36" d="100"/>
        </p:scale>
        <p:origin x="-78" y="-170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7.fntdata"/><Relationship Id="rId3" Type="http://schemas.openxmlformats.org/officeDocument/2006/relationships/slide" Target="slides/slide1.xml"/><Relationship Id="rId21" Type="http://schemas.openxmlformats.org/officeDocument/2006/relationships/font" Target="fonts/font2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6.fntdata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font" Target="fonts/font1.fntdata"/><Relationship Id="rId29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5.fntdata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20D00-73B9-4242-818B-CA57F7E632FA}" type="datetimeFigureOut">
              <a:rPr lang="es-ES" smtClean="0"/>
              <a:pPr/>
              <a:t>14/12/2020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3556B-E25C-4BB9-B952-B3F8EC201E3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20D00-73B9-4242-818B-CA57F7E632FA}" type="datetimeFigureOut">
              <a:rPr lang="es-ES" smtClean="0"/>
              <a:pPr/>
              <a:t>14/12/2020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3556B-E25C-4BB9-B952-B3F8EC201E3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20D00-73B9-4242-818B-CA57F7E632FA}" type="datetimeFigureOut">
              <a:rPr lang="es-ES" smtClean="0"/>
              <a:pPr/>
              <a:t>14/12/2020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3556B-E25C-4BB9-B952-B3F8EC201E3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20D00-73B9-4242-818B-CA57F7E632FA}" type="datetimeFigureOut">
              <a:rPr lang="es-ES" smtClean="0"/>
              <a:pPr/>
              <a:t>14/12/2020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3556B-E25C-4BB9-B952-B3F8EC201E3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20D00-73B9-4242-818B-CA57F7E632FA}" type="datetimeFigureOut">
              <a:rPr lang="es-ES" smtClean="0"/>
              <a:pPr/>
              <a:t>14/12/2020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3556B-E25C-4BB9-B952-B3F8EC201E3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20D00-73B9-4242-818B-CA57F7E632FA}" type="datetimeFigureOut">
              <a:rPr lang="es-ES" smtClean="0"/>
              <a:pPr/>
              <a:t>14/12/2020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3556B-E25C-4BB9-B952-B3F8EC201E3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20D00-73B9-4242-818B-CA57F7E632FA}" type="datetimeFigureOut">
              <a:rPr lang="es-ES" smtClean="0"/>
              <a:pPr/>
              <a:t>14/12/2020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3556B-E25C-4BB9-B952-B3F8EC201E3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20D00-73B9-4242-818B-CA57F7E632FA}" type="datetimeFigureOut">
              <a:rPr lang="es-ES" smtClean="0"/>
              <a:pPr/>
              <a:t>14/12/2020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3556B-E25C-4BB9-B952-B3F8EC201E3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20D00-73B9-4242-818B-CA57F7E632FA}" type="datetimeFigureOut">
              <a:rPr lang="es-ES" smtClean="0"/>
              <a:pPr/>
              <a:t>14/12/2020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3556B-E25C-4BB9-B952-B3F8EC201E3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20D00-73B9-4242-818B-CA57F7E632FA}" type="datetimeFigureOut">
              <a:rPr lang="es-ES" smtClean="0"/>
              <a:pPr/>
              <a:t>14/12/2020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3556B-E25C-4BB9-B952-B3F8EC201E3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20D00-73B9-4242-818B-CA57F7E632FA}" type="datetimeFigureOut">
              <a:rPr lang="es-ES" smtClean="0"/>
              <a:pPr/>
              <a:t>14/12/2020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3556B-E25C-4BB9-B952-B3F8EC201E3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Reed of Love" pitchFamily="2" charset="0"/>
              </a:defRPr>
            </a:lvl1pPr>
          </a:lstStyle>
          <a:p>
            <a:fld id="{F1020D00-73B9-4242-818B-CA57F7E632FA}" type="datetimeFigureOut">
              <a:rPr lang="es-ES" smtClean="0"/>
              <a:pPr/>
              <a:t>14/12/2020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Reed of Love" pitchFamily="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Reed of Love" pitchFamily="2" charset="0"/>
              </a:defRPr>
            </a:lvl1pPr>
          </a:lstStyle>
          <a:p>
            <a:fld id="{2983556B-E25C-4BB9-B952-B3F8EC201E39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Reed of Love" pitchFamily="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Reed of Love" pitchFamily="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Reed of Love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Reed of Love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Reed of Love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Reed of Love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1.jpeg"/><Relationship Id="rId21" Type="http://schemas.openxmlformats.org/officeDocument/2006/relationships/image" Target="../media/image19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audio" Target="../media/audio1.wav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19.jpe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jpeg"/><Relationship Id="rId5" Type="http://schemas.openxmlformats.org/officeDocument/2006/relationships/image" Target="../media/image25.jpeg"/><Relationship Id="rId4" Type="http://schemas.openxmlformats.org/officeDocument/2006/relationships/image" Target="../media/image2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2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3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3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38.png"/><Relationship Id="rId4" Type="http://schemas.openxmlformats.org/officeDocument/2006/relationships/image" Target="../media/image3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4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3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4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2.jpeg"/><Relationship Id="rId7" Type="http://schemas.openxmlformats.org/officeDocument/2006/relationships/image" Target="../media/image53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7" Type="http://schemas.openxmlformats.org/officeDocument/2006/relationships/image" Target="../media/image19.jpe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jpeg"/><Relationship Id="rId5" Type="http://schemas.openxmlformats.org/officeDocument/2006/relationships/image" Target="../media/image60.png"/><Relationship Id="rId4" Type="http://schemas.openxmlformats.org/officeDocument/2006/relationships/image" Target="../media/image31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13" Type="http://schemas.openxmlformats.org/officeDocument/2006/relationships/image" Target="../media/image67.png"/><Relationship Id="rId18" Type="http://schemas.openxmlformats.org/officeDocument/2006/relationships/image" Target="../media/image7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3.png"/><Relationship Id="rId11" Type="http://schemas.openxmlformats.org/officeDocument/2006/relationships/image" Target="../media/image6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2.png"/><Relationship Id="rId9" Type="http://schemas.openxmlformats.org/officeDocument/2006/relationships/image" Target="../media/image6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Picture 2" descr="E:\PPS  EXCLUSIVOS\- Los colores de la Navidad\Imágenes\94e5242a0d0386205ee69ab83821b86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70" name="69 CuadroTexto"/>
          <p:cNvSpPr txBox="1"/>
          <p:nvPr/>
        </p:nvSpPr>
        <p:spPr>
          <a:xfrm>
            <a:off x="539552" y="627534"/>
            <a:ext cx="8099405" cy="1584176"/>
          </a:xfrm>
          <a:prstGeom prst="rect">
            <a:avLst/>
          </a:prstGeom>
          <a:noFill/>
        </p:spPr>
        <p:txBody>
          <a:bodyPr wrap="none" rtlCol="0">
            <a:prstTxWarp prst="textStop">
              <a:avLst/>
            </a:prstTxWarp>
            <a:spAutoFit/>
          </a:bodyPr>
          <a:lstStyle/>
          <a:p>
            <a:r>
              <a:rPr lang="es-ES" sz="4000" dirty="0" smtClean="0">
                <a:ln>
                  <a:solidFill>
                    <a:srgbClr val="0066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C0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nnet" pitchFamily="2" charset="0"/>
              </a:rPr>
              <a:t>Los Colores de la Navidad</a:t>
            </a:r>
            <a:endParaRPr lang="es-ES" sz="4000" dirty="0">
              <a:ln>
                <a:solidFill>
                  <a:srgbClr val="006600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glow rad="63500">
                  <a:srgbClr val="C0000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nnet" pitchFamily="2" charset="0"/>
            </a:endParaRPr>
          </a:p>
        </p:txBody>
      </p:sp>
      <p:sp>
        <p:nvSpPr>
          <p:cNvPr id="37" name="36 Rectángulo"/>
          <p:cNvSpPr/>
          <p:nvPr/>
        </p:nvSpPr>
        <p:spPr>
          <a:xfrm>
            <a:off x="2627784" y="1113588"/>
            <a:ext cx="1296144" cy="97210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1547664" y="573528"/>
            <a:ext cx="1080120" cy="91810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611560" y="195486"/>
            <a:ext cx="936104" cy="75608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0" y="0"/>
            <a:ext cx="611560" cy="55552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flipH="1">
            <a:off x="5292080" y="1131591"/>
            <a:ext cx="1296144" cy="93610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flipH="1">
            <a:off x="6516216" y="555526"/>
            <a:ext cx="1152128" cy="93610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flipH="1">
            <a:off x="7668344" y="249492"/>
            <a:ext cx="864096" cy="70207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flipH="1">
            <a:off x="8532440" y="1"/>
            <a:ext cx="611560" cy="483518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flipV="1">
            <a:off x="2627784" y="3111810"/>
            <a:ext cx="1296144" cy="1026114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flipV="1">
            <a:off x="1547664" y="3579862"/>
            <a:ext cx="1080120" cy="756084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flipV="1">
            <a:off x="683568" y="4137924"/>
            <a:ext cx="864096" cy="702078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flipV="1">
            <a:off x="0" y="4659982"/>
            <a:ext cx="683568" cy="483518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flipH="1" flipV="1">
            <a:off x="5220072" y="3111810"/>
            <a:ext cx="1368152" cy="1026114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flipH="1" flipV="1">
            <a:off x="6588224" y="3597865"/>
            <a:ext cx="1080120" cy="774086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flipH="1" flipV="1">
            <a:off x="7668340" y="4137923"/>
            <a:ext cx="864101" cy="702079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flipH="1" flipV="1">
            <a:off x="8532440" y="4659982"/>
            <a:ext cx="611560" cy="483518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3851920" y="1707654"/>
            <a:ext cx="1440160" cy="108012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3851920" y="2427735"/>
            <a:ext cx="1440160" cy="936104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2699792" y="2031690"/>
            <a:ext cx="1152128" cy="108012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5292080" y="2067694"/>
            <a:ext cx="1152128" cy="1080120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3851920" y="1059582"/>
            <a:ext cx="1440160" cy="756084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3851920" y="3399843"/>
            <a:ext cx="1440160" cy="792088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>
            <a:off x="1547664" y="1995687"/>
            <a:ext cx="1152128" cy="954106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>
            <a:off x="6444208" y="2067694"/>
            <a:ext cx="1152128" cy="882098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>
            <a:off x="4067944" y="411510"/>
            <a:ext cx="1080120" cy="648072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>
            <a:off x="4067944" y="4227934"/>
            <a:ext cx="1080120" cy="54006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>
            <a:off x="683568" y="2139702"/>
            <a:ext cx="864096" cy="702078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>
            <a:off x="7524328" y="2139702"/>
            <a:ext cx="1008112" cy="756084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>
            <a:off x="4211960" y="0"/>
            <a:ext cx="720080" cy="41151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>
            <a:off x="4283968" y="4731990"/>
            <a:ext cx="648072" cy="411510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0" y="2283718"/>
            <a:ext cx="683568" cy="486054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8532440" y="2301720"/>
            <a:ext cx="611560" cy="540060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>
    <p:sndAc>
      <p:stSnd>
        <p:snd r:embed="rId2" name="Manuel Carrasco - Llegó Navidad - editado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4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4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4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4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4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4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4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4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4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4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4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4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4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4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4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4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4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4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4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4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4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4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4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4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4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4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4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4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4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4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4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4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4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4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4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4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4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4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4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4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4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4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4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4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4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4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4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4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4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4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4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4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4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4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4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4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4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4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4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4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4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4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4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4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4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4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4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4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4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4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4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4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4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4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4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4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4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4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4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4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4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4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4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4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4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4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4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4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4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4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4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4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4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4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4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4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4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4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4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4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4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4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4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4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4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4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4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4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4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4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4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4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4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4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4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9" dur="4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4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2" presetClass="entr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3" dur="4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4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5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7" dur="4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4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1" dur="4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4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3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5" dur="4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4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7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9" dur="4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4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3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4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4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4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4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9" dur="4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4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4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4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4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4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4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4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1" dur="4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4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4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4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4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4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4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4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3" dur="4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4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4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4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4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4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4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4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5" dur="4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4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4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4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1" dur="4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4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4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4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7" dur="4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4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4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4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3" dur="4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4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4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4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9" dur="4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4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4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4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5" dur="4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4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4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4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1" dur="4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4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4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4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7" dur="4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4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4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4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3" dur="4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4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4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4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9" dur="4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4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4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4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5" dur="4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4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4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4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1" dur="4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4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4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4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7" dur="4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4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4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4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3" dur="4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4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4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4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9" dur="4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4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4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4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5" dur="4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4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4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4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1" dur="4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4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4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4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7" dur="4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4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4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4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3" dur="4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4" dur="4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4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4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9" dur="4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0" dur="4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4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4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5" dur="4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6" dur="4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7" dur="4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8" dur="4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1" dur="4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2" dur="4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4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4" dur="4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7" dur="4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8" dur="4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9" dur="4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4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3" dur="4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4" dur="4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4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4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9" dur="4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0" dur="4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1" dur="4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2" dur="4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4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4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4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4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4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4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4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4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4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4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4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4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4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4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4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4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4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4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4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4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4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4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4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4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4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4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4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4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4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4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4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4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4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4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4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4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4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4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4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4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4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4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4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4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4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4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4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4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4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4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4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4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4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4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3" dur="4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4" dur="4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7" dur="4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8" dur="4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1" dur="4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2" dur="4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5" dur="4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6" dur="4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9" dur="4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0" dur="4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54" dur="5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5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7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8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0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  <p:bldP spid="56" grpId="1" animBg="1"/>
      <p:bldP spid="56" grpId="2" animBg="1"/>
      <p:bldP spid="57" grpId="0" animBg="1"/>
      <p:bldP spid="57" grpId="1" animBg="1"/>
      <p:bldP spid="57" grpId="2" animBg="1"/>
      <p:bldP spid="58" grpId="0" animBg="1"/>
      <p:bldP spid="58" grpId="1" animBg="1"/>
      <p:bldP spid="58" grpId="2" animBg="1"/>
      <p:bldP spid="59" grpId="0" animBg="1"/>
      <p:bldP spid="59" grpId="1" animBg="1"/>
      <p:bldP spid="59" grpId="2" animBg="1"/>
      <p:bldP spid="60" grpId="0" animBg="1"/>
      <p:bldP spid="60" grpId="1" animBg="1"/>
      <p:bldP spid="60" grpId="2" animBg="1"/>
      <p:bldP spid="61" grpId="0" animBg="1"/>
      <p:bldP spid="61" grpId="1" animBg="1"/>
      <p:bldP spid="61" grpId="2" animBg="1"/>
      <p:bldP spid="62" grpId="0" animBg="1"/>
      <p:bldP spid="62" grpId="1" animBg="1"/>
      <p:bldP spid="62" grpId="2" animBg="1"/>
      <p:bldP spid="63" grpId="0" animBg="1"/>
      <p:bldP spid="63" grpId="1" animBg="1"/>
      <p:bldP spid="63" grpId="2" animBg="1"/>
      <p:bldP spid="64" grpId="0" animBg="1"/>
      <p:bldP spid="64" grpId="1" animBg="1"/>
      <p:bldP spid="64" grpId="2" animBg="1"/>
      <p:bldP spid="65" grpId="0" animBg="1"/>
      <p:bldP spid="65" grpId="1" animBg="1"/>
      <p:bldP spid="65" grpId="2" animBg="1"/>
      <p:bldP spid="66" grpId="0" animBg="1"/>
      <p:bldP spid="66" grpId="1" animBg="1"/>
      <p:bldP spid="66" grpId="2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3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E:\PPS  EXCLUSIVOS\- Los colores de la Navidad\Imágenes\novyy-god-prazdnik-stol-87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grpSp>
        <p:nvGrpSpPr>
          <p:cNvPr id="3" name="12 Grupo"/>
          <p:cNvGrpSpPr/>
          <p:nvPr/>
        </p:nvGrpSpPr>
        <p:grpSpPr>
          <a:xfrm>
            <a:off x="0" y="0"/>
            <a:ext cx="9144000" cy="5143500"/>
            <a:chOff x="611560" y="836712"/>
            <a:chExt cx="3600400" cy="5032176"/>
          </a:xfrm>
          <a:blipFill>
            <a:blip r:embed="rId3"/>
            <a:stretch>
              <a:fillRect/>
            </a:stretch>
          </a:blipFill>
        </p:grpSpPr>
        <p:sp>
          <p:nvSpPr>
            <p:cNvPr id="4" name="3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" name="4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5000" fill="hold"/>
                                        <p:tgtEl>
                                          <p:spTgt spid="1536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9000" b="-8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E:\PPS  EXCLUSIVOS\- Los colores de la Navidad\Imágenes\3 - 66843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514350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514349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122" name="Picture 2" descr="E:\PPS  EXCLUSIVOS\- Los colores de la Navidad\Imágenes\66834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95536" y="267494"/>
            <a:ext cx="50405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solidFill>
                  <a:srgbClr val="004AB8"/>
                </a:solidFill>
                <a:latin typeface="Christmas Sparkle PERSONAL USE" pitchFamily="2" charset="0"/>
              </a:rPr>
              <a:t>Mis Navidades tienen colores que nadie ha visto</a:t>
            </a:r>
            <a:endParaRPr lang="es-ES" sz="3600" dirty="0">
              <a:solidFill>
                <a:srgbClr val="004AB8"/>
              </a:solidFill>
              <a:latin typeface="Christmas Sparkle PERSONAL USE" pitchFamily="2" charset="0"/>
            </a:endParaRPr>
          </a:p>
        </p:txBody>
      </p:sp>
      <p:pic>
        <p:nvPicPr>
          <p:cNvPr id="5125" name="Picture 5" descr="E:\PPS  EXCLUSIVOS\- Los colores de la Navidad\Imágenes\imagenes-de-navidad-postales-navideñas-2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67544" y="3219822"/>
            <a:ext cx="41764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003E00">
                      <a:alpha val="40000"/>
                    </a:srgbClr>
                  </a:glow>
                </a:effectLst>
                <a:latin typeface="Christmas Sparkle PERSONAL USE" pitchFamily="2" charset="0"/>
                <a:ea typeface="Christmabet" pitchFamily="2" charset="0"/>
              </a:rPr>
              <a:t>Los llevo todos guardados </a:t>
            </a:r>
          </a:p>
          <a:p>
            <a:pPr algn="ctr"/>
            <a:r>
              <a:rPr lang="es-ES" sz="3600" dirty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003E00">
                      <a:alpha val="40000"/>
                    </a:srgbClr>
                  </a:glow>
                </a:effectLst>
                <a:latin typeface="Christmas Sparkle PERSONAL USE" pitchFamily="2" charset="0"/>
                <a:ea typeface="Christmabet" pitchFamily="2" charset="0"/>
              </a:rPr>
              <a:t>d</a:t>
            </a:r>
            <a:r>
              <a:rPr lang="es-ES" sz="3600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003E00">
                      <a:alpha val="40000"/>
                    </a:srgbClr>
                  </a:glow>
                </a:effectLst>
                <a:latin typeface="Christmas Sparkle PERSONAL USE" pitchFamily="2" charset="0"/>
                <a:ea typeface="Christmabet" pitchFamily="2" charset="0"/>
              </a:rPr>
              <a:t>esde que yo era una niña.</a:t>
            </a:r>
            <a:endParaRPr lang="es-ES" sz="3600" dirty="0">
              <a:blipFill>
                <a:blip r:embed="rId4"/>
                <a:stretch>
                  <a:fillRect/>
                </a:stretch>
              </a:blipFill>
              <a:effectLst>
                <a:glow rad="63500">
                  <a:srgbClr val="003E00">
                    <a:alpha val="40000"/>
                  </a:srgbClr>
                </a:glow>
              </a:effectLst>
              <a:latin typeface="Christmas Sparkle PERSONAL USE" pitchFamily="2" charset="0"/>
              <a:ea typeface="Christmabet" pitchFamily="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16 Grupo"/>
          <p:cNvGrpSpPr/>
          <p:nvPr/>
        </p:nvGrpSpPr>
        <p:grpSpPr>
          <a:xfrm>
            <a:off x="0" y="0"/>
            <a:ext cx="9144000" cy="5143500"/>
            <a:chOff x="0" y="0"/>
            <a:chExt cx="9144000" cy="5143500"/>
          </a:xfrm>
        </p:grpSpPr>
        <p:pic>
          <p:nvPicPr>
            <p:cNvPr id="1035" name="Picture 11" descr="E:\PPS  EXCLUSIVOS\- Los colores de la Navidad\Imágenes\Christmas-Cle-Bright-HD-Wallpapers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0"/>
              <a:ext cx="9144000" cy="5143500"/>
            </a:xfrm>
            <a:prstGeom prst="rect">
              <a:avLst/>
            </a:prstGeom>
            <a:noFill/>
          </p:spPr>
        </p:pic>
        <p:sp>
          <p:nvSpPr>
            <p:cNvPr id="2" name="1 CuadroTexto"/>
            <p:cNvSpPr txBox="1"/>
            <p:nvPr/>
          </p:nvSpPr>
          <p:spPr>
            <a:xfrm rot="1012585">
              <a:off x="553058" y="3698228"/>
              <a:ext cx="18623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dirty="0" smtClean="0">
                  <a:blipFill>
                    <a:blip r:embed="rId4"/>
                    <a:stretch>
                      <a:fillRect/>
                    </a:stretch>
                  </a:blip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rock Script" pitchFamily="2" charset="0"/>
                </a:rPr>
                <a:t>Ppsx Margarita</a:t>
              </a:r>
              <a:endParaRPr lang="es-ES" dirty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endParaRPr>
            </a:p>
          </p:txBody>
        </p:sp>
      </p:grp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2AAA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Los colores de la Navidad\Imágenes\Decoracion-navidad-728x48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grpSp>
        <p:nvGrpSpPr>
          <p:cNvPr id="8" name="12 Grupo"/>
          <p:cNvGrpSpPr/>
          <p:nvPr/>
        </p:nvGrpSpPr>
        <p:grpSpPr>
          <a:xfrm>
            <a:off x="0" y="0"/>
            <a:ext cx="4499992" cy="5143500"/>
            <a:chOff x="611560" y="836712"/>
            <a:chExt cx="3600400" cy="5032176"/>
          </a:xfrm>
          <a:blipFill>
            <a:blip r:embed="rId4"/>
            <a:stretch>
              <a:fillRect/>
            </a:stretch>
          </a:blipFill>
        </p:grpSpPr>
        <p:sp>
          <p:nvSpPr>
            <p:cNvPr id="9" name="8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0" name="9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5" name="13 Grupo"/>
          <p:cNvGrpSpPr/>
          <p:nvPr/>
        </p:nvGrpSpPr>
        <p:grpSpPr>
          <a:xfrm>
            <a:off x="4355975" y="0"/>
            <a:ext cx="4788025" cy="5143500"/>
            <a:chOff x="4751716" y="2292104"/>
            <a:chExt cx="3996748" cy="3703928"/>
          </a:xfrm>
          <a:blipFill>
            <a:blip r:embed="rId4"/>
            <a:stretch>
              <a:fillRect/>
            </a:stretch>
          </a:blipFill>
        </p:grpSpPr>
        <p:sp>
          <p:nvSpPr>
            <p:cNvPr id="7" name="6 Triángulo isósceles"/>
            <p:cNvSpPr/>
            <p:nvPr/>
          </p:nvSpPr>
          <p:spPr>
            <a:xfrm flipV="1">
              <a:off x="4751716" y="2292104"/>
              <a:ext cx="3996748" cy="1851963"/>
            </a:xfrm>
            <a:prstGeom prst="triangle">
              <a:avLst>
                <a:gd name="adj" fmla="val 52305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" name="5 Triángulo isósceles"/>
            <p:cNvSpPr/>
            <p:nvPr/>
          </p:nvSpPr>
          <p:spPr>
            <a:xfrm>
              <a:off x="4932040" y="4144069"/>
              <a:ext cx="3816424" cy="185196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11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6" dur="5000" fill="hold"/>
                                        <p:tgtEl>
                                          <p:spTgt spid="717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E9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0" name="Picture 8" descr="E:\PPS  EXCLUSIVOS\- Los colores de la Navidad\Imágenes\christmas-rozhdestvo-prazdni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427984" y="195486"/>
            <a:ext cx="43204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blipFill>
                  <a:blip r:embed="rId3"/>
                  <a:stretch>
                    <a:fillRect/>
                  </a:stretch>
                </a:blipFill>
                <a:latin typeface="Christmas Sparkle PERSONAL USE" pitchFamily="2" charset="0"/>
              </a:rPr>
              <a:t>Unos son rojos  de fuego</a:t>
            </a:r>
          </a:p>
          <a:p>
            <a:pPr algn="ctr"/>
            <a:r>
              <a:rPr lang="es-ES" sz="3600" dirty="0">
                <a:blipFill>
                  <a:blip r:embed="rId3"/>
                  <a:stretch>
                    <a:fillRect/>
                  </a:stretch>
                </a:blipFill>
                <a:latin typeface="Christmas Sparkle PERSONAL USE" pitchFamily="2" charset="0"/>
              </a:rPr>
              <a:t>o</a:t>
            </a:r>
            <a:r>
              <a:rPr lang="es-ES" sz="3600" dirty="0" smtClean="0">
                <a:blipFill>
                  <a:blip r:embed="rId3"/>
                  <a:stretch>
                    <a:fillRect/>
                  </a:stretch>
                </a:blipFill>
                <a:latin typeface="Christmas Sparkle PERSONAL USE" pitchFamily="2" charset="0"/>
              </a:rPr>
              <a:t>tros de plata y zafiro</a:t>
            </a:r>
            <a:endParaRPr lang="es-ES" sz="3600" dirty="0">
              <a:blipFill>
                <a:blip r:embed="rId3"/>
                <a:stretch>
                  <a:fillRect/>
                </a:stretch>
              </a:blipFill>
              <a:latin typeface="Christmas Sparkle PERSONAL USE" pitchFamily="2" charset="0"/>
            </a:endParaRPr>
          </a:p>
        </p:txBody>
      </p:sp>
      <p:pic>
        <p:nvPicPr>
          <p:cNvPr id="8199" name="Picture 7" descr="E:\PPS  EXCLUSIVOS\- Los colores de la Navidad\Imágenes\88888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6350"/>
            <a:ext cx="914400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23528" y="267494"/>
            <a:ext cx="52565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blipFill>
                  <a:blip r:embed="rId5"/>
                  <a:stretch>
                    <a:fillRect/>
                  </a:stretch>
                </a:blipFill>
                <a:latin typeface="Christmas Sparkle PERSONAL USE" pitchFamily="2" charset="0"/>
              </a:rPr>
              <a:t>Algunos son escarlata</a:t>
            </a:r>
          </a:p>
          <a:p>
            <a:pPr algn="ctr"/>
            <a:r>
              <a:rPr lang="es-ES" sz="3600" dirty="0">
                <a:blipFill>
                  <a:blip r:embed="rId5"/>
                  <a:stretch>
                    <a:fillRect/>
                  </a:stretch>
                </a:blipFill>
                <a:latin typeface="Christmas Sparkle PERSONAL USE" pitchFamily="2" charset="0"/>
              </a:rPr>
              <a:t>o</a:t>
            </a:r>
            <a:r>
              <a:rPr lang="es-ES" sz="3600" dirty="0" smtClean="0">
                <a:blipFill>
                  <a:blip r:embed="rId5"/>
                  <a:stretch>
                    <a:fillRect/>
                  </a:stretch>
                </a:blipFill>
                <a:latin typeface="Christmas Sparkle PERSONAL USE" pitchFamily="2" charset="0"/>
              </a:rPr>
              <a:t>tros verdes y amarillos</a:t>
            </a:r>
            <a:endParaRPr lang="es-ES" sz="3600" dirty="0">
              <a:blipFill>
                <a:blip r:embed="rId5"/>
                <a:stretch>
                  <a:fillRect/>
                </a:stretch>
              </a:blipFill>
              <a:latin typeface="Christmas Sparkle PERSONAL USE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E:\PPS  EXCLUSIVOS\- Los colores de la Navidad\Imágenes\il_fullxfull.261876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Triángulo rectángulo"/>
          <p:cNvSpPr/>
          <p:nvPr/>
        </p:nvSpPr>
        <p:spPr>
          <a:xfrm>
            <a:off x="0" y="0"/>
            <a:ext cx="9144000" cy="514350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flipH="1" flipV="1">
            <a:off x="0" y="0"/>
            <a:ext cx="9144000" cy="5143500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5000" fill="hold"/>
                                        <p:tgtEl>
                                          <p:spTgt spid="921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 animBg="1"/>
      <p:bldP spid="4" grpId="1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E:\PPS  EXCLUSIVOS\- Los colores de la Navidad\Imágenes\Christmas_Candles_Apples_Balls_537607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cap="sq">
            <a:solidFill>
              <a:srgbClr val="C00000"/>
            </a:solidFill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928662" y="0"/>
            <a:ext cx="9144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solidFill>
              <a:srgbClr val="006600"/>
            </a:solidFill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1857356" y="0"/>
            <a:ext cx="9144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cap="sq">
            <a:solidFill>
              <a:srgbClr val="C00000"/>
            </a:solidFill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786050" y="0"/>
            <a:ext cx="9144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solidFill>
              <a:srgbClr val="006600"/>
            </a:solidFill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714776" y="0"/>
            <a:ext cx="9144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cap="sq">
            <a:solidFill>
              <a:srgbClr val="C00000"/>
            </a:solidFill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643438" y="0"/>
            <a:ext cx="9144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solidFill>
              <a:srgbClr val="006600"/>
            </a:solidFill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5572132" y="0"/>
            <a:ext cx="9144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cap="sq">
            <a:solidFill>
              <a:srgbClr val="C00000"/>
            </a:solidFill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6500826" y="0"/>
            <a:ext cx="9144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solidFill>
              <a:srgbClr val="006600"/>
            </a:solidFill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300938" y="0"/>
            <a:ext cx="9144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cap="sq">
            <a:solidFill>
              <a:srgbClr val="C00000"/>
            </a:solidFill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8229600" y="0"/>
            <a:ext cx="9144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solidFill>
              <a:srgbClr val="006600"/>
            </a:solidFill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06D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266" name="Picture 2" descr="E:\PPS  EXCLUSIVOS\- Los colores de la Navidad\Imágenes\33768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195736" y="3651870"/>
            <a:ext cx="41764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 smtClean="0">
                <a:blipFill>
                  <a:blip r:embed="rId3"/>
                  <a:stretch>
                    <a:fillRect/>
                  </a:stretch>
                </a:blipFill>
                <a:latin typeface="Christmas Sparkle PERSONAL USE" pitchFamily="2" charset="0"/>
              </a:rPr>
              <a:t>Esos colores los llevo siempre conmigo escondidos</a:t>
            </a:r>
          </a:p>
        </p:txBody>
      </p:sp>
      <p:pic>
        <p:nvPicPr>
          <p:cNvPr id="11267" name="Picture 3" descr="E:\PPS  EXCLUSIVOS\- Los colores de la Navidad\Imágenes\66843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83568" y="339502"/>
            <a:ext cx="406713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dirty="0" smtClean="0">
                <a:solidFill>
                  <a:srgbClr val="C00000"/>
                </a:solidFill>
                <a:latin typeface="Christmas Sparkle PERSONAL USE" pitchFamily="2" charset="0"/>
              </a:rPr>
              <a:t>Nadie comprende de grande</a:t>
            </a:r>
          </a:p>
          <a:p>
            <a:pPr algn="ctr"/>
            <a:r>
              <a:rPr lang="es-ES" sz="3600" dirty="0" smtClean="0">
                <a:solidFill>
                  <a:srgbClr val="C00000"/>
                </a:solidFill>
                <a:latin typeface="Christmas Sparkle PERSONAL USE" pitchFamily="2" charset="0"/>
              </a:rPr>
              <a:t>Los colores que has vivido</a:t>
            </a:r>
          </a:p>
        </p:txBody>
      </p:sp>
      <p:sp>
        <p:nvSpPr>
          <p:cNvPr id="7" name="6 Rectángulo"/>
          <p:cNvSpPr/>
          <p:nvPr/>
        </p:nvSpPr>
        <p:spPr>
          <a:xfrm>
            <a:off x="683568" y="483518"/>
            <a:ext cx="530717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3600" dirty="0" smtClean="0">
              <a:ln>
                <a:solidFill>
                  <a:schemeClr val="bg2">
                    <a:lumMod val="75000"/>
                  </a:schemeClr>
                </a:solidFill>
              </a:ln>
              <a:solidFill>
                <a:srgbClr val="C00000"/>
              </a:solidFill>
              <a:latin typeface="Reed of Love" pitchFamily="2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5" grpId="0"/>
      <p:bldP spid="3" grpId="0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E:\PPS  EXCLUSIVOS\- Los colores de la Navidad\Imágenes\14 - DSC0046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7BC4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E:\PPS  EXCLUSIVOS\- Los colores de la Navidad\Imágenes\Gold-star-decoration-beads-berries-Christmas_3840x21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258D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EB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E:\PPS  EXCLUSIVOS\- Los colores de la Navidad\Imágenes\novyy-god-rozhdestvo-new-year-299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932040" y="3219822"/>
            <a:ext cx="38884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blipFill>
                  <a:blip r:embed="rId3"/>
                  <a:stretch>
                    <a:fillRect/>
                  </a:stretch>
                </a:blipFill>
                <a:latin typeface="Christmas Sparkle PERSONAL USE" pitchFamily="2" charset="0"/>
              </a:rPr>
              <a:t>Mis Navidades</a:t>
            </a:r>
            <a:r>
              <a:rPr lang="es-ES" sz="36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ristmas Sparkle PERSONAL USE" pitchFamily="2" charset="0"/>
              </a:rPr>
              <a:t> tienen colores que nadie ha visto</a:t>
            </a:r>
          </a:p>
        </p:txBody>
      </p:sp>
      <p:pic>
        <p:nvPicPr>
          <p:cNvPr id="14342" name="Picture 6" descr="E:\PPS  EXCLUSIVOS\- Los colores de la Navidad\Imágenes\Christmas_Balls_537439_1280x85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5148064" y="627534"/>
            <a:ext cx="32403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 smtClean="0">
                <a:blipFill>
                  <a:blip r:embed="rId5"/>
                  <a:stretch>
                    <a:fillRect/>
                  </a:stretch>
                </a:blipFill>
                <a:latin typeface="Christmas Sparkle PERSONAL USE" pitchFamily="2" charset="0"/>
              </a:rPr>
              <a:t>Los llevo todos guardados</a:t>
            </a:r>
          </a:p>
        </p:txBody>
      </p:sp>
      <p:pic>
        <p:nvPicPr>
          <p:cNvPr id="14343" name="Picture 7" descr="E:\PPS  EXCLUSIVOS\- Los colores de la Navidad\Imágenes\67125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835696" y="1059582"/>
            <a:ext cx="22322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smtClean="0">
                <a:blipFill>
                  <a:blip r:embed="rId7"/>
                  <a:stretch>
                    <a:fillRect/>
                  </a:stretch>
                </a:blipFill>
                <a:latin typeface="Christmas Sparkle PERSONAL USE" pitchFamily="2" charset="0"/>
              </a:rPr>
              <a:t>Desde que yo </a:t>
            </a:r>
          </a:p>
          <a:p>
            <a:pPr algn="ctr"/>
            <a:r>
              <a:rPr lang="es-ES" sz="3600" dirty="0" smtClean="0">
                <a:blipFill>
                  <a:blip r:embed="rId7"/>
                  <a:stretch>
                    <a:fillRect/>
                  </a:stretch>
                </a:blipFill>
                <a:latin typeface="Christmas Sparkle PERSONAL USE" pitchFamily="2" charset="0"/>
              </a:rPr>
              <a:t>era una niña.</a:t>
            </a:r>
            <a:endParaRPr lang="es-ES" sz="3600" dirty="0">
              <a:blipFill>
                <a:blip r:embed="rId7"/>
                <a:stretch>
                  <a:fillRect/>
                </a:stretch>
              </a:blipFill>
              <a:latin typeface="Christmas Sparkle PERSONAL USE" pitchFamily="2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2" presetClass="entr" presetSubtype="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8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3" grpId="0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E:\PPS  EXCLUSIVOS\- Los colores de la Navidad\Imágenes\13db9c5f0b8eb7e064d2eb1fbd4c16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Triángulo isósceles"/>
          <p:cNvSpPr/>
          <p:nvPr/>
        </p:nvSpPr>
        <p:spPr>
          <a:xfrm>
            <a:off x="0" y="0"/>
            <a:ext cx="3059832" cy="5147760"/>
          </a:xfrm>
          <a:prstGeom prst="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isósceles"/>
          <p:cNvSpPr/>
          <p:nvPr/>
        </p:nvSpPr>
        <p:spPr>
          <a:xfrm>
            <a:off x="3059832" y="-4260"/>
            <a:ext cx="3096344" cy="5147760"/>
          </a:xfrm>
          <a:prstGeom prst="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flipV="1">
            <a:off x="1475656" y="4260"/>
            <a:ext cx="3168352" cy="5139240"/>
          </a:xfrm>
          <a:prstGeom prst="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flipV="1">
            <a:off x="4572000" y="0"/>
            <a:ext cx="3024336" cy="5139240"/>
          </a:xfrm>
          <a:prstGeom prst="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rot="5400000">
            <a:off x="-1797918" y="1797918"/>
            <a:ext cx="5143500" cy="1547664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rot="5400000" flipV="1">
            <a:off x="5762414" y="1761914"/>
            <a:ext cx="5143500" cy="161967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6012160" y="-4260"/>
            <a:ext cx="3131840" cy="5147760"/>
          </a:xfrm>
          <a:prstGeom prst="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1" dur="5000" fill="hold"/>
                                        <p:tgtEl>
                                          <p:spTgt spid="307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2844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 flipV="1">
            <a:off x="0" y="2571750"/>
            <a:ext cx="4572000" cy="25717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 flipV="1">
            <a:off x="4572000" y="2571750"/>
            <a:ext cx="4572000" cy="25717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16386" name="Picture 2" descr="E:\PPS  EXCLUSIVOS\- Los colores de la Navidad\Imágenes\imÃ¡genes-navideÃ±as-christmas-free-pictures-postales-para-navidad-adornos-esferas-nieve- (18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mph" presetSubtype="0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23" dur="5000" fill="hold"/>
                                        <p:tgtEl>
                                          <p:spTgt spid="1638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Picture 1" descr="E:\PPS  EXCLUSIVOS\- Los colores de la Navidad\Imágenes\MerryogHappy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3175"/>
            <a:ext cx="9156700" cy="515143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627784" y="699542"/>
            <a:ext cx="23952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 smtClean="0">
                <a:blipFill>
                  <a:blip r:embed="rId4"/>
                  <a:stretch>
                    <a:fillRect/>
                  </a:stretch>
                </a:blipFill>
                <a:latin typeface="Christmas Sparkle PERSONAL USE" pitchFamily="2" charset="0"/>
              </a:rPr>
              <a:t>Diciembre  </a:t>
            </a:r>
            <a:r>
              <a:rPr lang="es-ES" sz="3200" dirty="0" smtClean="0">
                <a:blipFill>
                  <a:blip r:embed="rId4"/>
                  <a:stretch>
                    <a:fillRect/>
                  </a:stretch>
                </a:blipFill>
                <a:latin typeface="Brock Script" pitchFamily="2" charset="0"/>
              </a:rPr>
              <a:t>2020</a:t>
            </a:r>
            <a:endParaRPr lang="es-ES" sz="3200" dirty="0">
              <a:blipFill>
                <a:blip r:embed="rId4"/>
                <a:stretch>
                  <a:fillRect/>
                </a:stretch>
              </a:blipFill>
              <a:latin typeface="Christmas Sparkle PERSONAL USE" pitchFamily="2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547664" y="1563638"/>
            <a:ext cx="339708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 err="1" smtClean="0">
                <a:blipFill>
                  <a:blip r:embed="rId4"/>
                  <a:stretch>
                    <a:fillRect/>
                  </a:stretch>
                </a:blipFill>
                <a:latin typeface="Christmas Sparkle PERSONAL USE" pitchFamily="2" charset="0"/>
              </a:rPr>
              <a:t>Musica</a:t>
            </a:r>
            <a:r>
              <a:rPr lang="es-ES" sz="3200" dirty="0" smtClean="0">
                <a:blipFill>
                  <a:blip r:embed="rId4"/>
                  <a:stretch>
                    <a:fillRect/>
                  </a:stretch>
                </a:blipFill>
                <a:latin typeface="Christmas Sparkle PERSONAL USE" pitchFamily="2" charset="0"/>
              </a:rPr>
              <a:t>: Llegó Navidad</a:t>
            </a:r>
          </a:p>
          <a:p>
            <a:r>
              <a:rPr lang="es-ES" sz="3200" dirty="0" smtClean="0">
                <a:blipFill>
                  <a:blip r:embed="rId4"/>
                  <a:stretch>
                    <a:fillRect/>
                  </a:stretch>
                </a:blipFill>
                <a:latin typeface="Christmas Sparkle PERSONAL USE" pitchFamily="2" charset="0"/>
              </a:rPr>
              <a:t>	Manuel Carrasco</a:t>
            </a:r>
            <a:endParaRPr lang="es-ES" sz="3200" dirty="0">
              <a:blipFill>
                <a:blip r:embed="rId4"/>
                <a:stretch>
                  <a:fillRect/>
                </a:stretch>
              </a:blipFill>
              <a:latin typeface="Christmas Sparkle PERSONAL USE" pitchFamily="2" charset="0"/>
            </a:endParaRPr>
          </a:p>
        </p:txBody>
      </p:sp>
      <p:grpSp>
        <p:nvGrpSpPr>
          <p:cNvPr id="5" name="4 Grupo"/>
          <p:cNvGrpSpPr/>
          <p:nvPr/>
        </p:nvGrpSpPr>
        <p:grpSpPr>
          <a:xfrm>
            <a:off x="6660232" y="1995686"/>
            <a:ext cx="1288620" cy="2632358"/>
            <a:chOff x="6588224" y="1851670"/>
            <a:chExt cx="1288620" cy="2632358"/>
          </a:xfrm>
        </p:grpSpPr>
        <p:pic>
          <p:nvPicPr>
            <p:cNvPr id="6" name="Picture 14" descr="E:\Imágenes\Nombre\0_7ea3d_333a4681_MAMA_NOEL-removebg-preview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 flipH="1">
              <a:off x="6588224" y="1851670"/>
              <a:ext cx="1288620" cy="2357959"/>
            </a:xfrm>
            <a:prstGeom prst="rect">
              <a:avLst/>
            </a:prstGeom>
            <a:noFill/>
          </p:spPr>
        </p:pic>
        <p:sp>
          <p:nvSpPr>
            <p:cNvPr id="7" name="6 CuadroTexto"/>
            <p:cNvSpPr txBox="1"/>
            <p:nvPr/>
          </p:nvSpPr>
          <p:spPr>
            <a:xfrm>
              <a:off x="6660232" y="4083918"/>
              <a:ext cx="115212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2000" dirty="0" smtClean="0">
                  <a:blipFill>
                    <a:blip r:embed="rId4"/>
                    <a:stretch>
                      <a:fillRect/>
                    </a:stretch>
                  </a:blipFill>
                  <a:latin typeface="Christmas Sparkle PERSONAL USE" pitchFamily="2" charset="0"/>
                </a:rPr>
                <a:t>Margarita</a:t>
              </a:r>
              <a:endParaRPr lang="es-ES" sz="2000" dirty="0">
                <a:blipFill>
                  <a:blip r:embed="rId4"/>
                  <a:stretch>
                    <a:fillRect/>
                  </a:stretch>
                </a:blipFill>
                <a:latin typeface="Christmas Sparkle PERSONAL USE" pitchFamily="2" charset="0"/>
              </a:endParaRPr>
            </a:p>
          </p:txBody>
        </p:sp>
      </p:grpSp>
      <p:sp>
        <p:nvSpPr>
          <p:cNvPr id="11" name="10 Marco"/>
          <p:cNvSpPr/>
          <p:nvPr/>
        </p:nvSpPr>
        <p:spPr>
          <a:xfrm>
            <a:off x="0" y="0"/>
            <a:ext cx="9144000" cy="2571750"/>
          </a:xfrm>
          <a:prstGeom prst="fram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0" y="2571750"/>
            <a:ext cx="9144000" cy="2571750"/>
          </a:xfrm>
          <a:prstGeom prst="fram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0" y="0"/>
            <a:ext cx="4572000" cy="5143500"/>
          </a:xfrm>
          <a:prstGeom prst="fram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4572000" y="0"/>
            <a:ext cx="4572000" cy="5143500"/>
          </a:xfrm>
          <a:prstGeom prst="fram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8" dur="50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5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52" presetClass="entr" presetSubtype="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752</TotalTime>
  <Words>114</Words>
  <Application>Microsoft Office PowerPoint</Application>
  <PresentationFormat>Presentación en pantalla (16:9)</PresentationFormat>
  <Paragraphs>23</Paragraphs>
  <Slides>17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27" baseType="lpstr">
      <vt:lpstr>Arial</vt:lpstr>
      <vt:lpstr>Bonnet</vt:lpstr>
      <vt:lpstr>Calibri</vt:lpstr>
      <vt:lpstr>Christmas Sparkle PERSONAL USE</vt:lpstr>
      <vt:lpstr>Christmabet</vt:lpstr>
      <vt:lpstr>Brock Script</vt:lpstr>
      <vt:lpstr>Reed of Love</vt:lpstr>
      <vt:lpstr>Kristen ITC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78</cp:revision>
  <dcterms:created xsi:type="dcterms:W3CDTF">2020-12-04T20:36:34Z</dcterms:created>
  <dcterms:modified xsi:type="dcterms:W3CDTF">2020-12-14T00:02:20Z</dcterms:modified>
</cp:coreProperties>
</file>