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16" r:id="rId3"/>
    <p:sldId id="492" r:id="rId4"/>
    <p:sldId id="488" r:id="rId5"/>
    <p:sldId id="480" r:id="rId6"/>
    <p:sldId id="481" r:id="rId7"/>
    <p:sldId id="482" r:id="rId8"/>
    <p:sldId id="483" r:id="rId9"/>
    <p:sldId id="485" r:id="rId10"/>
    <p:sldId id="484" r:id="rId11"/>
    <p:sldId id="486" r:id="rId12"/>
    <p:sldId id="487" r:id="rId13"/>
    <p:sldId id="458" r:id="rId14"/>
    <p:sldId id="496" r:id="rId15"/>
    <p:sldId id="455" r:id="rId16"/>
    <p:sldId id="457" r:id="rId17"/>
    <p:sldId id="462" r:id="rId18"/>
    <p:sldId id="459" r:id="rId19"/>
    <p:sldId id="463" r:id="rId20"/>
    <p:sldId id="456" r:id="rId21"/>
    <p:sldId id="464" r:id="rId22"/>
    <p:sldId id="467" r:id="rId23"/>
    <p:sldId id="468" r:id="rId24"/>
    <p:sldId id="505" r:id="rId25"/>
    <p:sldId id="470" r:id="rId26"/>
    <p:sldId id="469" r:id="rId27"/>
    <p:sldId id="506" r:id="rId28"/>
    <p:sldId id="465" r:id="rId29"/>
    <p:sldId id="495" r:id="rId30"/>
    <p:sldId id="497" r:id="rId31"/>
    <p:sldId id="489" r:id="rId32"/>
    <p:sldId id="471" r:id="rId33"/>
    <p:sldId id="466" r:id="rId34"/>
    <p:sldId id="493" r:id="rId35"/>
    <p:sldId id="504" r:id="rId36"/>
    <p:sldId id="472" r:id="rId37"/>
    <p:sldId id="475" r:id="rId38"/>
    <p:sldId id="473" r:id="rId39"/>
    <p:sldId id="474" r:id="rId40"/>
    <p:sldId id="476" r:id="rId41"/>
    <p:sldId id="477" r:id="rId42"/>
    <p:sldId id="500" r:id="rId43"/>
    <p:sldId id="507" r:id="rId44"/>
    <p:sldId id="501" r:id="rId45"/>
    <p:sldId id="502" r:id="rId46"/>
    <p:sldId id="503" r:id="rId47"/>
    <p:sldId id="478" r:id="rId48"/>
    <p:sldId id="494" r:id="rId49"/>
    <p:sldId id="499" r:id="rId50"/>
    <p:sldId id="491" r:id="rId51"/>
    <p:sldId id="490" r:id="rId52"/>
    <p:sldId id="317" r:id="rId53"/>
    <p:sldId id="508" r:id="rId54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eWrhTGBgMRhdratfsOcZA==" hashData="nmwWrr+GTjyVSwqjNFd3CszYC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30" d="100"/>
          <a:sy n="30" d="100"/>
        </p:scale>
        <p:origin x="-2046" y="-1032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089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07/12/2020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8.jpeg"/><Relationship Id="rId4" Type="http://schemas.openxmlformats.org/officeDocument/2006/relationships/image" Target="../media/image2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6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22018" y="1250145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8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-LOGROÑO-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Encendido de las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luces de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Navidad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NocheDePaz.wav"/>
          </p:stSnd>
        </p:sndAc>
      </p:transition>
    </mc:Choice>
    <mc:Fallback xmlns="">
      <p:transition spd="slow" advTm="14000">
        <p:fade/>
        <p:sndAc>
          <p:stSnd loop="1">
            <p:snd r:embed="rId7" name="NocheDePa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8610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ose Luis\Desktop\NgKfT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503" y="692696"/>
            <a:ext cx="6596153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63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ujer y Evolución: LOGROÑO Y LAS LUCES DE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5479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16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alumbrado navideño funcionará del 30 de noviembre al 6 de enero | La 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21" y="21754"/>
            <a:ext cx="10074045" cy="683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42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uándo se encienden las luces de Navidad en Logroño? - Logroño - CO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4036"/>
            <a:ext cx="10080625" cy="706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18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ogroño encenderá este viernes las luces de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3" y="0"/>
            <a:ext cx="10459645" cy="708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60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uces | Rioja2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0" y="-35890"/>
            <a:ext cx="10654941" cy="689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37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ste jueves, más luces de Navidad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692"/>
            <a:ext cx="11134206" cy="688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952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groño enciende las luces de Navidad - laRioja.com. Foto 17 de 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2" y="-29146"/>
            <a:ext cx="10315547" cy="688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646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avidad, Navidad, eterna Navidad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3024"/>
            <a:ext cx="10996943" cy="678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448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stas son las calles que contarán con alumbrado navideño en Logroñ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254"/>
            <a:ext cx="10080625" cy="686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79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LUCES EN LOGROÑO\LUCES NAVIDAD JR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037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62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ogroño estrena otra vez luces de Navidad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0" y="-32671"/>
            <a:ext cx="12745416" cy="717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96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0.52754 -0.02817 L -0.51447 -0.017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08" y="5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8610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ose Luis\Desktop\LUCES EN LOGROÑO\LUCES NAVIDAD JR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06" y="0"/>
            <a:ext cx="58635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75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8610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ose Luis\Desktop\LUCES EN LOGROÑO\LUCES NAVIDAD JR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024" y="-31791"/>
            <a:ext cx="4672829" cy="7009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97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LUCES EN LOGROÑO\LUCES NAVIDAD JR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8" y="0"/>
            <a:ext cx="10286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63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LUCES EN LOGROÑO\LUCES NAVIDAD JR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1" y="13821"/>
            <a:ext cx="10457805" cy="6971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78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LUCES EN LOGROÑO\LUCES NAVIDAD JR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5" y="0"/>
            <a:ext cx="10286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4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LUCES EN LOGROÑO\LUCES NAVIDAD JR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5" y="-123528"/>
            <a:ext cx="10472293" cy="698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66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Jose Luis\Desktop\LUCES EN LOGROÑO\LUCES NAVIDAD JR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000" y="0"/>
            <a:ext cx="53285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67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LUCES EN LOGROÑO\LUCES NAVIDAD JR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6656"/>
            <a:ext cx="10326983" cy="688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42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LUCES EN LOGROÑO\LUCES NAVIDAD JR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" y="-103282"/>
            <a:ext cx="10397542" cy="693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10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s luces de Navidad brillan aún más en Logroño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2518"/>
            <a:ext cx="10162007" cy="689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55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8610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:\Users\Jose Luis\Desktop\LUCES EN LOGROÑO\LUCES NAVIDAD JR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024" y="0"/>
            <a:ext cx="56166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24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C:\Users\Jose Luis\Desktop\LUCES EN LOGROÑO\LUCES NAVIDAD JR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890" y="-54372"/>
            <a:ext cx="5405742" cy="691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708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🎄💫| Mañana vuelta al cole, al... - Ayuntamiento de Logroño | Face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024" y="0"/>
            <a:ext cx="51368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46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LUCES EN LOGROÑO\LUCES NAVIDAD JR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466" y="-68062"/>
            <a:ext cx="10389092" cy="6926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87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sí son las luces de Navidad de Logroñ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91" y="0"/>
            <a:ext cx="101055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41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Lente de Néstor: Logroño es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6" y="29663"/>
            <a:ext cx="10055950" cy="682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50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8610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La Lente de Néstor: Logroño es Navid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904" y="1124744"/>
            <a:ext cx="6923476" cy="457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40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LUCES EN LOGROÑO\LUCES NAVIDAD JR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607" y="0"/>
            <a:ext cx="10232232" cy="682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6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LUCES EN LOGROÑO\LUCES NAVIDAD JR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39" y="0"/>
            <a:ext cx="10287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53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í son las luces de Navidad de Logroñ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" y="0"/>
            <a:ext cx="102410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01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🎄💫| Mañana vuelta al cole, al... - Ayuntamiento de Logroño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2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LUCES EN LOGROÑO\LUCES NAVIDAD JR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98" y="1062"/>
            <a:ext cx="10285404" cy="685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78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LUCES EN LOGROÑO\LUCES NAVIDAD JR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2" y="0"/>
            <a:ext cx="10287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38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LUCES EN LOGROÑO\LUCES NAVIDAD JR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2" y="0"/>
            <a:ext cx="10287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96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9458" name="Picture 2" descr="C:\Users\Jose Luis\Desktop\LUCES EN LOGROÑO\LUCES NAVIDAD JR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58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52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C:\Users\Jose Luis\Desktop\LUCES EN LOGROÑO\LUCES NAVIDAD JR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292" y="-1413"/>
            <a:ext cx="5643493" cy="6845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97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8610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C:\Users\Jose Luis\Desktop\LUCES EN LOGROÑO\LUCES NAVIDAD JR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244" y="0"/>
            <a:ext cx="6048672" cy="737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9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2009 Logroño en Navidad.jpg (39) - - Fotos de Navidad Digi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64" y="-34722"/>
            <a:ext cx="10306871" cy="6892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65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8610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Invisible SLG Photos: Ya es Navidad 2014 en Logroñ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024" y="-243407"/>
            <a:ext cx="5232025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82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sí son las luces de Navidad de Logroñ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803" y="-5239"/>
            <a:ext cx="10250868" cy="686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58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ogroño enciende las luces de Navidad - laRioja.com. Foto 9 de 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12" y="0"/>
            <a:ext cx="10301100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47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009 Logroño en Navidad.jpg (42) - - Fotos de Navidad Digi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79" y="-24454"/>
            <a:ext cx="10092903" cy="6882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3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LUCES EN LOGROÑO\LUCES NAVIDAD JR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2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64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groño enciende el sábado la Navidad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88"/>
            <a:ext cx="10110903" cy="685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91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alumbrado navideño en Logroño funcionará del 1 de diciembre al 6 de  enero | nuevecuatrouno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150"/>
            <a:ext cx="10065730" cy="687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08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4098" name="Picture 2" descr="belén monumental | Rioja2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4863"/>
            <a:ext cx="10304470" cy="507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36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l Belén de Logroño cobrará vida con más de mil vel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94" y="0"/>
            <a:ext cx="10159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56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07 de diciembre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11:05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302" y="3276600"/>
            <a:ext cx="33602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0806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536281" y="838200"/>
            <a:ext cx="532033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LOGROÑO-Encendido de las luces de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-LOGROÑO-Encendido de las luces de Navidad</Template>
  <TotalTime>2</TotalTime>
  <Words>59</Words>
  <Application>Microsoft Office PowerPoint</Application>
  <PresentationFormat>Personalizado</PresentationFormat>
  <Paragraphs>15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-LOGROÑO-Encendido de las luces de Navidad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2020-12-07T10:05:46Z</dcterms:created>
  <dcterms:modified xsi:type="dcterms:W3CDTF">2020-12-07T10:08:08Z</dcterms:modified>
</cp:coreProperties>
</file>