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1" r:id="rId4"/>
    <p:sldId id="279" r:id="rId5"/>
    <p:sldId id="280" r:id="rId6"/>
    <p:sldId id="271" r:id="rId7"/>
    <p:sldId id="260" r:id="rId8"/>
    <p:sldId id="258" r:id="rId9"/>
    <p:sldId id="259" r:id="rId10"/>
    <p:sldId id="268" r:id="rId11"/>
    <p:sldId id="277" r:id="rId12"/>
    <p:sldId id="261" r:id="rId13"/>
    <p:sldId id="262" r:id="rId14"/>
    <p:sldId id="263" r:id="rId15"/>
    <p:sldId id="264" r:id="rId16"/>
    <p:sldId id="265" r:id="rId17"/>
    <p:sldId id="266" r:id="rId18"/>
    <p:sldId id="282" r:id="rId19"/>
    <p:sldId id="269" r:id="rId20"/>
    <p:sldId id="270" r:id="rId21"/>
    <p:sldId id="278" r:id="rId22"/>
    <p:sldId id="276" r:id="rId23"/>
    <p:sldId id="283" r:id="rId24"/>
  </p:sldIdLst>
  <p:sldSz cx="9144000" cy="5143500" type="screen16x9"/>
  <p:notesSz cx="6858000" cy="9144000"/>
  <p:embeddedFontLst>
    <p:embeddedFont>
      <p:font typeface="Kingthings Christmas 2" panose="02000000000000000000" pitchFamily="2" charset="0"/>
      <p:regular r:id="rId25"/>
    </p:embeddedFont>
    <p:embeddedFont>
      <p:font typeface="Kingthings Flashbang" panose="02000000000000000000" pitchFamily="2" charset="0"/>
      <p:regular r:id="rId26"/>
    </p:embeddedFont>
    <p:embeddedFont>
      <p:font typeface="Kristen ITC" panose="03050502040202030202" pitchFamily="66" charset="0"/>
      <p:regular r:id="rId27"/>
    </p:embeddedFont>
    <p:embeddedFont>
      <p:font typeface="MatrixScriptBold" panose="02000606020000020004" pitchFamily="50" charset="0"/>
      <p:bold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/TVDalir2nn/BOzzaOwrw==" hashData="u0m+36q/CGRAAKf8KXbW7F3vZNU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819C"/>
    <a:srgbClr val="94A2B6"/>
    <a:srgbClr val="AB86D4"/>
    <a:srgbClr val="AD60FA"/>
    <a:srgbClr val="9933FF"/>
    <a:srgbClr val="C77317"/>
    <a:srgbClr val="C28A52"/>
    <a:srgbClr val="D3915B"/>
    <a:srgbClr val="FFE181"/>
    <a:srgbClr val="FFD8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02" y="6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9C6B3-14C9-4841-B255-691AD079D057}" type="datetimeFigureOut">
              <a:rPr lang="es-ES" smtClean="0"/>
              <a:pPr/>
              <a:t>08/12/2025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27F9-BE1A-4EAB-BC82-275697A77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ScriptBold" pitchFamily="50" charset="0"/>
              </a:defRPr>
            </a:lvl1pPr>
          </a:lstStyle>
          <a:p>
            <a:fld id="{7C09C6B3-14C9-4841-B255-691AD079D057}" type="datetimeFigureOut">
              <a:rPr lang="es-ES" smtClean="0"/>
              <a:pPr/>
              <a:t>08/12/2025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ScriptBold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ScriptBold" pitchFamily="50" charset="0"/>
              </a:defRPr>
            </a:lvl1pPr>
          </a:lstStyle>
          <a:p>
            <a:fld id="{2B6C27F9-BE1A-4EAB-BC82-275697A77E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ScriptBold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4.gif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8.jpeg"/><Relationship Id="rId4" Type="http://schemas.openxmlformats.org/officeDocument/2006/relationships/image" Target="../media/image3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9.jpeg"/><Relationship Id="rId4" Type="http://schemas.openxmlformats.org/officeDocument/2006/relationships/image" Target="../media/image2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D5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Lleegó Navidad\Imágenes\descarga (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effectLst>
            <a:outerShdw blurRad="63500" dist="63500" dir="5400000" algn="ctr" rotWithShape="0">
              <a:schemeClr val="accent6">
                <a:lumMod val="75000"/>
              </a:schemeClr>
            </a:outerShdw>
          </a:effectLst>
        </p:spPr>
      </p:pic>
      <p:pic>
        <p:nvPicPr>
          <p:cNvPr id="5" name="Picture 2" descr="E:\PPS  EXCLUSIVOS\- Lleegó Navidad\Imágenes\descarga (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  <a:effectLst>
            <a:outerShdw blurRad="63500" dist="63500" dir="5400000" algn="ctr" rotWithShape="0">
              <a:schemeClr val="accent6">
                <a:lumMod val="75000"/>
              </a:schemeClr>
            </a:outerShdw>
          </a:effectLst>
        </p:spPr>
      </p:pic>
      <p:pic>
        <p:nvPicPr>
          <p:cNvPr id="1026" name="Picture 2" descr="E:\PPS  EXCLUSIVOS\- Lleegó Navidad\Imágenes\descarga (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  <a:effectLst>
            <a:outerShdw blurRad="63500" dist="63500" dir="5400000" algn="ctr" rotWithShape="0">
              <a:schemeClr val="accent6">
                <a:lumMod val="75000"/>
              </a:scheme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5004048" y="3075806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12700" dir="5400000" algn="ctr" rotWithShape="0">
                    <a:srgbClr val="008000"/>
                  </a:outerShdw>
                </a:effectLst>
                <a:latin typeface="Kingthings Flashbang" pitchFamily="2" charset="0"/>
              </a:rPr>
              <a:t>    LLEGO NAVIDAD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>
        <p:snd r:embed="rId2" name="Feliz Navidad Villancico, Feliz Navidad Mix Navideño Fiesta, Music Jose Feliciano + Boney M MAR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Lleegó Navidad\Imágenes\8d12bc55a6d6575866a9f995338b9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93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leegó Navidad\Imágenes\Christmas_Candles_Jewelry_Window_Balls_Christmas_617567_1280x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131840" y="3507854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Empieza a sentirse la Navidad</a:t>
            </a:r>
          </a:p>
        </p:txBody>
      </p:sp>
      <p:pic>
        <p:nvPicPr>
          <p:cNvPr id="4099" name="Picture 3" descr="E:\PPS  EXCLUSIVOS\- Lleegó Navidad\Imágenes\descarga (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19872" y="267494"/>
            <a:ext cx="4968552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3800"/>
              </a:lnSpc>
            </a:pPr>
            <a:r>
              <a:rPr lang="es-ES" sz="3600" dirty="0">
                <a:blipFill>
                  <a:blip r:embed="rId5"/>
                  <a:stretch>
                    <a:fillRect/>
                  </a:stretch>
                </a:blipFill>
                <a:latin typeface="MatrixScriptBold" pitchFamily="50" charset="0"/>
              </a:rPr>
              <a:t>¡Que poco falta para que llegue esa fecha mágica!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leegó Navidad\Imágenes\d3cbf8eb6c8eaabf0694582a6cfd1db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30163"/>
            <a:ext cx="9167813" cy="52054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627534"/>
            <a:ext cx="6336704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3600" dirty="0">
                <a:ln w="6350">
                  <a:solidFill>
                    <a:srgbClr val="008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           Mágica, porque con su sola   </a:t>
            </a:r>
          </a:p>
          <a:p>
            <a:pPr algn="ctr">
              <a:lnSpc>
                <a:spcPts val="3900"/>
              </a:lnSpc>
            </a:pPr>
            <a:r>
              <a:rPr lang="es-ES" sz="3600" dirty="0">
                <a:ln w="6350">
                  <a:solidFill>
                    <a:srgbClr val="008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   llegada, todo debería estar en calma,</a:t>
            </a:r>
          </a:p>
          <a:p>
            <a:pPr>
              <a:lnSpc>
                <a:spcPts val="3900"/>
              </a:lnSpc>
            </a:pPr>
            <a:r>
              <a:rPr lang="es-ES" sz="3600" dirty="0">
                <a:ln w="6350">
                  <a:solidFill>
                    <a:srgbClr val="008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    en armonía, sin iras, sin rencores,</a:t>
            </a:r>
          </a:p>
          <a:p>
            <a:pPr algn="ctr">
              <a:lnSpc>
                <a:spcPts val="3900"/>
              </a:lnSpc>
            </a:pPr>
            <a:r>
              <a:rPr lang="es-ES" sz="3600" dirty="0">
                <a:ln w="6350">
                  <a:solidFill>
                    <a:srgbClr val="008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 con el alma en la mano y el corazón </a:t>
            </a:r>
          </a:p>
          <a:p>
            <a:pPr algn="ctr">
              <a:lnSpc>
                <a:spcPts val="3900"/>
              </a:lnSpc>
            </a:pPr>
            <a:r>
              <a:rPr lang="es-ES" sz="3600" dirty="0">
                <a:ln w="6350">
                  <a:solidFill>
                    <a:srgbClr val="008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     dispuesto a perdonar a amigos </a:t>
            </a:r>
          </a:p>
          <a:p>
            <a:pPr algn="ctr">
              <a:lnSpc>
                <a:spcPts val="3900"/>
              </a:lnSpc>
            </a:pPr>
            <a:r>
              <a:rPr lang="es-ES" sz="3600" dirty="0">
                <a:ln w="6350">
                  <a:solidFill>
                    <a:srgbClr val="008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       y enemigos.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4000"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leegó Navidad\Imágenes\Christmas_Berry_Gifts_Balls_Star_decoration_573950_1294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195486"/>
            <a:ext cx="49685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>
                <a:blipFill>
                  <a:blip r:embed="rId4"/>
                  <a:stretch>
                    <a:fillRect/>
                  </a:stretch>
                </a:blipFill>
                <a:latin typeface="MatrixScriptBold" pitchFamily="50" charset="0"/>
              </a:rPr>
              <a:t>Y mi deseo es que esta Navidad te regale el valor de soñar</a:t>
            </a:r>
          </a:p>
          <a:p>
            <a:r>
              <a:rPr lang="es-ES" sz="3600" dirty="0">
                <a:blipFill>
                  <a:blip r:embed="rId4"/>
                  <a:stretch>
                    <a:fillRect/>
                  </a:stretch>
                </a:blipFill>
                <a:latin typeface="MatrixScriptBold" pitchFamily="50" charset="0"/>
              </a:rPr>
              <a:t>y la alegría de creer.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83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Lleegó Navidad\Imágenes\754be7fcfa4813a77b94a291b107ad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1"/>
            <a:ext cx="9163050" cy="5153024"/>
          </a:xfrm>
          <a:prstGeom prst="rect">
            <a:avLst/>
          </a:prstGeom>
          <a:noFill/>
        </p:spPr>
      </p:pic>
      <p:pic>
        <p:nvPicPr>
          <p:cNvPr id="9219" name="Picture 3" descr="E:\PPS  EXCLUSIVOS\- Lleegó Navidad\Imágenes\7 - 754be7fcfa4813a77b94a291b107ad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625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45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Lleegó Navidad\Imágenes\weihnachtsglocken-hintergr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56176" y="2859782"/>
            <a:ext cx="2808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600" dirty="0">
                <a:ln w="6350"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Suenan campanas anunciando alegría</a:t>
            </a:r>
          </a:p>
        </p:txBody>
      </p:sp>
      <p:pic>
        <p:nvPicPr>
          <p:cNvPr id="7172" name="Picture 4" descr="E:\PPS  EXCLUSIVOS\- Lleegó Navidad\Imágenes\8 - Christmas_Houses_Winter_Christmas_tree_Snow_620697_1280x85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59632" y="411510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 w="6350"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MatrixScriptBold" pitchFamily="50" charset="0"/>
              </a:rPr>
              <a:t>La Navidad ha llegado con su melodía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01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Lleegó Navidad\Imágenes\Christmas-Wallpaper-Hd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555526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 w="6350">
                  <a:solidFill>
                    <a:srgbClr val="C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Las voces se alzan en un canto sincero</a:t>
            </a:r>
          </a:p>
        </p:txBody>
      </p:sp>
      <p:pic>
        <p:nvPicPr>
          <p:cNvPr id="8196" name="Picture 4" descr="E:\PPS  EXCLUSIVOS\- Lleegó Navidad\Imágenes\fb0cee642cb841c13229a62afe5c63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525"/>
            <a:ext cx="9150350" cy="515302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88" y="771550"/>
            <a:ext cx="3533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Lleno de paz y amor duradero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Lleegó Navidad\Imágenes\Imagen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752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267494"/>
            <a:ext cx="42484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dirty="0">
                <a:ln w="6350">
                  <a:solidFill>
                    <a:schemeClr val="accent4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Que las estrellas iluminen el corazón de los hombres para que el amor y la paz reinen en la tierra</a:t>
            </a:r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solidFill>
            <a:srgbClr val="AE9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AE9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solidFill>
            <a:srgbClr val="AE9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AE9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Lleegó Navidad\Imágenes\Imagen9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42863"/>
            <a:ext cx="9180513" cy="52308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57392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57392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C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Lleegó Navidad\Imágenes\Christmas_Candles_Lantern_Pine_cone_61777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99992" y="134761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 w="6350"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Abraza con el alma, celebra con el corazón</a:t>
            </a:r>
          </a:p>
        </p:txBody>
      </p:sp>
      <p:pic>
        <p:nvPicPr>
          <p:cNvPr id="12291" name="Picture 3" descr="E:\PPS  EXCLUSIVOS\- Lleegó Navidad\Imágenes\Christmas_Candles_Window_Tray_Balls_Pine_cone_617357_1280x7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195486"/>
            <a:ext cx="2664296" cy="91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3600" dirty="0">
                <a:ln w="6350">
                  <a:solidFill>
                    <a:schemeClr val="bg1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MatrixScriptBold" pitchFamily="50" charset="0"/>
              </a:rPr>
              <a:t>Que la paz reine en tu hogar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PPS  EXCLUSIVOS\- Lleegó Navidad\Imágenes\Winter_Little_girls_4717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13314" name="Picture 2" descr="E:\PPS  EXCLUSIVOS\- Lleegó Navidad\Imágenes\Winter_Little_girls_4717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411510"/>
            <a:ext cx="50946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>
                <a:blipFill>
                  <a:blip r:embed="rId4"/>
                  <a:stretch>
                    <a:fillRect/>
                  </a:stretch>
                </a:blipFill>
                <a:latin typeface="MatrixScriptBold" pitchFamily="50" charset="0"/>
              </a:rPr>
              <a:t>Que las risas llenen cada rincón</a:t>
            </a:r>
          </a:p>
        </p:txBody>
      </p:sp>
      <p:pic>
        <p:nvPicPr>
          <p:cNvPr id="13315" name="Picture 3" descr="E:\PPS  EXCLUSIVOS\- Lleegó Navidad\Imágenes\actividades-familia-navidad-857.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55526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 w="6350">
                  <a:solidFill>
                    <a:srgbClr val="FF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rixScriptBold" pitchFamily="50" charset="0"/>
              </a:rPr>
              <a:t>Y el calor familiar envuelva tu corazón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Lleegó Navidad\Imágenes\Imagen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4341" name="Picture 5" descr="E:\Imágenes\Navidad nieve\603c4567e907d07c-nieve-gifs-fondos-navidad-etc-rosavecina-net-rosavecina-net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1224038">
            <a:off x="5296072" y="611948"/>
            <a:ext cx="3855061" cy="224321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Lleegó Navidad\Imágenes\19 - 333a30cae45790e40ec03c7abb64c4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331564"/>
            <a:ext cx="39604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 w="6350"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Si mi sonrisa te sirve de adorno en Navidad, cuenta con ella</a:t>
            </a:r>
          </a:p>
        </p:txBody>
      </p:sp>
      <p:sp>
        <p:nvSpPr>
          <p:cNvPr id="6" name="5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4" grpId="0" animBg="1"/>
      <p:bldP spid="4" grpId="1" animBg="1"/>
      <p:bldP spid="5" grpId="0" animBg="1"/>
      <p:bldP spid="5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E:\PPS  EXCLUSIVOS\- Lleegó Navidad\Imágenes\55413fe790226a3f738bbd49efec2da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81600"/>
          </a:xfrm>
          <a:prstGeom prst="rect">
            <a:avLst/>
          </a:prstGeom>
          <a:noFill/>
        </p:spPr>
      </p:pic>
      <p:pic>
        <p:nvPicPr>
          <p:cNvPr id="17412" name="Picture 4" descr="E:\PPS  EXCLUSIVOS\- Lleegó Navidad\Imágenes\55413fe790226a3f738bbd49efec2da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99992" y="1635646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Si mi mano te es de ayuda, tienes las dos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BD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PPS  EXCLUSIVOS\- Lleegó Navidad\Imágenes\Christmas_Winter_Snowmen_Two_Winter_hat_Scarf_55689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pic>
        <p:nvPicPr>
          <p:cNvPr id="18434" name="Picture 2" descr="E:\PPS  EXCLUSIVOS\- Lleegó Navidad\Imágenes\Christmas_Winter_Snowmen_Two_Winter_hat_Scarf_55689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411510"/>
            <a:ext cx="2664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Y si mi corazón te trae felicidad, </a:t>
            </a:r>
          </a:p>
          <a:p>
            <a:pPr algn="ctr"/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es todo tuyo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7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" name="Picture 3" descr="E:\PPS  EXCLUSIVOS\- Lleegó Navidad\Imágenes\descarga (1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635896" y="41151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blipFill>
                  <a:blip r:embed="rId3"/>
                  <a:stretch>
                    <a:fillRect/>
                  </a:stretch>
                </a:blipFill>
                <a:latin typeface="Kingthings Christmas 2" pitchFamily="2" charset="0"/>
              </a:rPr>
              <a:t>¡¡Feliz Navidad!!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B86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 EXCLUSIVOS\- Lleegó Navidad\Imágenes\Christmas_Template_greeting_card_Colored_620653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1275606"/>
            <a:ext cx="38884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 w="6350">
                  <a:solidFill>
                    <a:schemeClr val="accent4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La magia de la Navidad es la que trasmiten los buenos amigos y aquí en MISPPS  estoy rodeada de ellos</a:t>
            </a:r>
          </a:p>
        </p:txBody>
      </p:sp>
      <p:pic>
        <p:nvPicPr>
          <p:cNvPr id="24580" name="Picture 4" descr="E:\Imágenes\Navidad adornos\Imagen-animada-Arbol-de-navidad-16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779662"/>
            <a:ext cx="2127178" cy="326167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Lleegó Navidad\Imágenes\Christmas_Snowmen_Snow_Winter_hat_557698_1243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96136" y="699542"/>
            <a:ext cx="280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¡Gracias por hacer que mis navidades  sean mágicas!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81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4" name="Picture 10" descr="E:\PPS  EXCLUSIVOS\- Lleegó Navidad\Imágenes\descarga (9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204326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25899" y="1059582"/>
            <a:ext cx="4896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3600" dirty="0">
                <a:ln w="6350">
                  <a:solidFill>
                    <a:srgbClr val="8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Desde MISPPS hasta tu casa, </a:t>
            </a:r>
          </a:p>
          <a:p>
            <a:pPr algn="ctr">
              <a:lnSpc>
                <a:spcPts val="3200"/>
              </a:lnSpc>
            </a:pPr>
            <a:r>
              <a:rPr lang="es-ES" sz="3600" dirty="0">
                <a:ln w="6350">
                  <a:solidFill>
                    <a:srgbClr val="8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Felices Fiestas llenas de magia y cariño.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0" name="Picture 14" descr="E:\PPS  EXCLUSIVOS\- Lleegó Navidad\Imágenes\26 - Christmas_Candles_Branches_Balls_Pine_cone_620749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pic>
        <p:nvPicPr>
          <p:cNvPr id="19471" name="Picture 15" descr="E:\PPS  EXCLUSIVOS\- Lleegó Navidad\Imágenes\avatar navida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427734"/>
            <a:ext cx="1101297" cy="1288926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1203598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blipFill>
                  <a:blip r:embed="rId4"/>
                  <a:stretch>
                    <a:fillRect/>
                  </a:stretch>
                </a:blipFill>
                <a:latin typeface="MatrixScriptBold" pitchFamily="50" charset="0"/>
              </a:rPr>
              <a:t>Diciembre 2025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843808" y="1923678"/>
            <a:ext cx="33123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blipFill>
                  <a:blip r:embed="rId4"/>
                  <a:stretch>
                    <a:fillRect/>
                  </a:stretch>
                </a:blipFill>
                <a:latin typeface="MatrixScriptBold" pitchFamily="50" charset="0"/>
              </a:rPr>
              <a:t>Música: Feliz Navidad</a:t>
            </a:r>
          </a:p>
          <a:p>
            <a:r>
              <a:rPr lang="es-ES" sz="3200" dirty="0">
                <a:blipFill>
                  <a:blip r:embed="rId4"/>
                  <a:stretch>
                    <a:fillRect/>
                  </a:stretch>
                </a:blipFill>
                <a:latin typeface="MatrixScriptBold" pitchFamily="50" charset="0"/>
              </a:rPr>
              <a:t>	Marcos Pastor</a:t>
            </a:r>
          </a:p>
        </p:txBody>
      </p:sp>
      <p:sp>
        <p:nvSpPr>
          <p:cNvPr id="25" name="24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Combinar"/>
          <p:cNvSpPr/>
          <p:nvPr/>
        </p:nvSpPr>
        <p:spPr>
          <a:xfrm rot="16200000">
            <a:off x="821532" y="-821531"/>
            <a:ext cx="5143500" cy="6786563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1165</TotalTime>
  <Words>288</Words>
  <Application>Microsoft Office PowerPoint</Application>
  <PresentationFormat>Presentación en pantalla (16:9)</PresentationFormat>
  <Paragraphs>35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Arial</vt:lpstr>
      <vt:lpstr>Kingthings Christmas 2</vt:lpstr>
      <vt:lpstr>MatrixScriptBold</vt:lpstr>
      <vt:lpstr>Kristen ITC</vt:lpstr>
      <vt:lpstr>Kingthings Flashbang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17</cp:revision>
  <dcterms:created xsi:type="dcterms:W3CDTF">2025-12-05T21:21:18Z</dcterms:created>
  <dcterms:modified xsi:type="dcterms:W3CDTF">2025-12-08T14:48:36Z</dcterms:modified>
</cp:coreProperties>
</file>