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57" r:id="rId4"/>
    <p:sldId id="270" r:id="rId5"/>
    <p:sldId id="258" r:id="rId6"/>
    <p:sldId id="259" r:id="rId7"/>
    <p:sldId id="271" r:id="rId8"/>
    <p:sldId id="260" r:id="rId9"/>
    <p:sldId id="261" r:id="rId10"/>
    <p:sldId id="262" r:id="rId11"/>
    <p:sldId id="263" r:id="rId12"/>
    <p:sldId id="264" r:id="rId13"/>
    <p:sldId id="267" r:id="rId14"/>
    <p:sldId id="265" r:id="rId15"/>
    <p:sldId id="272" r:id="rId16"/>
    <p:sldId id="266" r:id="rId17"/>
    <p:sldId id="273" r:id="rId18"/>
    <p:sldId id="274" r:id="rId19"/>
    <p:sldId id="268" r:id="rId20"/>
    <p:sldId id="269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9PjzLCFIxnRhjIG2wVhfg" hashData="KCFOxLqOGWLBMFwcVbJostoMLy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89" autoAdjust="0"/>
    <p:restoredTop sz="94660"/>
  </p:normalViewPr>
  <p:slideViewPr>
    <p:cSldViewPr>
      <p:cViewPr>
        <p:scale>
          <a:sx n="50" d="100"/>
          <a:sy n="50" d="100"/>
        </p:scale>
        <p:origin x="-624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F088DE-BBB8-4DFD-B004-84AF230A9BA6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1B7B7D-05F9-48FD-A496-ED8FFB7A22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PE" smtClean="0"/>
          </a:p>
        </p:txBody>
      </p:sp>
      <p:sp>
        <p:nvSpPr>
          <p:cNvPr id="184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5696CFB-28FC-45C2-A71F-F96031774A93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88903-844F-400E-B805-82624B343EA1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C43F7-472E-42DE-A31F-AEAAADA757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88903-844F-400E-B805-82624B343EA1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C43F7-472E-42DE-A31F-AEAAADA757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88903-844F-400E-B805-82624B343EA1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C43F7-472E-42DE-A31F-AEAAADA757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88903-844F-400E-B805-82624B343EA1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C43F7-472E-42DE-A31F-AEAAADA757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88903-844F-400E-B805-82624B343EA1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C43F7-472E-42DE-A31F-AEAAADA757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88903-844F-400E-B805-82624B343EA1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C43F7-472E-42DE-A31F-AEAAADA757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88903-844F-400E-B805-82624B343EA1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C43F7-472E-42DE-A31F-AEAAADA757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88903-844F-400E-B805-82624B343EA1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C43F7-472E-42DE-A31F-AEAAADA757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88903-844F-400E-B805-82624B343EA1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C43F7-472E-42DE-A31F-AEAAADA757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88903-844F-400E-B805-82624B343EA1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C43F7-472E-42DE-A31F-AEAAADA757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88903-844F-400E-B805-82624B343EA1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C43F7-472E-42DE-A31F-AEAAADA757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28A60B-BC1B-4438-A85A-E0EFDB051F9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88903-844F-400E-B805-82624B343EA1}" type="datetimeFigureOut">
              <a:rPr lang="es-ES" smtClean="0"/>
              <a:pPr/>
              <a:t>29/12/2013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6C43F7-472E-42DE-A31F-AEAAADA757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CF11448-DABB-49FE-A028-16294BDF273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13.gif"/><Relationship Id="rId4" Type="http://schemas.openxmlformats.org/officeDocument/2006/relationships/image" Target="../media/image2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2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gif"/><Relationship Id="rId3" Type="http://schemas.openxmlformats.org/officeDocument/2006/relationships/image" Target="../media/image45.gif"/><Relationship Id="rId7" Type="http://schemas.openxmlformats.org/officeDocument/2006/relationships/image" Target="../media/image49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gif"/><Relationship Id="rId5" Type="http://schemas.openxmlformats.org/officeDocument/2006/relationships/image" Target="../media/image47.jpeg"/><Relationship Id="rId4" Type="http://schemas.openxmlformats.org/officeDocument/2006/relationships/image" Target="../media/image4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1.gif"/><Relationship Id="rId18" Type="http://schemas.openxmlformats.org/officeDocument/2006/relationships/hyperlink" Target="http://misique.over-blog.fr/categorie-11511364.html" TargetMode="External"/><Relationship Id="rId26" Type="http://schemas.openxmlformats.org/officeDocument/2006/relationships/hyperlink" Target="http://misique.over-blog.fr/categorie-11829437.html" TargetMode="External"/><Relationship Id="rId39" Type="http://schemas.openxmlformats.org/officeDocument/2006/relationships/image" Target="../media/image74.png"/><Relationship Id="rId21" Type="http://schemas.openxmlformats.org/officeDocument/2006/relationships/image" Target="../media/image65.png"/><Relationship Id="rId34" Type="http://schemas.openxmlformats.org/officeDocument/2006/relationships/hyperlink" Target="http://misique.over-blog.fr/categorie-11751336.html" TargetMode="External"/><Relationship Id="rId42" Type="http://schemas.openxmlformats.org/officeDocument/2006/relationships/hyperlink" Target="http://misique.over-blog.fr/categorie-11751354.html" TargetMode="External"/><Relationship Id="rId47" Type="http://schemas.openxmlformats.org/officeDocument/2006/relationships/image" Target="../media/image78.png"/><Relationship Id="rId50" Type="http://schemas.openxmlformats.org/officeDocument/2006/relationships/image" Target="../media/image80.gif"/><Relationship Id="rId55" Type="http://schemas.openxmlformats.org/officeDocument/2006/relationships/image" Target="../media/image84.gif"/><Relationship Id="rId63" Type="http://schemas.openxmlformats.org/officeDocument/2006/relationships/image" Target="../media/image90.gif"/><Relationship Id="rId68" Type="http://schemas.openxmlformats.org/officeDocument/2006/relationships/image" Target="../media/image94.png"/><Relationship Id="rId76" Type="http://schemas.openxmlformats.org/officeDocument/2006/relationships/hyperlink" Target="http://petitemimine.centerblog.net/rub-gifs-danse--ballet--3.html" TargetMode="External"/><Relationship Id="rId84" Type="http://schemas.openxmlformats.org/officeDocument/2006/relationships/image" Target="../media/image32.gif"/><Relationship Id="rId89" Type="http://schemas.openxmlformats.org/officeDocument/2006/relationships/image" Target="../media/image106.gif"/><Relationship Id="rId7" Type="http://schemas.openxmlformats.org/officeDocument/2006/relationships/image" Target="../media/image57.gif"/><Relationship Id="rId71" Type="http://schemas.openxmlformats.org/officeDocument/2006/relationships/image" Target="../media/image96.gif"/><Relationship Id="rId92" Type="http://schemas.openxmlformats.org/officeDocument/2006/relationships/image" Target="../media/image109.gif"/><Relationship Id="rId2" Type="http://schemas.openxmlformats.org/officeDocument/2006/relationships/image" Target="../media/image52.jpeg"/><Relationship Id="rId16" Type="http://schemas.openxmlformats.org/officeDocument/2006/relationships/hyperlink" Target="http://www.leblogger.com/" TargetMode="External"/><Relationship Id="rId29" Type="http://schemas.openxmlformats.org/officeDocument/2006/relationships/image" Target="../media/image69.png"/><Relationship Id="rId11" Type="http://schemas.openxmlformats.org/officeDocument/2006/relationships/image" Target="../media/image59.png"/><Relationship Id="rId24" Type="http://schemas.openxmlformats.org/officeDocument/2006/relationships/hyperlink" Target="http://misique.over-blog.fr/categorie-11829436.html" TargetMode="External"/><Relationship Id="rId32" Type="http://schemas.openxmlformats.org/officeDocument/2006/relationships/hyperlink" Target="http://misique.over-blog.fr/categorie-11946341.html" TargetMode="External"/><Relationship Id="rId37" Type="http://schemas.openxmlformats.org/officeDocument/2006/relationships/image" Target="../media/image73.png"/><Relationship Id="rId40" Type="http://schemas.openxmlformats.org/officeDocument/2006/relationships/hyperlink" Target="http://misique.over-blog.fr/categorie-12012725.html" TargetMode="External"/><Relationship Id="rId45" Type="http://schemas.openxmlformats.org/officeDocument/2006/relationships/image" Target="../media/image77.png"/><Relationship Id="rId53" Type="http://schemas.openxmlformats.org/officeDocument/2006/relationships/hyperlink" Target="http://www.geovisite.com/zoom.php?compte=427034776917" TargetMode="External"/><Relationship Id="rId58" Type="http://schemas.openxmlformats.org/officeDocument/2006/relationships/hyperlink" Target="http://img294.imageshack.us/img294/6582/dancinsi2.gif" TargetMode="External"/><Relationship Id="rId66" Type="http://schemas.openxmlformats.org/officeDocument/2006/relationships/image" Target="../media/image93.gif"/><Relationship Id="rId74" Type="http://schemas.openxmlformats.org/officeDocument/2006/relationships/hyperlink" Target="http://hadrianus.centerblog.net/rub-dance-woman--38.html" TargetMode="External"/><Relationship Id="rId79" Type="http://schemas.openxmlformats.org/officeDocument/2006/relationships/image" Target="../media/image12.gif"/><Relationship Id="rId87" Type="http://schemas.openxmlformats.org/officeDocument/2006/relationships/image" Target="../media/image104.gif"/><Relationship Id="rId5" Type="http://schemas.openxmlformats.org/officeDocument/2006/relationships/image" Target="../media/image55.gif"/><Relationship Id="rId61" Type="http://schemas.openxmlformats.org/officeDocument/2006/relationships/image" Target="../media/image88.gif"/><Relationship Id="rId82" Type="http://schemas.openxmlformats.org/officeDocument/2006/relationships/hyperlink" Target="http://ageheureux.centerblog.net/rub-gifs-sur-la-danse--10.html" TargetMode="External"/><Relationship Id="rId90" Type="http://schemas.openxmlformats.org/officeDocument/2006/relationships/image" Target="../media/image107.gif"/><Relationship Id="rId95" Type="http://schemas.openxmlformats.org/officeDocument/2006/relationships/image" Target="../media/image112.gif"/><Relationship Id="rId19" Type="http://schemas.openxmlformats.org/officeDocument/2006/relationships/image" Target="../media/image64.png"/><Relationship Id="rId14" Type="http://schemas.openxmlformats.org/officeDocument/2006/relationships/hyperlink" Target="http://www.leblogger.com/2009/07/traducteur-blogger-drapeau-widget.html" TargetMode="External"/><Relationship Id="rId22" Type="http://schemas.openxmlformats.org/officeDocument/2006/relationships/hyperlink" Target="http://misique.over-blog.fr/categorie-11862036.html" TargetMode="External"/><Relationship Id="rId27" Type="http://schemas.openxmlformats.org/officeDocument/2006/relationships/image" Target="../media/image68.png"/><Relationship Id="rId30" Type="http://schemas.openxmlformats.org/officeDocument/2006/relationships/hyperlink" Target="http://misique.over-blog.fr/categorie-11829516.html" TargetMode="External"/><Relationship Id="rId35" Type="http://schemas.openxmlformats.org/officeDocument/2006/relationships/image" Target="../media/image72.png"/><Relationship Id="rId43" Type="http://schemas.openxmlformats.org/officeDocument/2006/relationships/image" Target="../media/image76.png"/><Relationship Id="rId48" Type="http://schemas.openxmlformats.org/officeDocument/2006/relationships/hyperlink" Target="http://misique.over-blog.fr/categorie-11751347.html" TargetMode="External"/><Relationship Id="rId56" Type="http://schemas.openxmlformats.org/officeDocument/2006/relationships/image" Target="../media/image85.gif"/><Relationship Id="rId64" Type="http://schemas.openxmlformats.org/officeDocument/2006/relationships/image" Target="../media/image91.gif"/><Relationship Id="rId69" Type="http://schemas.openxmlformats.org/officeDocument/2006/relationships/image" Target="../media/image95.gif"/><Relationship Id="rId77" Type="http://schemas.openxmlformats.org/officeDocument/2006/relationships/image" Target="../media/image99.gif"/><Relationship Id="rId8" Type="http://schemas.openxmlformats.org/officeDocument/2006/relationships/hyperlink" Target="http://byfiles.storage.live.com/y1p4KjY_IvCJdk_zcnRBZQnUNo8p94RthB_oyqcyFO6T41zFCcCBukll4qnIdRRMp-Kt--J-04F5qUndCcAJe3eaQ" TargetMode="External"/><Relationship Id="rId51" Type="http://schemas.openxmlformats.org/officeDocument/2006/relationships/image" Target="../media/image81.gif"/><Relationship Id="rId72" Type="http://schemas.openxmlformats.org/officeDocument/2006/relationships/hyperlink" Target="http://leylou37.wordpress.com/charme/imagescaq7dcnd/" TargetMode="External"/><Relationship Id="rId80" Type="http://schemas.openxmlformats.org/officeDocument/2006/relationships/hyperlink" Target="http://larasoft.centerblog.net/6539097-tube-couple-danseurs-tango" TargetMode="External"/><Relationship Id="rId85" Type="http://schemas.openxmlformats.org/officeDocument/2006/relationships/image" Target="../media/image102.gif"/><Relationship Id="rId93" Type="http://schemas.openxmlformats.org/officeDocument/2006/relationships/image" Target="../media/image110.gif"/><Relationship Id="rId3" Type="http://schemas.openxmlformats.org/officeDocument/2006/relationships/image" Target="../media/image53.gif"/><Relationship Id="rId12" Type="http://schemas.openxmlformats.org/officeDocument/2006/relationships/image" Target="../media/image60.gif"/><Relationship Id="rId17" Type="http://schemas.openxmlformats.org/officeDocument/2006/relationships/image" Target="../media/image63.png"/><Relationship Id="rId25" Type="http://schemas.openxmlformats.org/officeDocument/2006/relationships/image" Target="../media/image67.png"/><Relationship Id="rId33" Type="http://schemas.openxmlformats.org/officeDocument/2006/relationships/image" Target="../media/image71.png"/><Relationship Id="rId38" Type="http://schemas.openxmlformats.org/officeDocument/2006/relationships/hyperlink" Target="http://misique.over-blog.fr/categorie-11892328.html" TargetMode="External"/><Relationship Id="rId46" Type="http://schemas.openxmlformats.org/officeDocument/2006/relationships/hyperlink" Target="http://misique.over-blog.fr/categorie-11761695.html" TargetMode="External"/><Relationship Id="rId59" Type="http://schemas.openxmlformats.org/officeDocument/2006/relationships/image" Target="../media/image87.gif"/><Relationship Id="rId67" Type="http://schemas.openxmlformats.org/officeDocument/2006/relationships/hyperlink" Target="http://www.hostingpics.net/" TargetMode="External"/><Relationship Id="rId20" Type="http://schemas.openxmlformats.org/officeDocument/2006/relationships/hyperlink" Target="http://misique.over-blog.fr/categorie-11511368.html" TargetMode="External"/><Relationship Id="rId41" Type="http://schemas.openxmlformats.org/officeDocument/2006/relationships/image" Target="../media/image75.png"/><Relationship Id="rId54" Type="http://schemas.openxmlformats.org/officeDocument/2006/relationships/image" Target="../media/image83.jpeg"/><Relationship Id="rId62" Type="http://schemas.openxmlformats.org/officeDocument/2006/relationships/image" Target="../media/image89.gif"/><Relationship Id="rId70" Type="http://schemas.openxmlformats.org/officeDocument/2006/relationships/hyperlink" Target="http://www.servimg.com/image_preview.php?i=3599&amp;u=11125583" TargetMode="External"/><Relationship Id="rId75" Type="http://schemas.openxmlformats.org/officeDocument/2006/relationships/image" Target="../media/image98.gif"/><Relationship Id="rId83" Type="http://schemas.openxmlformats.org/officeDocument/2006/relationships/image" Target="../media/image101.gif"/><Relationship Id="rId88" Type="http://schemas.openxmlformats.org/officeDocument/2006/relationships/image" Target="../media/image105.gif"/><Relationship Id="rId91" Type="http://schemas.openxmlformats.org/officeDocument/2006/relationships/image" Target="../media/image108.gif"/><Relationship Id="rId96" Type="http://schemas.openxmlformats.org/officeDocument/2006/relationships/image" Target="../media/image1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gif"/><Relationship Id="rId15" Type="http://schemas.openxmlformats.org/officeDocument/2006/relationships/image" Target="../media/image62.png"/><Relationship Id="rId23" Type="http://schemas.openxmlformats.org/officeDocument/2006/relationships/image" Target="../media/image66.png"/><Relationship Id="rId28" Type="http://schemas.openxmlformats.org/officeDocument/2006/relationships/hyperlink" Target="http://misique.over-blog.fr/categorie-11829435.html" TargetMode="External"/><Relationship Id="rId36" Type="http://schemas.openxmlformats.org/officeDocument/2006/relationships/hyperlink" Target="http://misique.over-blog.fr/categorie-11872396.html" TargetMode="External"/><Relationship Id="rId49" Type="http://schemas.openxmlformats.org/officeDocument/2006/relationships/image" Target="../media/image79.png"/><Relationship Id="rId57" Type="http://schemas.openxmlformats.org/officeDocument/2006/relationships/image" Target="../media/image86.jpeg"/><Relationship Id="rId10" Type="http://schemas.openxmlformats.org/officeDocument/2006/relationships/hyperlink" Target="http://misique.over-blog.fr/" TargetMode="External"/><Relationship Id="rId31" Type="http://schemas.openxmlformats.org/officeDocument/2006/relationships/image" Target="../media/image70.png"/><Relationship Id="rId44" Type="http://schemas.openxmlformats.org/officeDocument/2006/relationships/hyperlink" Target="http://misique.over-blog.fr/categorie-11950417.html" TargetMode="External"/><Relationship Id="rId52" Type="http://schemas.openxmlformats.org/officeDocument/2006/relationships/image" Target="../media/image82.gif"/><Relationship Id="rId60" Type="http://schemas.openxmlformats.org/officeDocument/2006/relationships/hyperlink" Target="http://katseyes.centerblog.net/rub-Dance-3.html" TargetMode="External"/><Relationship Id="rId65" Type="http://schemas.openxmlformats.org/officeDocument/2006/relationships/image" Target="../media/image92.gif"/><Relationship Id="rId73" Type="http://schemas.openxmlformats.org/officeDocument/2006/relationships/image" Target="../media/image97.gif"/><Relationship Id="rId78" Type="http://schemas.openxmlformats.org/officeDocument/2006/relationships/hyperlink" Target="http://ageheureux.centerblog.net/rub-gifs-et-images-droles--6.html" TargetMode="External"/><Relationship Id="rId81" Type="http://schemas.openxmlformats.org/officeDocument/2006/relationships/image" Target="../media/image100.png"/><Relationship Id="rId86" Type="http://schemas.openxmlformats.org/officeDocument/2006/relationships/image" Target="../media/image103.gif"/><Relationship Id="rId94" Type="http://schemas.openxmlformats.org/officeDocument/2006/relationships/image" Target="../media/image111.gif"/><Relationship Id="rId4" Type="http://schemas.openxmlformats.org/officeDocument/2006/relationships/image" Target="../media/image54.gif"/><Relationship Id="rId9" Type="http://schemas.openxmlformats.org/officeDocument/2006/relationships/image" Target="../media/image5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gif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png"/><Relationship Id="rId5" Type="http://schemas.openxmlformats.org/officeDocument/2006/relationships/image" Target="../media/image117.gif"/><Relationship Id="rId4" Type="http://schemas.openxmlformats.org/officeDocument/2006/relationships/image" Target="../media/image116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19.png"/><Relationship Id="rId7" Type="http://schemas.openxmlformats.org/officeDocument/2006/relationships/image" Target="../media/image12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2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2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PE" dirty="0"/>
          </a:p>
        </p:txBody>
      </p:sp>
      <p:pic>
        <p:nvPicPr>
          <p:cNvPr id="16" name="15 Imagen" descr="2014-bienvenido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Rendered Image"/>
          <p:cNvPicPr>
            <a:picLocks noChangeAspect="1" noChangeArrowheads="1"/>
          </p:cNvPicPr>
          <p:nvPr/>
        </p:nvPicPr>
        <p:blipFill>
          <a:blip r:embed="rId5">
            <a:lum bright="40000" contrast="40000"/>
          </a:blip>
          <a:srcRect/>
          <a:stretch>
            <a:fillRect/>
          </a:stretch>
        </p:blipFill>
        <p:spPr bwMode="auto">
          <a:xfrm>
            <a:off x="214313" y="5692775"/>
            <a:ext cx="1785937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00034" y="428604"/>
            <a:ext cx="3584381" cy="1143008"/>
          </a:xfrm>
          <a:prstGeom prst="rect">
            <a:avLst/>
          </a:prstGeom>
          <a:noFill/>
        </p:spPr>
      </p:pic>
      <p:pic>
        <p:nvPicPr>
          <p:cNvPr id="20490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4500561" y="500042"/>
            <a:ext cx="1208949" cy="857256"/>
          </a:xfrm>
          <a:prstGeom prst="rect">
            <a:avLst/>
          </a:prstGeom>
          <a:noFill/>
        </p:spPr>
      </p:pic>
      <p:pic>
        <p:nvPicPr>
          <p:cNvPr id="20492" name="Picture 12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6357949" y="428604"/>
            <a:ext cx="2176109" cy="1143008"/>
          </a:xfrm>
          <a:prstGeom prst="rect">
            <a:avLst/>
          </a:prstGeom>
          <a:noFill/>
        </p:spPr>
      </p:pic>
      <p:pic>
        <p:nvPicPr>
          <p:cNvPr id="20494" name="Picture 14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4500562" y="1643050"/>
            <a:ext cx="933450" cy="990601"/>
          </a:xfrm>
          <a:prstGeom prst="rect">
            <a:avLst/>
          </a:prstGeom>
          <a:noFill/>
        </p:spPr>
      </p:pic>
      <p:pic>
        <p:nvPicPr>
          <p:cNvPr id="20496" name="Picture 16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2214546" y="5143512"/>
            <a:ext cx="4976842" cy="1214446"/>
          </a:xfrm>
          <a:prstGeom prst="rect">
            <a:avLst/>
          </a:prstGeom>
          <a:noFill/>
        </p:spPr>
      </p:pic>
      <p:pic>
        <p:nvPicPr>
          <p:cNvPr id="14" name="13 Imagen" descr="3j7bqkp6.gif"/>
          <p:cNvPicPr>
            <a:picLocks noChangeAspect="1"/>
          </p:cNvPicPr>
          <p:nvPr/>
        </p:nvPicPr>
        <p:blipFill>
          <a:blip r:embed="rId11">
            <a:lum bright="-10000" contrast="10000"/>
          </a:blip>
          <a:stretch>
            <a:fillRect/>
          </a:stretch>
        </p:blipFill>
        <p:spPr>
          <a:xfrm>
            <a:off x="7215206" y="4284253"/>
            <a:ext cx="857255" cy="1722522"/>
          </a:xfrm>
          <a:prstGeom prst="rect">
            <a:avLst/>
          </a:prstGeom>
        </p:spPr>
      </p:pic>
      <p:pic>
        <p:nvPicPr>
          <p:cNvPr id="15" name="14 Imagen" descr="3j7bqkp6.gif"/>
          <p:cNvPicPr>
            <a:picLocks noChangeAspect="1"/>
          </p:cNvPicPr>
          <p:nvPr/>
        </p:nvPicPr>
        <p:blipFill>
          <a:blip r:embed="rId11">
            <a:lum bright="-10000" contrast="10000"/>
          </a:blip>
          <a:stretch>
            <a:fillRect/>
          </a:stretch>
        </p:blipFill>
        <p:spPr>
          <a:xfrm>
            <a:off x="7929586" y="4286256"/>
            <a:ext cx="857256" cy="1722524"/>
          </a:xfrm>
          <a:prstGeom prst="rect">
            <a:avLst/>
          </a:prstGeom>
        </p:spPr>
      </p:pic>
    </p:spTree>
  </p:cSld>
  <p:clrMapOvr>
    <a:masterClrMapping/>
  </p:clrMapOvr>
  <p:transition spd="slow" advTm="20000">
    <p:sndAc>
      <p:stSnd loop="1">
        <p:snd r:embed="rId3" name="PROCURA COQUETEARME 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0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000"/>
                            </p:stCondLst>
                            <p:childTnLst>
                              <p:par>
                                <p:cTn id="4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PE" dirty="0"/>
          </a:p>
        </p:txBody>
      </p:sp>
      <p:pic>
        <p:nvPicPr>
          <p:cNvPr id="4100" name="3 Imagen" descr="www_BancodeImagenesGratuitas_com_(wA1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5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5" y="714375"/>
            <a:ext cx="7905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6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5" y="714375"/>
            <a:ext cx="7905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7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500" y="357188"/>
            <a:ext cx="7905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8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0" y="1500188"/>
            <a:ext cx="7905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9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86688" y="1000125"/>
            <a:ext cx="7905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10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86688" y="1714500"/>
            <a:ext cx="7905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11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63" y="642938"/>
            <a:ext cx="7905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12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143750" y="1214438"/>
            <a:ext cx="928688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13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357938" y="2143125"/>
            <a:ext cx="928687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14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510338" y="2295525"/>
            <a:ext cx="928687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1" name="15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500938" y="2786063"/>
            <a:ext cx="928687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2" name="16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358063" y="3071813"/>
            <a:ext cx="928687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3" name="17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214688" y="2428875"/>
            <a:ext cx="928687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4" name="18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143250" y="2143125"/>
            <a:ext cx="928688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19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286000" y="3214688"/>
            <a:ext cx="928688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6" name="20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071688" y="2643188"/>
            <a:ext cx="928687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21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1714500" y="1071563"/>
            <a:ext cx="928688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8" name="22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1785938" y="1714500"/>
            <a:ext cx="928687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9" name="23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438400" y="3367088"/>
            <a:ext cx="928688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0" name="24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1428750" y="1857375"/>
            <a:ext cx="928688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1" name="25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357188"/>
            <a:ext cx="928688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2" name="26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928688"/>
            <a:ext cx="928688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3" name="27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214313" y="0"/>
            <a:ext cx="928688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28 Imagen" descr="anio.gif"/>
          <p:cNvPicPr>
            <a:picLocks noChangeAspect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785813" y="1500188"/>
            <a:ext cx="5162550" cy="86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29 CuadroTexto"/>
          <p:cNvSpPr txBox="1"/>
          <p:nvPr/>
        </p:nvSpPr>
        <p:spPr>
          <a:xfrm>
            <a:off x="0" y="3571876"/>
            <a:ext cx="3929090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smtClean="0">
                <a:solidFill>
                  <a:sysClr val="windowText" lastClr="000000"/>
                </a:solidFill>
              </a:rPr>
              <a:t>Un año más dejamos atrás...</a:t>
            </a:r>
            <a:endParaRPr lang="es-PE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ysClr val="windowText" lastClr="000000"/>
              </a:solidFill>
              <a:latin typeface="+mn-lt"/>
            </a:endParaRPr>
          </a:p>
        </p:txBody>
      </p:sp>
      <p:pic>
        <p:nvPicPr>
          <p:cNvPr id="4126" name="Picture 2" descr="http://ageheureux.a.g.pic.centerblog.net/8224c45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5357813" y="642938"/>
            <a:ext cx="3786187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7" name="Picture 4" descr="http://www.uclm.es/area/ing_rural/imagenes/polvora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8" name="Picture 6" descr="http://www.uclm.es/area/ing_rural/imagenes/polvora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1475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32 Rectángulo"/>
          <p:cNvSpPr/>
          <p:nvPr/>
        </p:nvSpPr>
        <p:spPr>
          <a:xfrm>
            <a:off x="4000496" y="5500702"/>
            <a:ext cx="9124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1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ES_tradnl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-Raquel</a:t>
            </a:r>
            <a:endParaRPr lang="es-ES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p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405677"/>
            <a:ext cx="9144000" cy="5738099"/>
          </a:xfrm>
        </p:spPr>
      </p:pic>
      <p:pic>
        <p:nvPicPr>
          <p:cNvPr id="5" name="4 Imagen" descr="anio.gif"/>
          <p:cNvPicPr>
            <a:picLocks noChangeAspect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2000232" y="357166"/>
            <a:ext cx="6010420" cy="101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gif-animate-buon-anno-nuovo_2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6429388" y="1428736"/>
            <a:ext cx="3214678" cy="3429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1571612"/>
            <a:ext cx="30718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meses han sido un espacio inmenso para crear nuestro camino de hoy y fijar nuestra meta de mañana.</a:t>
            </a: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pic>
        <p:nvPicPr>
          <p:cNvPr id="5123" name="3 Marcador de contenido" descr="www_BancodeImagenesGratuitas_com_(wA10)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55125" cy="6858000"/>
          </a:xfrm>
        </p:spPr>
      </p:pic>
      <p:pic>
        <p:nvPicPr>
          <p:cNvPr id="5124" name="4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14313" y="571500"/>
            <a:ext cx="928687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5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1357313" y="285750"/>
            <a:ext cx="928687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6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1643063" y="0"/>
            <a:ext cx="928687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7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42938" y="1214438"/>
            <a:ext cx="928687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8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1500188" y="1714500"/>
            <a:ext cx="928687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9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214563" y="1643063"/>
            <a:ext cx="928687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10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857500" y="1000125"/>
            <a:ext cx="928688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11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500438" y="0"/>
            <a:ext cx="928687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12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000500" y="1500188"/>
            <a:ext cx="928688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13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214688" y="2000250"/>
            <a:ext cx="928687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14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714875" y="500063"/>
            <a:ext cx="928688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5" name="15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143500" y="285750"/>
            <a:ext cx="928688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6" name="16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143500" y="928688"/>
            <a:ext cx="928688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7" name="17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143625" y="1500188"/>
            <a:ext cx="928688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8" name="18 Imagen" descr="f artificiales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572250" y="214313"/>
            <a:ext cx="928688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CuadroTexto"/>
          <p:cNvSpPr txBox="1"/>
          <p:nvPr/>
        </p:nvSpPr>
        <p:spPr>
          <a:xfrm>
            <a:off x="1714480" y="500042"/>
            <a:ext cx="5786478" cy="264687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E" sz="16600" dirty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latin typeface="Algerian" pitchFamily="82" charset="0"/>
              </a:rPr>
              <a:t>2014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2571736" y="3500438"/>
            <a:ext cx="3857620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Iniciamos este año ansiosos por lograr nuevas metas y crecer en varios ámbitos importantes para cada uno de nosotros</a:t>
            </a:r>
            <a:endParaRPr lang="es-PE" sz="2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0242" name="Picture 2" descr="http://ageheureux.a.g.pic.centerblog.net/a5e01df0.gif"/>
          <p:cNvPicPr>
            <a:picLocks noChangeAspect="1" noChangeArrowheads="1" noCrop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6000760" y="785794"/>
            <a:ext cx="3683613" cy="6072206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3" name="22 Imagen" descr="a2copas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0" y="2714620"/>
            <a:ext cx="3039923" cy="41433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4" name="23 CuadroTexto"/>
          <p:cNvSpPr txBox="1"/>
          <p:nvPr/>
        </p:nvSpPr>
        <p:spPr>
          <a:xfrm>
            <a:off x="6072198" y="4214818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25" name="24 CuadroTexto"/>
          <p:cNvSpPr txBox="1"/>
          <p:nvPr/>
        </p:nvSpPr>
        <p:spPr>
          <a:xfrm>
            <a:off x="5857884" y="5572140"/>
            <a:ext cx="87716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05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ES_tradnl" sz="105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-Raquel</a:t>
            </a:r>
            <a:endParaRPr lang="es-ES" sz="105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" name="Picture 2" descr="http://sl.glitter-graphics.net/pub/857/857936l4qaabnw2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36027">
            <a:off x="7593101" y="833293"/>
            <a:ext cx="863129" cy="5934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7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8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allAtOnce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slope"/>
          </a:sp3d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es-PE" dirty="0"/>
          </a:p>
        </p:txBody>
      </p:sp>
      <p:sp>
        <p:nvSpPr>
          <p:cNvPr id="6147" name="6 CuadroTexto"/>
          <p:cNvSpPr txBox="1">
            <a:spLocks noChangeArrowheads="1"/>
          </p:cNvSpPr>
          <p:nvPr/>
        </p:nvSpPr>
        <p:spPr bwMode="auto">
          <a:xfrm>
            <a:off x="7469188" y="64039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PE">
              <a:solidFill>
                <a:srgbClr val="600000"/>
              </a:solidFill>
              <a:latin typeface="Harrington" pitchFamily="82" charset="0"/>
            </a:endParaRPr>
          </a:p>
        </p:txBody>
      </p:sp>
      <p:pic>
        <p:nvPicPr>
          <p:cNvPr id="4" name="3 Imagen" descr="happy-new-year-2014-holida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happy-new-year-2014-holida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4214810" y="285728"/>
            <a:ext cx="450057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era nuevo, emocionante y mágico. Era crear un trayecto más de nuestra vida entorno a nuestras 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prioridades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6151" name="Picture 2" descr="http://www.uclm.es/area/ing_rural/imagenes/polvor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4" descr="http://www.uclm.es/area/ing_rural/imagenes/polvor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5" y="5214938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_champan_c2b5eea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6" name="Picture 8" descr="año nuev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285728"/>
            <a:ext cx="1409894" cy="110491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214810" y="4714884"/>
            <a:ext cx="42148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Empezamos con muchos sueños y propósitos de todo tipo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PE" dirty="0"/>
          </a:p>
        </p:txBody>
      </p:sp>
      <p:pic>
        <p:nvPicPr>
          <p:cNvPr id="7172" name="3 Imagen" descr="www_BancodeImagenesGratuitas_com_(wA8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4 Imagen" descr="00fv053zsga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44386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5 Imagen" descr="00fv053zsga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05350" y="0"/>
            <a:ext cx="44386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6 Imagen" descr="00fv053zsga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6743700"/>
            <a:ext cx="44386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7 Imagen" descr="00fv053zsga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05350" y="6743700"/>
            <a:ext cx="44386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 rot="21179922">
            <a:off x="4770285" y="1488032"/>
            <a:ext cx="692818" cy="415498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E" sz="6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E" sz="6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E" sz="6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E" sz="6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4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5929322" y="2500306"/>
            <a:ext cx="3214678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través de los días, nuevos objetivos fueron apareciendo, obstáculos e indecisión nos detenían por segundos</a:t>
            </a:r>
            <a:endParaRPr lang="es-PE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8196" name="Picture 4" descr="http://ageheureux.a.g.pic.centerblog.net/1c5014ed.gif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-857288" y="1643050"/>
            <a:ext cx="5786478" cy="576262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180" name="Picture 6" descr="http://www.uclm.es/area/ing_rural/imagenes/polvor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3900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8" descr="http://www.uclm.es/area/ing_rural/imagenes/polvor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285776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2" name="Picture 10" descr="http://www.uclm.es/area/ing_rural/imagenes/polvor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500" y="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0" y="0"/>
            <a:ext cx="8715404" cy="2071678"/>
          </a:xfrm>
          <a:prstGeom prst="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786182" y="5214950"/>
            <a:ext cx="97975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ES_tradnl" sz="1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-Raquel</a:t>
            </a:r>
            <a:endParaRPr lang="es-ES" sz="1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1" presetID="8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3" presetID="8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5" presetID="8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7" presetID="8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PE" dirty="0"/>
          </a:p>
        </p:txBody>
      </p:sp>
      <p:pic>
        <p:nvPicPr>
          <p:cNvPr id="8196" name="36 Imagen" descr="1401826ekoz9li6o4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39 Imagen" descr="1401826ekoz9li6o4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0" y="1071563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41 CuadroTexto"/>
          <p:cNvSpPr txBox="1">
            <a:spLocks noChangeArrowheads="1"/>
          </p:cNvSpPr>
          <p:nvPr/>
        </p:nvSpPr>
        <p:spPr bwMode="auto">
          <a:xfrm>
            <a:off x="9429750" y="2143125"/>
            <a:ext cx="5857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PE" sz="2800">
              <a:latin typeface="Harrington" pitchFamily="82" charset="0"/>
            </a:endParaRPr>
          </a:p>
        </p:txBody>
      </p:sp>
      <p:pic>
        <p:nvPicPr>
          <p:cNvPr id="66" name="65 Imagen" descr="1-bauturi-si-cocktailuri_137490460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638"/>
            <a:ext cx="9144000" cy="681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" name="66 Imagen" descr="003f053XApR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429256" y="2581275"/>
            <a:ext cx="3714744" cy="4276725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8" name="67 CuadroTexto"/>
          <p:cNvSpPr txBox="1"/>
          <p:nvPr/>
        </p:nvSpPr>
        <p:spPr>
          <a:xfrm>
            <a:off x="6072198" y="0"/>
            <a:ext cx="285748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 la mayoría de ellos nuestra fortaleza nos permitió vencer cada uno de ellos dejando atrás fracasos y alcanzando muchos éxitos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pic>
        <p:nvPicPr>
          <p:cNvPr id="10" name="Picture 4" descr="http://ageheureux.a.g.pic.centerblog.net/d2be091b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357222" y="2475998"/>
            <a:ext cx="3714776" cy="5096382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PE" dirty="0"/>
          </a:p>
        </p:txBody>
      </p:sp>
      <p:pic>
        <p:nvPicPr>
          <p:cNvPr id="9220" name="14 Imagen" descr="Happy-New-Year-2014-colorful-shiny-text.jpg"/>
          <p:cNvPicPr>
            <a:picLocks noChangeAspect="1"/>
          </p:cNvPicPr>
          <p:nvPr/>
        </p:nvPicPr>
        <p:blipFill>
          <a:blip r:embed="rId2"/>
          <a:srcRect r="28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16 Imagen" descr="1401811yho44c9ap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38" y="500063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17 Imagen" descr="1401811yho44c9ap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38" y="1500188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18 Imagen" descr="1401811yho44c9ap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20025" y="0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19 Imagen" descr="1401811yho44c9ap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20025" y="2571750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20 Imagen" descr="1401811yho44c9ap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85750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21 Imagen" descr="1401811yho44c9ap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2428875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8" name="22 Imagen" descr="1401811yho44c9ap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13" y="4357688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9" name="23 Imagen" descr="1401811yho44c9apr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5" y="4572000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24 CuadroTexto"/>
          <p:cNvSpPr txBox="1">
            <a:spLocks noChangeArrowheads="1"/>
          </p:cNvSpPr>
          <p:nvPr/>
        </p:nvSpPr>
        <p:spPr bwMode="auto">
          <a:xfrm>
            <a:off x="9715500" y="6500813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s-ES" sz="2000">
              <a:solidFill>
                <a:srgbClr val="FFFF00"/>
              </a:solidFill>
              <a:latin typeface="Harrington" pitchFamily="82" charset="0"/>
            </a:endParaRPr>
          </a:p>
        </p:txBody>
      </p:sp>
      <p:sp>
        <p:nvSpPr>
          <p:cNvPr id="9232" name="27 CuadroTexto"/>
          <p:cNvSpPr txBox="1">
            <a:spLocks noChangeArrowheads="1"/>
          </p:cNvSpPr>
          <p:nvPr/>
        </p:nvSpPr>
        <p:spPr bwMode="auto">
          <a:xfrm>
            <a:off x="0" y="428604"/>
            <a:ext cx="4786313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Aprendimos más de la vida misma: saber valorar una verdadera amistad, disfrutar el sol y una sonrisa del día a día, comprender debilidades de los demás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800" dirty="0">
              <a:latin typeface="Harrington" pitchFamily="82" charset="0"/>
            </a:endParaRPr>
          </a:p>
        </p:txBody>
      </p:sp>
      <p:pic>
        <p:nvPicPr>
          <p:cNvPr id="17" name="Picture 2" descr="44vdw8zq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flipH="1">
            <a:off x="-714412" y="2500306"/>
            <a:ext cx="4000528" cy="4616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slope"/>
          </a:sp3d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es-PE" dirty="0"/>
          </a:p>
        </p:txBody>
      </p:sp>
      <p:sp>
        <p:nvSpPr>
          <p:cNvPr id="10243" name="6 CuadroTexto"/>
          <p:cNvSpPr txBox="1">
            <a:spLocks noChangeArrowheads="1"/>
          </p:cNvSpPr>
          <p:nvPr/>
        </p:nvSpPr>
        <p:spPr bwMode="auto">
          <a:xfrm>
            <a:off x="7469188" y="64039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PE">
              <a:solidFill>
                <a:srgbClr val="600000"/>
              </a:solidFill>
              <a:latin typeface="Harrington" pitchFamily="82" charset="0"/>
            </a:endParaRPr>
          </a:p>
        </p:txBody>
      </p:sp>
      <p:pic>
        <p:nvPicPr>
          <p:cNvPr id="10" name="9 Imagen" descr="Glasses of champagne with Happy New Year 20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6357950" y="714375"/>
            <a:ext cx="257173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Conocernos a nosotros mismos en diversas facetas, obtuvimos siempre algo bueno de todas esas personas que llegamos a conocer en la vida diaria, etc.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124" name="Picture 4" descr="barre-lampeSonnetteCenterblog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5400000">
            <a:off x="-1990725" y="1990724"/>
            <a:ext cx="5314950" cy="1333501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8" name="Picture 4" descr="barre-lampeSonnetteCenterblog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5400000">
            <a:off x="-2547948" y="2976551"/>
            <a:ext cx="6429396" cy="1333501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9" name="8 Imagen" descr="5fz4omy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554" y="4857760"/>
            <a:ext cx="2357454" cy="1775745"/>
          </a:xfrm>
          <a:prstGeom prst="rect">
            <a:avLst/>
          </a:prstGeom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24663"/>
          </a:xfrm>
        </p:spPr>
        <p:txBody>
          <a:bodyPr/>
          <a:lstStyle/>
          <a:p>
            <a:endParaRPr lang="es-PE" smtClean="0"/>
          </a:p>
        </p:txBody>
      </p:sp>
      <p:pic>
        <p:nvPicPr>
          <p:cNvPr id="11267" name="6 Imagen" descr="1401811yho44c9apr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67100" y="-6534150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8 Imagen" descr="1401811yho44c9apr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81850" y="-6819900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9 Imagen" descr="1401811yho44c9apr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-6534150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10 Imagen" descr="1401811yho44c9apr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39350" y="-6534150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11 Imagen" descr="1401811yho44c9apr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52975" y="-6891338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13 Imagen" descr="1401811yho44c9apr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95975" y="-6534150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15 Imagen" descr="1401811yho44c9apr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96288" y="-6534150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4" name="17 CuadroTexto"/>
          <p:cNvSpPr txBox="1">
            <a:spLocks noChangeArrowheads="1"/>
          </p:cNvSpPr>
          <p:nvPr/>
        </p:nvSpPr>
        <p:spPr bwMode="auto">
          <a:xfrm>
            <a:off x="2200275" y="8715375"/>
            <a:ext cx="2603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PE" sz="2400">
                <a:solidFill>
                  <a:schemeClr val="bg1"/>
                </a:solidFill>
                <a:latin typeface="Harrington" pitchFamily="82" charset="0"/>
              </a:rPr>
              <a:t> </a:t>
            </a:r>
          </a:p>
          <a:p>
            <a:pPr algn="ctr"/>
            <a:endParaRPr lang="es-PE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23" name="22 Imagen" descr="c6ad89ee-46c5-4790-9fc4-098b6fd42f30indigomedia.com_.jpe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35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32 CuadroTexto"/>
          <p:cNvSpPr txBox="1"/>
          <p:nvPr/>
        </p:nvSpPr>
        <p:spPr>
          <a:xfrm>
            <a:off x="0" y="214290"/>
            <a:ext cx="3500430" cy="15696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Además aprendimos de situaciones difíciles, del egoísmo y aquellas vibras negativas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14339" name="4 Imagen" descr="christmas greeting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8" descr="http://i48.tinypic.com/t4uw48.gif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3071813" y="0"/>
            <a:ext cx="3357562" cy="232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Picture 6" descr="DANSE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 flipH="1">
            <a:off x="5214942" y="833422"/>
            <a:ext cx="3571932" cy="602457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2" name="Picture 4" descr="DANSE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0" y="1190612"/>
            <a:ext cx="4307215" cy="5667388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8" name="7 CuadroTexto"/>
          <p:cNvSpPr txBox="1"/>
          <p:nvPr/>
        </p:nvSpPr>
        <p:spPr>
          <a:xfrm>
            <a:off x="3214678" y="4643446"/>
            <a:ext cx="32147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esto fue una pauta para ser diferentes el día de hoy a diferencia del año pasado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slope"/>
          </a:sp3d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es-PE" dirty="0"/>
          </a:p>
        </p:txBody>
      </p:sp>
      <p:sp>
        <p:nvSpPr>
          <p:cNvPr id="12291" name="6 CuadroTexto"/>
          <p:cNvSpPr txBox="1">
            <a:spLocks noChangeArrowheads="1"/>
          </p:cNvSpPr>
          <p:nvPr/>
        </p:nvSpPr>
        <p:spPr bwMode="auto">
          <a:xfrm>
            <a:off x="7469188" y="640397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PE">
              <a:solidFill>
                <a:srgbClr val="600000"/>
              </a:solidFill>
              <a:latin typeface="Harrington" pitchFamily="82" charset="0"/>
            </a:endParaRPr>
          </a:p>
        </p:txBody>
      </p:sp>
      <p:pic>
        <p:nvPicPr>
          <p:cNvPr id="4" name="3 Imagen" descr="Happy-New-Year-2014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988"/>
            <a:ext cx="9144000" cy="680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0" y="5143512"/>
            <a:ext cx="6215106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Hemos adquirido más experiencia, más amigos, más metas, más alegría!!!</a:t>
            </a:r>
            <a:endParaRPr lang="es-PE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07206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public.dm2301.livefilestore.com/y2p0BGLuGXDK03Fnoq6Y8GJJD73B0VecdqA9nvZrLNvjoRNscMIyHIa95JWLjEnlp59QiNCqAKT2HvUw7iUa23c7aR3ZFJfum8PwlbfocYAG4w/a%c3%b1onuevoaariba.gif?psid=1&amp;rdrts=62967668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992"/>
            <a:ext cx="9143999" cy="6886992"/>
          </a:xfrm>
          <a:prstGeom prst="rect">
            <a:avLst/>
          </a:prstGeom>
          <a:noFill/>
        </p:spPr>
      </p:pic>
      <p:pic>
        <p:nvPicPr>
          <p:cNvPr id="5" name="Picture 4" descr="barre-lampeSonnetteCenterblog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10800000">
            <a:off x="928662" y="6117170"/>
            <a:ext cx="3571868" cy="74083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6" name="Picture 4" descr="barre-lampeSonnetteCenterblog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10800000">
            <a:off x="0" y="5357826"/>
            <a:ext cx="3571868" cy="74083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7" name="Picture 4" descr="barre-lampeSonnetteCenterblog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10800000">
            <a:off x="3714744" y="5214950"/>
            <a:ext cx="3571868" cy="74083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8" name="Picture 4" descr="barre-lampeSonnetteCenterblog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10800000">
            <a:off x="5572132" y="5429264"/>
            <a:ext cx="3571868" cy="74083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9" name="8 Rectángulo"/>
          <p:cNvSpPr/>
          <p:nvPr/>
        </p:nvSpPr>
        <p:spPr>
          <a:xfrm>
            <a:off x="5929322" y="5857892"/>
            <a:ext cx="97975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</a:t>
            </a:r>
            <a:r>
              <a:rPr lang="es-ES_tradnl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-Raquel</a:t>
            </a:r>
            <a:endParaRPr lang="es-E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12 Imagen" descr="3j7bqkp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6" y="2786058"/>
            <a:ext cx="1359316" cy="2731335"/>
          </a:xfrm>
          <a:prstGeom prst="rect">
            <a:avLst/>
          </a:prstGeom>
        </p:spPr>
      </p:pic>
      <p:pic>
        <p:nvPicPr>
          <p:cNvPr id="14" name="13 Imagen" descr="3j7bqkp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00306"/>
            <a:ext cx="1505057" cy="3024180"/>
          </a:xfrm>
          <a:prstGeom prst="rect">
            <a:avLst/>
          </a:prstGeom>
        </p:spPr>
      </p:pic>
      <p:pic>
        <p:nvPicPr>
          <p:cNvPr id="15" name="Picture 4" descr="barre-lampeSonnetteCenterblog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10800000">
            <a:off x="4643438" y="6117170"/>
            <a:ext cx="3571868" cy="74083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16" name="15 CuadroTexto"/>
          <p:cNvSpPr txBox="1"/>
          <p:nvPr/>
        </p:nvSpPr>
        <p:spPr>
          <a:xfrm>
            <a:off x="2000232" y="1571612"/>
            <a:ext cx="30003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Estamos a punto de terminar otro año más y de empezar uno nuevo.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PE" dirty="0"/>
          </a:p>
        </p:txBody>
      </p:sp>
      <p:pic>
        <p:nvPicPr>
          <p:cNvPr id="13316" name="4 Imagen" descr="th_lightball0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25" y="0"/>
            <a:ext cx="1857375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5 Imagen" descr="Animados_Feliz_Ano_Nuevo_Fuegos_Artificiales-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4800" y="257175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6 Imagen" descr="Animados_Feliz_Ano_Nuevo_Fuegos_Artificiales-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75" y="4286250"/>
            <a:ext cx="90487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7 Imagen" descr="Animados_Feliz_Ano_Nuevo_Fuegos_Artificiales-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1285860"/>
            <a:ext cx="719136" cy="719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8 Imagen" descr="Animados_Feliz_Ano_Nuevo_Fuegos_Artificiales-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2071678"/>
            <a:ext cx="933448" cy="93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9 Imagen" descr="Animados_Feliz_Ano_Nuevo_Fuegos_Artificiales-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63" y="642938"/>
            <a:ext cx="90487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10 Imagen" descr="Animados_Feliz_Ano_Nuevo_Fuegos_Artificiales-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8" y="2357438"/>
            <a:ext cx="509587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11 Imagen" descr="Animados_Feliz_Ano_Nuevo_Fuegos_Artificiales-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4800" y="56388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12 Imagen" descr="Animados_Feliz_Ano_Nuevo_Fuegos_Artificiales-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75" y="485775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5" name="13 Imagen" descr="Animados_Feliz_Ano_Nuevo_Fuegos_Artificiales-2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1643063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CuadroTexto"/>
          <p:cNvSpPr txBox="1"/>
          <p:nvPr/>
        </p:nvSpPr>
        <p:spPr>
          <a:xfrm>
            <a:off x="3428992" y="428604"/>
            <a:ext cx="1550424" cy="707886"/>
          </a:xfrm>
          <a:prstGeom prst="rect">
            <a:avLst/>
          </a:prstGeom>
          <a:noFill/>
        </p:spPr>
        <p:txBody>
          <a:bodyPr wrap="none">
            <a:prstTxWarp prst="textDeflateTop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E" sz="4000" b="1" dirty="0">
                <a:ln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Elephant" pitchFamily="18" charset="0"/>
              </a:rPr>
              <a:t>2014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5500694" y="285728"/>
            <a:ext cx="335761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será otro espacio para crear lo que queramos obtener segundo a segundo</a:t>
            </a:r>
            <a:endParaRPr lang="es-PE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13328" name="Picture 2" descr="http://angeoudemongif.a.n.pic.centerblog.net/376e84d9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357188" y="1771650"/>
            <a:ext cx="2873375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9" name="Picture 8" descr="http://4.bp.blogspot.com/_nawjKFdyKcM/TRt9-BAI8II/AAAAAAAAB0k/1GO_FW4Uxd4/s320/Gifs+An%25CC%2583o+Nuev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28992" y="1857364"/>
            <a:ext cx="1643063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0" name="23 Imagen" descr="Animados_Feliz_Ano_Nuevo_Fuegos_Artificiales-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0"/>
            <a:ext cx="90487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1" name="24 Imagen" descr="Animados_Feliz_Ano_Nuevo_Fuegos_Artificiales-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25" y="785813"/>
            <a:ext cx="833438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2" name="25 Imagen" descr="Animados_Feliz_Ano_Nuevo_Fuegos_Artificiales-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38" y="0"/>
            <a:ext cx="9048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2" descr="http://holismoplanetario.files.wordpress.com/2010/12/ac3b1o-nuevo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429256" y="2714620"/>
            <a:ext cx="3114679" cy="414338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3334" name="21 CuadroTexto"/>
          <p:cNvSpPr txBox="1">
            <a:spLocks noChangeArrowheads="1"/>
          </p:cNvSpPr>
          <p:nvPr/>
        </p:nvSpPr>
        <p:spPr bwMode="auto">
          <a:xfrm>
            <a:off x="5643563" y="5715000"/>
            <a:ext cx="91281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100">
                <a:solidFill>
                  <a:srgbClr val="FF0000"/>
                </a:solidFill>
                <a:latin typeface="Harrington" pitchFamily="82" charset="0"/>
              </a:rPr>
              <a:t>Pps-Raquel</a:t>
            </a:r>
            <a:endParaRPr lang="es-ES" sz="1100">
              <a:solidFill>
                <a:srgbClr val="FF00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elrkcAZnZLP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500166" y="357166"/>
            <a:ext cx="687239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algunas metas no las concluimos este año 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tenemos uno nuevo para terminarlas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satisfacción nata.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lid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</p:spPr>
      </p:pic>
      <p:pic>
        <p:nvPicPr>
          <p:cNvPr id="5" name="4 Imagen" descr="3j7bqkp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4144715"/>
            <a:ext cx="500066" cy="1004806"/>
          </a:xfrm>
          <a:prstGeom prst="rect">
            <a:avLst/>
          </a:prstGeom>
        </p:spPr>
      </p:pic>
      <p:pic>
        <p:nvPicPr>
          <p:cNvPr id="6" name="5 Imagen" descr="3j7bqkp6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01058" y="5143512"/>
            <a:ext cx="642942" cy="1291893"/>
          </a:xfrm>
          <a:prstGeom prst="rect">
            <a:avLst/>
          </a:prstGeom>
        </p:spPr>
      </p:pic>
      <p:pic>
        <p:nvPicPr>
          <p:cNvPr id="7" name="6 Imagen" descr="3j7bqkp6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3768" y="5143512"/>
            <a:ext cx="642942" cy="1291893"/>
          </a:xfrm>
          <a:prstGeom prst="rect">
            <a:avLst/>
          </a:prstGeom>
        </p:spPr>
      </p:pic>
      <p:pic>
        <p:nvPicPr>
          <p:cNvPr id="8" name="7 Imagen" descr="3j7bqkp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929586" y="5572140"/>
            <a:ext cx="536283" cy="1077579"/>
          </a:xfrm>
          <a:prstGeom prst="rect">
            <a:avLst/>
          </a:prstGeom>
        </p:spPr>
      </p:pic>
      <p:pic>
        <p:nvPicPr>
          <p:cNvPr id="1026" name="Picture 2" descr="http://ageheureux.a.g.pic.centerblog.net/CountryLineDance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12" y="1785926"/>
            <a:ext cx="2357454" cy="2599968"/>
          </a:xfrm>
          <a:prstGeom prst="rect">
            <a:avLst/>
          </a:prstGeom>
          <a:noFill/>
        </p:spPr>
      </p:pic>
      <p:pic>
        <p:nvPicPr>
          <p:cNvPr id="1030" name="Picture 6" descr=";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00458" y="2357430"/>
            <a:ext cx="1585922" cy="2143140"/>
          </a:xfrm>
          <a:prstGeom prst="rect">
            <a:avLst/>
          </a:prstGeom>
          <a:noFill/>
        </p:spPr>
      </p:pic>
      <p:pic>
        <p:nvPicPr>
          <p:cNvPr id="1035" name="Picture 11" descr="groupe">
            <a:hlinkClick r:id="rId8"/>
          </p:cNvPr>
          <p:cNvPicPr>
            <a:picLocks noChangeAspect="1" noChangeArrowheads="1" noCrop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571472" y="2285992"/>
            <a:ext cx="2931654" cy="244793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037" name="Picture 13" descr="M I S I Q U E 69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-77788" y="-82021363"/>
            <a:ext cx="1143001" cy="1066800"/>
          </a:xfrm>
          <a:prstGeom prst="rect">
            <a:avLst/>
          </a:prstGeom>
          <a:noFill/>
        </p:spPr>
      </p:pic>
      <p:pic>
        <p:nvPicPr>
          <p:cNvPr id="1038" name="Picture 14" descr="cat3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-80451325"/>
            <a:ext cx="2771775" cy="2771775"/>
          </a:xfrm>
          <a:prstGeom prst="rect">
            <a:avLst/>
          </a:prstGeom>
          <a:noFill/>
        </p:spPr>
      </p:pic>
      <p:pic>
        <p:nvPicPr>
          <p:cNvPr id="1039" name="Picture 15" descr="http://idata.over-blog.com/2/09/78/59/chats/cat240x320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-320675" y="-80222725"/>
            <a:ext cx="2190750" cy="2895600"/>
          </a:xfrm>
          <a:prstGeom prst="rect">
            <a:avLst/>
          </a:prstGeom>
          <a:noFill/>
        </p:spPr>
      </p:pic>
      <p:pic>
        <p:nvPicPr>
          <p:cNvPr id="1040" name="Picture 16" descr="English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-1044575" y="-76992163"/>
            <a:ext cx="304800" cy="304800"/>
          </a:xfrm>
          <a:prstGeom prst="rect">
            <a:avLst/>
          </a:prstGeom>
          <a:noFill/>
        </p:spPr>
      </p:pic>
      <p:pic>
        <p:nvPicPr>
          <p:cNvPr id="1041" name="Picture 17" descr="English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-925513" y="-76992163"/>
            <a:ext cx="304800" cy="304800"/>
          </a:xfrm>
          <a:prstGeom prst="rect">
            <a:avLst/>
          </a:prstGeom>
          <a:noFill/>
        </p:spPr>
      </p:pic>
      <p:pic>
        <p:nvPicPr>
          <p:cNvPr id="1042" name="Picture 18" descr="español">
            <a:hlinkClick r:id="rId18"/>
          </p:cNvPr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-806450" y="-76992163"/>
            <a:ext cx="304800" cy="304800"/>
          </a:xfrm>
          <a:prstGeom prst="rect">
            <a:avLst/>
          </a:prstGeom>
          <a:noFill/>
        </p:spPr>
      </p:pic>
      <p:pic>
        <p:nvPicPr>
          <p:cNvPr id="1043" name="Picture 19" descr="Italiano">
            <a:hlinkClick r:id="rId20"/>
          </p:cNvPr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-687388" y="-76992163"/>
            <a:ext cx="304800" cy="304800"/>
          </a:xfrm>
          <a:prstGeom prst="rect">
            <a:avLst/>
          </a:prstGeom>
          <a:noFill/>
        </p:spPr>
      </p:pic>
      <p:pic>
        <p:nvPicPr>
          <p:cNvPr id="1044" name="Picture 20" descr="deutsch">
            <a:hlinkClick r:id="rId22"/>
          </p:cNvPr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-568325" y="-76992163"/>
            <a:ext cx="304800" cy="304800"/>
          </a:xfrm>
          <a:prstGeom prst="rect">
            <a:avLst/>
          </a:prstGeom>
          <a:noFill/>
        </p:spPr>
      </p:pic>
      <p:pic>
        <p:nvPicPr>
          <p:cNvPr id="1045" name="Picture 21" descr="Português">
            <a:hlinkClick r:id="rId24"/>
          </p:cNvPr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-449263" y="-76992163"/>
            <a:ext cx="304800" cy="304800"/>
          </a:xfrm>
          <a:prstGeom prst="rect">
            <a:avLst/>
          </a:prstGeom>
          <a:noFill/>
        </p:spPr>
      </p:pic>
      <p:pic>
        <p:nvPicPr>
          <p:cNvPr id="1046" name="Picture 22" descr=" Oversæt denne side til dansk">
            <a:hlinkClick r:id="rId26"/>
          </p:cNvPr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-330200" y="-76992163"/>
            <a:ext cx="304800" cy="304800"/>
          </a:xfrm>
          <a:prstGeom prst="rect">
            <a:avLst/>
          </a:prstGeom>
          <a:noFill/>
        </p:spPr>
      </p:pic>
      <p:pic>
        <p:nvPicPr>
          <p:cNvPr id="1047" name="Picture 23" descr="Översätt webbplatsen på svenska">
            <a:hlinkClick r:id="rId28"/>
          </p:cNvPr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-211138" y="-76992163"/>
            <a:ext cx="304801" cy="304800"/>
          </a:xfrm>
          <a:prstGeom prst="rect">
            <a:avLst/>
          </a:prstGeom>
          <a:noFill/>
        </p:spPr>
      </p:pic>
      <p:pic>
        <p:nvPicPr>
          <p:cNvPr id="1048" name="Picture 24" descr="العربية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-92075" y="-76992163"/>
            <a:ext cx="304800" cy="304800"/>
          </a:xfrm>
          <a:prstGeom prst="rect">
            <a:avLst/>
          </a:prstGeom>
          <a:noFill/>
        </p:spPr>
      </p:pic>
      <p:pic>
        <p:nvPicPr>
          <p:cNvPr id="1049" name="Picture 25" descr="中文">
            <a:hlinkClick r:id="rId32"/>
          </p:cNvPr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26988" y="-76992163"/>
            <a:ext cx="304800" cy="304800"/>
          </a:xfrm>
          <a:prstGeom prst="rect">
            <a:avLst/>
          </a:prstGeom>
          <a:noFill/>
        </p:spPr>
      </p:pic>
      <p:pic>
        <p:nvPicPr>
          <p:cNvPr id="1050" name="Picture 26" descr="Русский">
            <a:hlinkClick r:id="rId34"/>
          </p:cNvPr>
          <p:cNvPicPr>
            <a:picLocks noChangeAspect="1" noChangeArrowheads="1"/>
          </p:cNvPicPr>
          <p:nvPr/>
        </p:nvPicPr>
        <p:blipFill>
          <a:blip r:embed="rId35"/>
          <a:srcRect/>
          <a:stretch>
            <a:fillRect/>
          </a:stretch>
        </p:blipFill>
        <p:spPr bwMode="auto">
          <a:xfrm>
            <a:off x="146050" y="-76992163"/>
            <a:ext cx="304800" cy="304800"/>
          </a:xfrm>
          <a:prstGeom prst="rect">
            <a:avLst/>
          </a:prstGeom>
          <a:noFill/>
        </p:spPr>
      </p:pic>
      <p:pic>
        <p:nvPicPr>
          <p:cNvPr id="1051" name="Picture 27" descr="日本語">
            <a:hlinkClick r:id="rId36"/>
          </p:cNvPr>
          <p:cNvPicPr>
            <a:picLocks noChangeAspect="1" noChangeArrowheads="1"/>
          </p:cNvPicPr>
          <p:nvPr/>
        </p:nvPicPr>
        <p:blipFill>
          <a:blip r:embed="rId37"/>
          <a:srcRect/>
          <a:stretch>
            <a:fillRect/>
          </a:stretch>
        </p:blipFill>
        <p:spPr bwMode="auto">
          <a:xfrm>
            <a:off x="265113" y="-76992163"/>
            <a:ext cx="304800" cy="304800"/>
          </a:xfrm>
          <a:prstGeom prst="rect">
            <a:avLst/>
          </a:prstGeom>
          <a:noFill/>
        </p:spPr>
      </p:pic>
      <p:pic>
        <p:nvPicPr>
          <p:cNvPr id="1052" name="Picture 28" descr="한국어">
            <a:hlinkClick r:id="rId38"/>
          </p:cNvPr>
          <p:cNvPicPr>
            <a:picLocks noChangeAspect="1" noChangeArrowheads="1"/>
          </p:cNvPicPr>
          <p:nvPr/>
        </p:nvPicPr>
        <p:blipFill>
          <a:blip r:embed="rId39"/>
          <a:srcRect/>
          <a:stretch>
            <a:fillRect/>
          </a:stretch>
        </p:blipFill>
        <p:spPr bwMode="auto">
          <a:xfrm>
            <a:off x="384175" y="-76992163"/>
            <a:ext cx="304800" cy="304800"/>
          </a:xfrm>
          <a:prstGeom prst="rect">
            <a:avLst/>
          </a:prstGeom>
          <a:noFill/>
        </p:spPr>
      </p:pic>
      <p:pic>
        <p:nvPicPr>
          <p:cNvPr id="1053" name="Picture 29" descr="Српски">
            <a:hlinkClick r:id="rId40"/>
          </p:cNvPr>
          <p:cNvPicPr>
            <a:picLocks noChangeAspect="1" noChangeArrowheads="1"/>
          </p:cNvPicPr>
          <p:nvPr/>
        </p:nvPicPr>
        <p:blipFill>
          <a:blip r:embed="rId41"/>
          <a:srcRect/>
          <a:stretch>
            <a:fillRect/>
          </a:stretch>
        </p:blipFill>
        <p:spPr bwMode="auto">
          <a:xfrm>
            <a:off x="503238" y="-76992163"/>
            <a:ext cx="304800" cy="304800"/>
          </a:xfrm>
          <a:prstGeom prst="rect">
            <a:avLst/>
          </a:prstGeom>
          <a:noFill/>
        </p:spPr>
      </p:pic>
      <p:pic>
        <p:nvPicPr>
          <p:cNvPr id="1054" name="Picture 30" descr="Nederlands">
            <a:hlinkClick r:id="rId42"/>
          </p:cNvPr>
          <p:cNvPicPr>
            <a:picLocks noChangeAspect="1" noChangeArrowheads="1"/>
          </p:cNvPicPr>
          <p:nvPr/>
        </p:nvPicPr>
        <p:blipFill>
          <a:blip r:embed="rId43"/>
          <a:srcRect/>
          <a:stretch>
            <a:fillRect/>
          </a:stretch>
        </p:blipFill>
        <p:spPr bwMode="auto">
          <a:xfrm>
            <a:off x="622300" y="-76992163"/>
            <a:ext cx="304800" cy="304800"/>
          </a:xfrm>
          <a:prstGeom prst="rect">
            <a:avLst/>
          </a:prstGeom>
          <a:noFill/>
        </p:spPr>
      </p:pic>
      <p:pic>
        <p:nvPicPr>
          <p:cNvPr id="1055" name="Picture 31" descr="Suomen">
            <a:hlinkClick r:id="rId44"/>
          </p:cNvPr>
          <p:cNvPicPr>
            <a:picLocks noChangeAspect="1" noChangeArrowheads="1"/>
          </p:cNvPicPr>
          <p:nvPr/>
        </p:nvPicPr>
        <p:blipFill>
          <a:blip r:embed="rId45"/>
          <a:srcRect/>
          <a:stretch>
            <a:fillRect/>
          </a:stretch>
        </p:blipFill>
        <p:spPr bwMode="auto">
          <a:xfrm>
            <a:off x="741363" y="-76992163"/>
            <a:ext cx="304800" cy="304800"/>
          </a:xfrm>
          <a:prstGeom prst="rect">
            <a:avLst/>
          </a:prstGeom>
          <a:noFill/>
        </p:spPr>
      </p:pic>
      <p:pic>
        <p:nvPicPr>
          <p:cNvPr id="1056" name="Picture 32" descr="Türkçe">
            <a:hlinkClick r:id="rId46"/>
          </p:cNvPr>
          <p:cNvPicPr>
            <a:picLocks noChangeAspect="1" noChangeArrowheads="1"/>
          </p:cNvPicPr>
          <p:nvPr/>
        </p:nvPicPr>
        <p:blipFill>
          <a:blip r:embed="rId47"/>
          <a:srcRect/>
          <a:stretch>
            <a:fillRect/>
          </a:stretch>
        </p:blipFill>
        <p:spPr bwMode="auto">
          <a:xfrm>
            <a:off x="860425" y="-76992163"/>
            <a:ext cx="304800" cy="304800"/>
          </a:xfrm>
          <a:prstGeom prst="rect">
            <a:avLst/>
          </a:prstGeom>
          <a:noFill/>
        </p:spPr>
      </p:pic>
      <p:pic>
        <p:nvPicPr>
          <p:cNvPr id="1057" name="Picture 33" descr="Polska">
            <a:hlinkClick r:id="rId48"/>
          </p:cNvPr>
          <p:cNvPicPr>
            <a:picLocks noChangeAspect="1" noChangeArrowheads="1"/>
          </p:cNvPicPr>
          <p:nvPr/>
        </p:nvPicPr>
        <p:blipFill>
          <a:blip r:embed="rId49"/>
          <a:srcRect/>
          <a:stretch>
            <a:fillRect/>
          </a:stretch>
        </p:blipFill>
        <p:spPr bwMode="auto">
          <a:xfrm>
            <a:off x="979488" y="-76992163"/>
            <a:ext cx="304800" cy="304800"/>
          </a:xfrm>
          <a:prstGeom prst="rect">
            <a:avLst/>
          </a:prstGeom>
          <a:noFill/>
        </p:spPr>
      </p:pic>
      <p:pic>
        <p:nvPicPr>
          <p:cNvPr id="1058" name="Picture 34" descr="http://tigresse004.t.i.pic.centerblog.net/hrqi844z.gif"/>
          <p:cNvPicPr>
            <a:picLocks noChangeAspect="1" noChangeArrowheads="1" noCrop="1"/>
          </p:cNvPicPr>
          <p:nvPr/>
        </p:nvPicPr>
        <p:blipFill>
          <a:blip r:embed="rId50"/>
          <a:srcRect/>
          <a:stretch>
            <a:fillRect/>
          </a:stretch>
        </p:blipFill>
        <p:spPr bwMode="auto">
          <a:xfrm>
            <a:off x="-274638" y="-66400363"/>
            <a:ext cx="2486026" cy="2486025"/>
          </a:xfrm>
          <a:prstGeom prst="rect">
            <a:avLst/>
          </a:prstGeom>
          <a:noFill/>
        </p:spPr>
      </p:pic>
      <p:pic>
        <p:nvPicPr>
          <p:cNvPr id="1059" name="Picture 35" descr="http://nsa19.casimages.com/img/2010/12/16//101216103703906146.gif"/>
          <p:cNvPicPr>
            <a:picLocks noChangeAspect="1" noChangeArrowheads="1" noCrop="1"/>
          </p:cNvPicPr>
          <p:nvPr/>
        </p:nvPicPr>
        <p:blipFill>
          <a:blip r:embed="rId51"/>
          <a:srcRect/>
          <a:stretch>
            <a:fillRect/>
          </a:stretch>
        </p:blipFill>
        <p:spPr bwMode="auto">
          <a:xfrm>
            <a:off x="-6016625" y="-62879288"/>
            <a:ext cx="1857375" cy="2771775"/>
          </a:xfrm>
          <a:prstGeom prst="rect">
            <a:avLst/>
          </a:prstGeom>
          <a:noFill/>
        </p:spPr>
      </p:pic>
      <p:pic>
        <p:nvPicPr>
          <p:cNvPr id="1060" name="Picture 36" descr="http://jk.revolvermaps.com/c/ayjueuqu6kj.gif"/>
          <p:cNvPicPr>
            <a:picLocks noChangeAspect="1" noChangeArrowheads="1"/>
          </p:cNvPicPr>
          <p:nvPr/>
        </p:nvPicPr>
        <p:blipFill>
          <a:blip r:embed="rId52"/>
          <a:srcRect/>
          <a:stretch>
            <a:fillRect/>
          </a:stretch>
        </p:blipFill>
        <p:spPr bwMode="auto">
          <a:xfrm>
            <a:off x="-1871663" y="-43714988"/>
            <a:ext cx="9525" cy="9525"/>
          </a:xfrm>
          <a:prstGeom prst="rect">
            <a:avLst/>
          </a:prstGeom>
          <a:noFill/>
        </p:spPr>
      </p:pic>
      <p:pic>
        <p:nvPicPr>
          <p:cNvPr id="1061" name="Picture 37" descr="outils webmaster">
            <a:hlinkClick r:id="rId53"/>
          </p:cNvPr>
          <p:cNvPicPr>
            <a:picLocks noChangeAspect="1" noChangeArrowheads="1"/>
          </p:cNvPicPr>
          <p:nvPr/>
        </p:nvPicPr>
        <p:blipFill>
          <a:blip r:embed="rId54"/>
          <a:srcRect/>
          <a:stretch>
            <a:fillRect/>
          </a:stretch>
        </p:blipFill>
        <p:spPr bwMode="auto">
          <a:xfrm>
            <a:off x="-5656263" y="-42616438"/>
            <a:ext cx="1676400" cy="5848350"/>
          </a:xfrm>
          <a:prstGeom prst="rect">
            <a:avLst/>
          </a:prstGeom>
          <a:noFill/>
        </p:spPr>
      </p:pic>
      <p:pic>
        <p:nvPicPr>
          <p:cNvPr id="1062" name="Picture 38" descr="jeu.gif"/>
          <p:cNvPicPr>
            <a:picLocks noChangeAspect="1" noChangeArrowheads="1"/>
          </p:cNvPicPr>
          <p:nvPr/>
        </p:nvPicPr>
        <p:blipFill>
          <a:blip r:embed="rId55"/>
          <a:srcRect/>
          <a:stretch>
            <a:fillRect/>
          </a:stretch>
        </p:blipFill>
        <p:spPr bwMode="auto">
          <a:xfrm>
            <a:off x="-5927725" y="-34810700"/>
            <a:ext cx="1847850" cy="1847850"/>
          </a:xfrm>
          <a:prstGeom prst="rect">
            <a:avLst/>
          </a:prstGeom>
          <a:noFill/>
        </p:spPr>
      </p:pic>
      <p:pic>
        <p:nvPicPr>
          <p:cNvPr id="1063" name="Picture 39" descr="http://lemondedesimages.l.e.pic.centerblog.net/uel2ur8g.gif"/>
          <p:cNvPicPr>
            <a:picLocks noChangeAspect="1" noChangeArrowheads="1" noCrop="1"/>
          </p:cNvPicPr>
          <p:nvPr/>
        </p:nvPicPr>
        <p:blipFill>
          <a:blip r:embed="rId56"/>
          <a:srcRect/>
          <a:stretch>
            <a:fillRect/>
          </a:stretch>
        </p:blipFill>
        <p:spPr bwMode="auto">
          <a:xfrm>
            <a:off x="-325438" y="-32797750"/>
            <a:ext cx="2238376" cy="3390900"/>
          </a:xfrm>
          <a:prstGeom prst="rect">
            <a:avLst/>
          </a:prstGeom>
          <a:noFill/>
        </p:spPr>
      </p:pic>
      <p:sp>
        <p:nvSpPr>
          <p:cNvPr id="1064" name="AutoShape 40" descr="http://static.blogstorage.hi-pi.com/designblog.fr/d/dr/dreamconcept/images/gd/1222900965.gif"/>
          <p:cNvSpPr>
            <a:spLocks noChangeAspect="1" noChangeArrowheads="1"/>
          </p:cNvSpPr>
          <p:nvPr/>
        </p:nvSpPr>
        <p:spPr bwMode="auto">
          <a:xfrm>
            <a:off x="-8337550" y="-29002038"/>
            <a:ext cx="2571750" cy="2981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65" name="Picture 41" descr="http://imworld.aufeminin.com/profil/D20101105/16380740_127_76a965425d4458c698581b879c4d8e99_1_7_H175944_L.jpg"/>
          <p:cNvPicPr>
            <a:picLocks noChangeAspect="1" noChangeArrowheads="1"/>
          </p:cNvPicPr>
          <p:nvPr/>
        </p:nvPicPr>
        <p:blipFill>
          <a:blip r:embed="rId57"/>
          <a:srcRect/>
          <a:stretch>
            <a:fillRect/>
          </a:stretch>
        </p:blipFill>
        <p:spPr bwMode="auto">
          <a:xfrm>
            <a:off x="-354013" y="-25908000"/>
            <a:ext cx="2676526" cy="3676650"/>
          </a:xfrm>
          <a:prstGeom prst="rect">
            <a:avLst/>
          </a:prstGeom>
          <a:noFill/>
        </p:spPr>
      </p:pic>
      <p:pic>
        <p:nvPicPr>
          <p:cNvPr id="1069" name="Picture 45" descr="http://img294.imageshack.us/img294/6582/dancinsi2.gif">
            <a:hlinkClick r:id="rId58"/>
          </p:cNvPr>
          <p:cNvPicPr>
            <a:picLocks noChangeAspect="1" noChangeArrowheads="1" noCrop="1"/>
          </p:cNvPicPr>
          <p:nvPr/>
        </p:nvPicPr>
        <p:blipFill>
          <a:blip r:embed="rId59"/>
          <a:srcRect/>
          <a:stretch>
            <a:fillRect/>
          </a:stretch>
        </p:blipFill>
        <p:spPr bwMode="auto">
          <a:xfrm>
            <a:off x="4367213" y="15724188"/>
            <a:ext cx="2876550" cy="2124075"/>
          </a:xfrm>
          <a:prstGeom prst="rect">
            <a:avLst/>
          </a:prstGeom>
          <a:noFill/>
        </p:spPr>
      </p:pic>
      <p:pic>
        <p:nvPicPr>
          <p:cNvPr id="1070" name="Picture 46" descr="Dance">
            <a:hlinkClick r:id="rId60" tooltip="Agrandir l'image de katseyes.centerblog.net"/>
          </p:cNvPr>
          <p:cNvPicPr>
            <a:picLocks noChangeAspect="1" noChangeArrowheads="1" noCrop="1"/>
          </p:cNvPicPr>
          <p:nvPr/>
        </p:nvPicPr>
        <p:blipFill>
          <a:blip r:embed="rId61"/>
          <a:srcRect/>
          <a:stretch>
            <a:fillRect/>
          </a:stretch>
        </p:blipFill>
        <p:spPr bwMode="auto">
          <a:xfrm>
            <a:off x="4410075" y="18300700"/>
            <a:ext cx="2209800" cy="1666875"/>
          </a:xfrm>
          <a:prstGeom prst="rect">
            <a:avLst/>
          </a:prstGeom>
          <a:noFill/>
        </p:spPr>
      </p:pic>
      <p:pic>
        <p:nvPicPr>
          <p:cNvPr id="1071" name="Picture 47" descr="Dance">
            <a:hlinkClick r:id="rId60" tooltip="Agrandir l'image de katseyes.centerblog.net"/>
          </p:cNvPr>
          <p:cNvPicPr>
            <a:picLocks noChangeAspect="1" noChangeArrowheads="1" noCrop="1"/>
          </p:cNvPicPr>
          <p:nvPr/>
        </p:nvPicPr>
        <p:blipFill>
          <a:blip r:embed="rId61"/>
          <a:srcRect/>
          <a:stretch>
            <a:fillRect/>
          </a:stretch>
        </p:blipFill>
        <p:spPr bwMode="auto">
          <a:xfrm>
            <a:off x="4460875" y="19900900"/>
            <a:ext cx="1524000" cy="1143000"/>
          </a:xfrm>
          <a:prstGeom prst="rect">
            <a:avLst/>
          </a:prstGeom>
          <a:noFill/>
        </p:spPr>
      </p:pic>
      <p:pic>
        <p:nvPicPr>
          <p:cNvPr id="1072" name="Picture 48" descr="Dance">
            <a:hlinkClick r:id="rId60" tooltip="Agrandir l'image de katseyes.centerblog.net"/>
          </p:cNvPr>
          <p:cNvPicPr>
            <a:picLocks noChangeAspect="1" noChangeArrowheads="1" noCrop="1"/>
          </p:cNvPicPr>
          <p:nvPr/>
        </p:nvPicPr>
        <p:blipFill>
          <a:blip r:embed="rId61"/>
          <a:srcRect/>
          <a:stretch>
            <a:fillRect/>
          </a:stretch>
        </p:blipFill>
        <p:spPr bwMode="auto">
          <a:xfrm>
            <a:off x="4460875" y="20997863"/>
            <a:ext cx="1524000" cy="1143000"/>
          </a:xfrm>
          <a:prstGeom prst="rect">
            <a:avLst/>
          </a:prstGeom>
          <a:noFill/>
        </p:spPr>
      </p:pic>
      <p:pic>
        <p:nvPicPr>
          <p:cNvPr id="1073" name="Picture 49" descr=";"/>
          <p:cNvPicPr>
            <a:picLocks noChangeAspect="1" noChangeArrowheads="1" noCrop="1"/>
          </p:cNvPicPr>
          <p:nvPr/>
        </p:nvPicPr>
        <p:blipFill>
          <a:blip r:embed="rId62" cstate="print"/>
          <a:srcRect/>
          <a:stretch>
            <a:fillRect/>
          </a:stretch>
        </p:blipFill>
        <p:spPr bwMode="auto">
          <a:xfrm>
            <a:off x="4572000" y="22094825"/>
            <a:ext cx="1409700" cy="1905000"/>
          </a:xfrm>
          <a:prstGeom prst="rect">
            <a:avLst/>
          </a:prstGeom>
          <a:noFill/>
        </p:spPr>
      </p:pic>
      <p:pic>
        <p:nvPicPr>
          <p:cNvPr id="1074" name="Picture 50" descr="http://www.escuchar-musica-espagnola.com/images/dancer_woman_blue.gif"/>
          <p:cNvPicPr>
            <a:picLocks noChangeAspect="1" noChangeArrowheads="1" noCrop="1"/>
          </p:cNvPicPr>
          <p:nvPr/>
        </p:nvPicPr>
        <p:blipFill>
          <a:blip r:embed="rId63"/>
          <a:srcRect/>
          <a:stretch>
            <a:fillRect/>
          </a:stretch>
        </p:blipFill>
        <p:spPr bwMode="auto">
          <a:xfrm>
            <a:off x="4176713" y="25390475"/>
            <a:ext cx="609600" cy="609600"/>
          </a:xfrm>
          <a:prstGeom prst="rect">
            <a:avLst/>
          </a:prstGeom>
          <a:noFill/>
        </p:spPr>
      </p:pic>
      <p:pic>
        <p:nvPicPr>
          <p:cNvPr id="1075" name="Picture 51" descr="http://www.escuchar-musica-espagnola.com/images/dancer_man_vert.gif"/>
          <p:cNvPicPr>
            <a:picLocks noChangeAspect="1" noChangeArrowheads="1" noCrop="1"/>
          </p:cNvPicPr>
          <p:nvPr/>
        </p:nvPicPr>
        <p:blipFill>
          <a:blip r:embed="rId64"/>
          <a:srcRect/>
          <a:stretch>
            <a:fillRect/>
          </a:stretch>
        </p:blipFill>
        <p:spPr bwMode="auto">
          <a:xfrm>
            <a:off x="4402138" y="25390475"/>
            <a:ext cx="476250" cy="590550"/>
          </a:xfrm>
          <a:prstGeom prst="rect">
            <a:avLst/>
          </a:prstGeom>
          <a:noFill/>
        </p:spPr>
      </p:pic>
      <p:pic>
        <p:nvPicPr>
          <p:cNvPr id="1076" name="Picture 52" descr="http://www.escuchar-musica-espagnola.com/images/dancer_woman_rougegif.gif"/>
          <p:cNvPicPr>
            <a:picLocks noChangeAspect="1" noChangeArrowheads="1" noCrop="1"/>
          </p:cNvPicPr>
          <p:nvPr/>
        </p:nvPicPr>
        <p:blipFill>
          <a:blip r:embed="rId65"/>
          <a:srcRect/>
          <a:stretch>
            <a:fillRect/>
          </a:stretch>
        </p:blipFill>
        <p:spPr bwMode="auto">
          <a:xfrm>
            <a:off x="4624388" y="25390475"/>
            <a:ext cx="609600" cy="609600"/>
          </a:xfrm>
          <a:prstGeom prst="rect">
            <a:avLst/>
          </a:prstGeom>
          <a:noFill/>
        </p:spPr>
      </p:pic>
      <p:pic>
        <p:nvPicPr>
          <p:cNvPr id="1077" name="Picture 53" descr="http://www.escuchar-musica-espagnola.com/images/dancer_man_blue.gif"/>
          <p:cNvPicPr>
            <a:picLocks noChangeAspect="1" noChangeArrowheads="1" noCrop="1"/>
          </p:cNvPicPr>
          <p:nvPr/>
        </p:nvPicPr>
        <p:blipFill>
          <a:blip r:embed="rId66"/>
          <a:srcRect/>
          <a:stretch>
            <a:fillRect/>
          </a:stretch>
        </p:blipFill>
        <p:spPr bwMode="auto">
          <a:xfrm>
            <a:off x="4849813" y="25390475"/>
            <a:ext cx="609600" cy="609600"/>
          </a:xfrm>
          <a:prstGeom prst="rect">
            <a:avLst/>
          </a:prstGeom>
          <a:noFill/>
        </p:spPr>
      </p:pic>
      <p:sp>
        <p:nvSpPr>
          <p:cNvPr id="1078" name="AutoShape 54" descr="http://idata.over-blog.com/3/23/83/40/DANSE-1.gif"/>
          <p:cNvSpPr>
            <a:spLocks noChangeAspect="1" noChangeArrowheads="1"/>
          </p:cNvSpPr>
          <p:nvPr/>
        </p:nvSpPr>
        <p:spPr bwMode="auto">
          <a:xfrm>
            <a:off x="4300538" y="30913388"/>
            <a:ext cx="4295775" cy="28098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79" name="Picture 55" descr="Upload images">
            <a:hlinkClick r:id="rId67" tooltip="Hébergement photos"/>
          </p:cNvPr>
          <p:cNvPicPr>
            <a:picLocks noChangeAspect="1" noChangeArrowheads="1"/>
          </p:cNvPicPr>
          <p:nvPr/>
        </p:nvPicPr>
        <p:blipFill>
          <a:blip r:embed="rId68"/>
          <a:srcRect/>
          <a:stretch>
            <a:fillRect/>
          </a:stretch>
        </p:blipFill>
        <p:spPr bwMode="auto">
          <a:xfrm>
            <a:off x="4252913" y="33610550"/>
            <a:ext cx="2324100" cy="3305175"/>
          </a:xfrm>
          <a:prstGeom prst="rect">
            <a:avLst/>
          </a:prstGeom>
          <a:noFill/>
        </p:spPr>
      </p:pic>
      <p:pic>
        <p:nvPicPr>
          <p:cNvPr id="1080" name="Picture 56" descr="http://idata.over-blog.com/2/09/78/59/MUSIQUE/46sth7mf.gif"/>
          <p:cNvPicPr>
            <a:picLocks noChangeAspect="1" noChangeArrowheads="1" noCrop="1"/>
          </p:cNvPicPr>
          <p:nvPr/>
        </p:nvPicPr>
        <p:blipFill>
          <a:blip r:embed="rId69"/>
          <a:srcRect/>
          <a:stretch>
            <a:fillRect/>
          </a:stretch>
        </p:blipFill>
        <p:spPr bwMode="auto">
          <a:xfrm>
            <a:off x="4351338" y="36780788"/>
            <a:ext cx="2228850" cy="2286000"/>
          </a:xfrm>
          <a:prstGeom prst="rect">
            <a:avLst/>
          </a:prstGeom>
          <a:noFill/>
        </p:spPr>
      </p:pic>
      <p:pic>
        <p:nvPicPr>
          <p:cNvPr id="1081" name="Picture 57" descr="Image hébergée par servimg.com">
            <a:hlinkClick r:id="rId70"/>
          </p:cNvPr>
          <p:cNvPicPr>
            <a:picLocks noChangeAspect="1" noChangeArrowheads="1" noCrop="1"/>
          </p:cNvPicPr>
          <p:nvPr/>
        </p:nvPicPr>
        <p:blipFill>
          <a:blip r:embed="rId71" cstate="print"/>
          <a:srcRect/>
          <a:stretch>
            <a:fillRect/>
          </a:stretch>
        </p:blipFill>
        <p:spPr bwMode="auto">
          <a:xfrm>
            <a:off x="4351338" y="38974713"/>
            <a:ext cx="1695450" cy="2295525"/>
          </a:xfrm>
          <a:prstGeom prst="rect">
            <a:avLst/>
          </a:prstGeom>
          <a:noFill/>
        </p:spPr>
      </p:pic>
      <p:pic>
        <p:nvPicPr>
          <p:cNvPr id="1082" name="Picture 58" descr="dancercp0">
            <a:hlinkClick r:id="rId72"/>
          </p:cNvPr>
          <p:cNvPicPr>
            <a:picLocks noChangeAspect="1" noChangeArrowheads="1" noCrop="1"/>
          </p:cNvPicPr>
          <p:nvPr/>
        </p:nvPicPr>
        <p:blipFill>
          <a:blip r:embed="rId73"/>
          <a:srcRect/>
          <a:stretch>
            <a:fillRect/>
          </a:stretch>
        </p:blipFill>
        <p:spPr bwMode="auto">
          <a:xfrm>
            <a:off x="4240213" y="43365738"/>
            <a:ext cx="2581275" cy="3438525"/>
          </a:xfrm>
          <a:prstGeom prst="rect">
            <a:avLst/>
          </a:prstGeom>
          <a:noFill/>
        </p:spPr>
      </p:pic>
      <p:pic>
        <p:nvPicPr>
          <p:cNvPr id="1083" name="Picture 59" descr="###">
            <a:hlinkClick r:id="rId74" tooltip="Agrandir l'image de hadrianus.centerblog.net"/>
          </p:cNvPr>
          <p:cNvPicPr>
            <a:picLocks noChangeAspect="1" noChangeArrowheads="1" noCrop="1"/>
          </p:cNvPicPr>
          <p:nvPr/>
        </p:nvPicPr>
        <p:blipFill>
          <a:blip r:embed="rId75"/>
          <a:srcRect/>
          <a:stretch>
            <a:fillRect/>
          </a:stretch>
        </p:blipFill>
        <p:spPr bwMode="auto">
          <a:xfrm>
            <a:off x="4391025" y="53798788"/>
            <a:ext cx="1390650" cy="1885950"/>
          </a:xfrm>
          <a:prstGeom prst="rect">
            <a:avLst/>
          </a:prstGeom>
          <a:noFill/>
        </p:spPr>
      </p:pic>
      <p:pic>
        <p:nvPicPr>
          <p:cNvPr id="1084" name="Picture 60" descr="gif danseurs">
            <a:hlinkClick r:id="rId76" tooltip="Agrandir l'image de petitemimine.centerblog.net"/>
          </p:cNvPr>
          <p:cNvPicPr>
            <a:picLocks noChangeAspect="1" noChangeArrowheads="1" noCrop="1"/>
          </p:cNvPicPr>
          <p:nvPr/>
        </p:nvPicPr>
        <p:blipFill>
          <a:blip r:embed="rId77"/>
          <a:srcRect/>
          <a:stretch>
            <a:fillRect/>
          </a:stretch>
        </p:blipFill>
        <p:spPr bwMode="auto">
          <a:xfrm>
            <a:off x="4297363" y="56695975"/>
            <a:ext cx="2171700" cy="2847975"/>
          </a:xfrm>
          <a:prstGeom prst="rect">
            <a:avLst/>
          </a:prstGeom>
          <a:noFill/>
        </p:spPr>
      </p:pic>
      <p:pic>
        <p:nvPicPr>
          <p:cNvPr id="1085" name="Picture 61" descr="groupe">
            <a:hlinkClick r:id="rId8"/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72000" y="61071125"/>
            <a:ext cx="1905000" cy="1590675"/>
          </a:xfrm>
          <a:prstGeom prst="rect">
            <a:avLst/>
          </a:prstGeom>
          <a:noFill/>
        </p:spPr>
      </p:pic>
      <p:pic>
        <p:nvPicPr>
          <p:cNvPr id="1086" name="Picture 62" descr="gif ; femme sexy avec ballons animés">
            <a:hlinkClick r:id="rId78" tooltip="Agrandir l'image de ageheureux.centerblog.net"/>
          </p:cNvPr>
          <p:cNvPicPr>
            <a:picLocks noChangeAspect="1" noChangeArrowheads="1" noCrop="1"/>
          </p:cNvPicPr>
          <p:nvPr/>
        </p:nvPicPr>
        <p:blipFill>
          <a:blip r:embed="rId79"/>
          <a:srcRect/>
          <a:stretch>
            <a:fillRect/>
          </a:stretch>
        </p:blipFill>
        <p:spPr bwMode="auto">
          <a:xfrm>
            <a:off x="4119563" y="66563875"/>
            <a:ext cx="3171825" cy="4686300"/>
          </a:xfrm>
          <a:prstGeom prst="rect">
            <a:avLst/>
          </a:prstGeom>
          <a:noFill/>
        </p:spPr>
      </p:pic>
      <p:pic>
        <p:nvPicPr>
          <p:cNvPr id="1087" name="Picture 63" descr="tube couple danseurs tango ">
            <a:hlinkClick r:id="rId80" tooltip="Agrandir l'image de larasoft.centerblog.net"/>
          </p:cNvPr>
          <p:cNvPicPr>
            <a:picLocks noChangeAspect="1" noChangeArrowheads="1"/>
          </p:cNvPicPr>
          <p:nvPr/>
        </p:nvPicPr>
        <p:blipFill>
          <a:blip r:embed="rId81"/>
          <a:srcRect/>
          <a:stretch>
            <a:fillRect/>
          </a:stretch>
        </p:blipFill>
        <p:spPr bwMode="auto">
          <a:xfrm>
            <a:off x="4294188" y="75453875"/>
            <a:ext cx="3876675" cy="2876550"/>
          </a:xfrm>
          <a:prstGeom prst="rect">
            <a:avLst/>
          </a:prstGeom>
          <a:noFill/>
        </p:spPr>
      </p:pic>
      <p:pic>
        <p:nvPicPr>
          <p:cNvPr id="1088" name="Picture 64" descr="gif :divers , couple danseurs de salon">
            <a:hlinkClick r:id="rId82" tooltip="Agrandir l'image de ageheureux.centerblog.net"/>
          </p:cNvPr>
          <p:cNvPicPr>
            <a:picLocks noChangeAspect="1" noChangeArrowheads="1" noCrop="1"/>
          </p:cNvPicPr>
          <p:nvPr/>
        </p:nvPicPr>
        <p:blipFill>
          <a:blip r:embed="rId83"/>
          <a:srcRect/>
          <a:stretch>
            <a:fillRect/>
          </a:stretch>
        </p:blipFill>
        <p:spPr bwMode="auto">
          <a:xfrm>
            <a:off x="4191000" y="79860775"/>
            <a:ext cx="2162175" cy="3943350"/>
          </a:xfrm>
          <a:prstGeom prst="rect">
            <a:avLst/>
          </a:prstGeom>
          <a:noFill/>
        </p:spPr>
      </p:pic>
      <p:pic>
        <p:nvPicPr>
          <p:cNvPr id="71" name="18 Imagen" descr="1401811yho44c9apr.gif"/>
          <p:cNvPicPr>
            <a:picLocks noChangeAspect="1"/>
          </p:cNvPicPr>
          <p:nvPr/>
        </p:nvPicPr>
        <p:blipFill>
          <a:blip r:embed="rId84">
            <a:lum contrast="40000"/>
          </a:blip>
          <a:srcRect/>
          <a:stretch>
            <a:fillRect/>
          </a:stretch>
        </p:blipFill>
        <p:spPr bwMode="auto">
          <a:xfrm>
            <a:off x="5507079" y="-428652"/>
            <a:ext cx="1103276" cy="1158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" name="18 Imagen" descr="1401811yho44c9apr.gif"/>
          <p:cNvPicPr>
            <a:picLocks noChangeAspect="1"/>
          </p:cNvPicPr>
          <p:nvPr/>
        </p:nvPicPr>
        <p:blipFill>
          <a:blip r:embed="rId84"/>
          <a:srcRect/>
          <a:stretch>
            <a:fillRect/>
          </a:stretch>
        </p:blipFill>
        <p:spPr bwMode="auto">
          <a:xfrm>
            <a:off x="7429520" y="285728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" name="18 Imagen" descr="1401811yho44c9apr.gif"/>
          <p:cNvPicPr>
            <a:picLocks noChangeAspect="1"/>
          </p:cNvPicPr>
          <p:nvPr/>
        </p:nvPicPr>
        <p:blipFill>
          <a:blip r:embed="rId84">
            <a:lum contrast="40000"/>
          </a:blip>
          <a:srcRect/>
          <a:stretch>
            <a:fillRect/>
          </a:stretch>
        </p:blipFill>
        <p:spPr bwMode="auto">
          <a:xfrm>
            <a:off x="6143636" y="-428652"/>
            <a:ext cx="13239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" name="Picture 2" descr="Cohetes Artificiales"/>
          <p:cNvPicPr>
            <a:picLocks noChangeAspect="1" noChangeArrowheads="1" noCrop="1"/>
          </p:cNvPicPr>
          <p:nvPr/>
        </p:nvPicPr>
        <p:blipFill>
          <a:blip r:embed="rId85"/>
          <a:srcRect/>
          <a:stretch>
            <a:fillRect/>
          </a:stretch>
        </p:blipFill>
        <p:spPr bwMode="auto">
          <a:xfrm>
            <a:off x="0" y="-214338"/>
            <a:ext cx="1905000" cy="2095501"/>
          </a:xfrm>
          <a:prstGeom prst="rect">
            <a:avLst/>
          </a:prstGeom>
          <a:noFill/>
        </p:spPr>
      </p:pic>
      <p:pic>
        <p:nvPicPr>
          <p:cNvPr id="75" name="Picture 2" descr="Cohetes Artificiales"/>
          <p:cNvPicPr>
            <a:picLocks noChangeAspect="1" noChangeArrowheads="1" noCrop="1"/>
          </p:cNvPicPr>
          <p:nvPr/>
        </p:nvPicPr>
        <p:blipFill>
          <a:blip r:embed="rId85"/>
          <a:srcRect/>
          <a:stretch>
            <a:fillRect/>
          </a:stretch>
        </p:blipFill>
        <p:spPr bwMode="auto">
          <a:xfrm>
            <a:off x="7643834" y="0"/>
            <a:ext cx="1500166" cy="1650183"/>
          </a:xfrm>
          <a:prstGeom prst="rect">
            <a:avLst/>
          </a:prstGeom>
          <a:noFill/>
        </p:spPr>
      </p:pic>
      <p:pic>
        <p:nvPicPr>
          <p:cNvPr id="76" name="75 Imagen" descr="f.gif"/>
          <p:cNvPicPr>
            <a:picLocks noChangeAspect="1"/>
          </p:cNvPicPr>
          <p:nvPr/>
        </p:nvPicPr>
        <p:blipFill>
          <a:blip r:embed="rId86">
            <a:lum contrast="40000"/>
          </a:blip>
          <a:stretch>
            <a:fillRect/>
          </a:stretch>
        </p:blipFill>
        <p:spPr>
          <a:xfrm>
            <a:off x="2835282" y="71439"/>
            <a:ext cx="603230" cy="714356"/>
          </a:xfrm>
          <a:prstGeom prst="rect">
            <a:avLst/>
          </a:prstGeom>
        </p:spPr>
      </p:pic>
      <p:pic>
        <p:nvPicPr>
          <p:cNvPr id="77" name="76 Imagen" descr="e.gif"/>
          <p:cNvPicPr>
            <a:picLocks noChangeAspect="1"/>
          </p:cNvPicPr>
          <p:nvPr/>
        </p:nvPicPr>
        <p:blipFill>
          <a:blip r:embed="rId87">
            <a:lum contrast="40000"/>
          </a:blip>
          <a:stretch>
            <a:fillRect/>
          </a:stretch>
        </p:blipFill>
        <p:spPr>
          <a:xfrm>
            <a:off x="3620306" y="71439"/>
            <a:ext cx="599264" cy="714356"/>
          </a:xfrm>
          <a:prstGeom prst="rect">
            <a:avLst/>
          </a:prstGeom>
        </p:spPr>
      </p:pic>
      <p:pic>
        <p:nvPicPr>
          <p:cNvPr id="78" name="77 Imagen" descr="l.gif"/>
          <p:cNvPicPr>
            <a:picLocks noChangeAspect="1"/>
          </p:cNvPicPr>
          <p:nvPr/>
        </p:nvPicPr>
        <p:blipFill>
          <a:blip r:embed="rId88">
            <a:lum contrast="40000"/>
          </a:blip>
          <a:stretch>
            <a:fillRect/>
          </a:stretch>
        </p:blipFill>
        <p:spPr>
          <a:xfrm>
            <a:off x="4286248" y="0"/>
            <a:ext cx="563544" cy="765387"/>
          </a:xfrm>
          <a:prstGeom prst="rect">
            <a:avLst/>
          </a:prstGeom>
        </p:spPr>
      </p:pic>
      <p:pic>
        <p:nvPicPr>
          <p:cNvPr id="79" name="78 Imagen" descr="i.gif"/>
          <p:cNvPicPr>
            <a:picLocks noChangeAspect="1"/>
          </p:cNvPicPr>
          <p:nvPr/>
        </p:nvPicPr>
        <p:blipFill>
          <a:blip r:embed="rId89">
            <a:lum contrast="40000"/>
          </a:blip>
          <a:stretch>
            <a:fillRect/>
          </a:stretch>
        </p:blipFill>
        <p:spPr>
          <a:xfrm>
            <a:off x="4929190" y="0"/>
            <a:ext cx="471474" cy="785794"/>
          </a:xfrm>
          <a:prstGeom prst="rect">
            <a:avLst/>
          </a:prstGeom>
        </p:spPr>
      </p:pic>
      <p:pic>
        <p:nvPicPr>
          <p:cNvPr id="80" name="79 Imagen" descr="z.gif"/>
          <p:cNvPicPr>
            <a:picLocks noChangeAspect="1"/>
          </p:cNvPicPr>
          <p:nvPr/>
        </p:nvPicPr>
        <p:blipFill>
          <a:blip r:embed="rId90">
            <a:lum contrast="40000"/>
          </a:blip>
          <a:stretch>
            <a:fillRect/>
          </a:stretch>
        </p:blipFill>
        <p:spPr>
          <a:xfrm>
            <a:off x="5429256" y="0"/>
            <a:ext cx="603231" cy="785794"/>
          </a:xfrm>
          <a:prstGeom prst="rect">
            <a:avLst/>
          </a:prstGeom>
        </p:spPr>
      </p:pic>
      <p:pic>
        <p:nvPicPr>
          <p:cNvPr id="81" name="80 Imagen" descr="a.gif"/>
          <p:cNvPicPr>
            <a:picLocks noChangeAspect="1"/>
          </p:cNvPicPr>
          <p:nvPr/>
        </p:nvPicPr>
        <p:blipFill>
          <a:blip r:embed="rId91">
            <a:lum contrast="40000"/>
          </a:blip>
          <a:stretch>
            <a:fillRect/>
          </a:stretch>
        </p:blipFill>
        <p:spPr>
          <a:xfrm>
            <a:off x="1714480" y="1000108"/>
            <a:ext cx="552449" cy="583805"/>
          </a:xfrm>
          <a:prstGeom prst="rect">
            <a:avLst/>
          </a:prstGeom>
        </p:spPr>
      </p:pic>
      <p:pic>
        <p:nvPicPr>
          <p:cNvPr id="82" name="81 Imagen" descr="n.gif"/>
          <p:cNvPicPr>
            <a:picLocks noChangeAspect="1"/>
          </p:cNvPicPr>
          <p:nvPr/>
        </p:nvPicPr>
        <p:blipFill>
          <a:blip r:embed="rId92">
            <a:lum contrast="40000"/>
          </a:blip>
          <a:stretch>
            <a:fillRect/>
          </a:stretch>
        </p:blipFill>
        <p:spPr>
          <a:xfrm>
            <a:off x="2218461" y="928670"/>
            <a:ext cx="688669" cy="726013"/>
          </a:xfrm>
          <a:prstGeom prst="rect">
            <a:avLst/>
          </a:prstGeom>
        </p:spPr>
      </p:pic>
      <p:pic>
        <p:nvPicPr>
          <p:cNvPr id="83" name="82 Imagen" descr="o.gif"/>
          <p:cNvPicPr>
            <a:picLocks noChangeAspect="1"/>
          </p:cNvPicPr>
          <p:nvPr/>
        </p:nvPicPr>
        <p:blipFill>
          <a:blip r:embed="rId93">
            <a:lum contrast="40000"/>
          </a:blip>
          <a:stretch>
            <a:fillRect/>
          </a:stretch>
        </p:blipFill>
        <p:spPr>
          <a:xfrm>
            <a:off x="2857488" y="928670"/>
            <a:ext cx="673534" cy="718529"/>
          </a:xfrm>
          <a:prstGeom prst="rect">
            <a:avLst/>
          </a:prstGeom>
        </p:spPr>
      </p:pic>
      <p:pic>
        <p:nvPicPr>
          <p:cNvPr id="84" name="83 Imagen" descr="n.gif"/>
          <p:cNvPicPr>
            <a:picLocks noChangeAspect="1"/>
          </p:cNvPicPr>
          <p:nvPr/>
        </p:nvPicPr>
        <p:blipFill>
          <a:blip r:embed="rId92">
            <a:lum contrast="40000"/>
          </a:blip>
          <a:stretch>
            <a:fillRect/>
          </a:stretch>
        </p:blipFill>
        <p:spPr>
          <a:xfrm>
            <a:off x="4174553" y="928671"/>
            <a:ext cx="677612" cy="714356"/>
          </a:xfrm>
          <a:prstGeom prst="rect">
            <a:avLst/>
          </a:prstGeom>
        </p:spPr>
      </p:pic>
      <p:pic>
        <p:nvPicPr>
          <p:cNvPr id="85" name="84 Imagen" descr="u.gif"/>
          <p:cNvPicPr>
            <a:picLocks noChangeAspect="1"/>
          </p:cNvPicPr>
          <p:nvPr/>
        </p:nvPicPr>
        <p:blipFill>
          <a:blip r:embed="rId94">
            <a:lum contrast="40000"/>
          </a:blip>
          <a:stretch>
            <a:fillRect/>
          </a:stretch>
        </p:blipFill>
        <p:spPr>
          <a:xfrm>
            <a:off x="4945820" y="928671"/>
            <a:ext cx="625488" cy="714356"/>
          </a:xfrm>
          <a:prstGeom prst="rect">
            <a:avLst/>
          </a:prstGeom>
        </p:spPr>
      </p:pic>
      <p:pic>
        <p:nvPicPr>
          <p:cNvPr id="86" name="85 Imagen" descr="e.gif"/>
          <p:cNvPicPr>
            <a:picLocks noChangeAspect="1"/>
          </p:cNvPicPr>
          <p:nvPr/>
        </p:nvPicPr>
        <p:blipFill>
          <a:blip r:embed="rId87">
            <a:lum contrast="40000"/>
          </a:blip>
          <a:stretch>
            <a:fillRect/>
          </a:stretch>
        </p:blipFill>
        <p:spPr>
          <a:xfrm>
            <a:off x="5643570" y="1000108"/>
            <a:ext cx="565918" cy="614323"/>
          </a:xfrm>
          <a:prstGeom prst="rect">
            <a:avLst/>
          </a:prstGeom>
        </p:spPr>
      </p:pic>
      <p:pic>
        <p:nvPicPr>
          <p:cNvPr id="87" name="86 Imagen" descr="v.gif"/>
          <p:cNvPicPr>
            <a:picLocks noChangeAspect="1"/>
          </p:cNvPicPr>
          <p:nvPr/>
        </p:nvPicPr>
        <p:blipFill>
          <a:blip r:embed="rId95">
            <a:lum contrast="40000"/>
          </a:blip>
          <a:stretch>
            <a:fillRect/>
          </a:stretch>
        </p:blipFill>
        <p:spPr>
          <a:xfrm>
            <a:off x="6370422" y="928670"/>
            <a:ext cx="610595" cy="699629"/>
          </a:xfrm>
          <a:prstGeom prst="rect">
            <a:avLst/>
          </a:prstGeom>
        </p:spPr>
      </p:pic>
      <p:pic>
        <p:nvPicPr>
          <p:cNvPr id="88" name="87 Imagen" descr="o.gif"/>
          <p:cNvPicPr>
            <a:picLocks noChangeAspect="1"/>
          </p:cNvPicPr>
          <p:nvPr/>
        </p:nvPicPr>
        <p:blipFill>
          <a:blip r:embed="rId93">
            <a:lum contrast="40000"/>
          </a:blip>
          <a:stretch>
            <a:fillRect/>
          </a:stretch>
        </p:blipFill>
        <p:spPr>
          <a:xfrm>
            <a:off x="6929454" y="928670"/>
            <a:ext cx="662719" cy="706992"/>
          </a:xfrm>
          <a:prstGeom prst="rect">
            <a:avLst/>
          </a:prstGeom>
        </p:spPr>
      </p:pic>
      <p:sp>
        <p:nvSpPr>
          <p:cNvPr id="89" name="88 Onda"/>
          <p:cNvSpPr/>
          <p:nvPr/>
        </p:nvSpPr>
        <p:spPr>
          <a:xfrm>
            <a:off x="2428860" y="928670"/>
            <a:ext cx="298473" cy="167600"/>
          </a:xfrm>
          <a:prstGeom prst="wave">
            <a:avLst/>
          </a:prstGeom>
          <a:blipFill>
            <a:blip r:embed="rId96" cstate="screen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CuadroTexto"/>
          <p:cNvSpPr txBox="1"/>
          <p:nvPr/>
        </p:nvSpPr>
        <p:spPr>
          <a:xfrm>
            <a:off x="0" y="4919008"/>
            <a:ext cx="50006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Estamos a tiempo de enlistar nuestros propósitos y de adquirir toda la voluntad necesaria para alcanzarlos con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éxito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4" name="3 Marcador de contenido" descr="2014-cards-1920x1200-wallpaper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572125"/>
          </a:xfrm>
        </p:spPr>
      </p:pic>
      <p:pic>
        <p:nvPicPr>
          <p:cNvPr id="31748" name="Picture 4" descr="http://www.rincondeamistad.com/wp-content/uploads/2009/12/total.gif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3214678" y="4000504"/>
            <a:ext cx="2571743" cy="2571744"/>
          </a:xfrm>
          <a:prstGeom prst="ellipse">
            <a:avLst/>
          </a:prstGeom>
          <a:noFill/>
        </p:spPr>
      </p:pic>
      <p:pic>
        <p:nvPicPr>
          <p:cNvPr id="31750" name="Picture 6" descr="http://img1.funscrape.com/es/FuegosArtificiales/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5657322"/>
            <a:ext cx="1714480" cy="1200677"/>
          </a:xfrm>
          <a:prstGeom prst="ellipse">
            <a:avLst/>
          </a:prstGeom>
          <a:noFill/>
        </p:spPr>
      </p:pic>
      <p:pic>
        <p:nvPicPr>
          <p:cNvPr id="18" name="Picture 6" descr="http://img1.funscrape.com/es/FuegosArtificiales/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5643578"/>
            <a:ext cx="1366846" cy="957223"/>
          </a:xfrm>
          <a:prstGeom prst="ellipse">
            <a:avLst/>
          </a:prstGeom>
          <a:noFill/>
        </p:spPr>
      </p:pic>
      <p:pic>
        <p:nvPicPr>
          <p:cNvPr id="19" name="Picture 6" descr="http://img1.funscrape.com/es/FuegosArtificiales/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5900777"/>
            <a:ext cx="1366846" cy="957223"/>
          </a:xfrm>
          <a:prstGeom prst="ellipse">
            <a:avLst/>
          </a:prstGeom>
          <a:noFill/>
        </p:spPr>
      </p:pic>
      <p:pic>
        <p:nvPicPr>
          <p:cNvPr id="20" name="Picture 6" descr="http://img1.funscrape.com/es/FuegosArtificiales/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5214950"/>
            <a:ext cx="1366846" cy="957223"/>
          </a:xfrm>
          <a:prstGeom prst="ellipse">
            <a:avLst/>
          </a:prstGeom>
          <a:noFill/>
        </p:spPr>
      </p:pic>
      <p:pic>
        <p:nvPicPr>
          <p:cNvPr id="21" name="Picture 6" descr="http://img1.funscrape.com/es/FuegosArtificiales/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81170" y="4286256"/>
            <a:ext cx="1162829" cy="814347"/>
          </a:xfrm>
          <a:prstGeom prst="ellipse">
            <a:avLst/>
          </a:prstGeom>
          <a:noFill/>
        </p:spPr>
      </p:pic>
      <p:pic>
        <p:nvPicPr>
          <p:cNvPr id="23" name="Picture 6" descr="http://img1.funscrape.com/es/FuegosArtificiales/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5214950"/>
            <a:ext cx="1366846" cy="957223"/>
          </a:xfrm>
          <a:prstGeom prst="ellipse">
            <a:avLst/>
          </a:prstGeom>
          <a:noFill/>
        </p:spPr>
      </p:pic>
      <p:pic>
        <p:nvPicPr>
          <p:cNvPr id="15371" name="Picture 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 rot="-997538">
            <a:off x="5929313" y="4929188"/>
            <a:ext cx="2586037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" descr="http://img1.funscrape.com/es/FuegosArtificiales/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81171" y="6043653"/>
            <a:ext cx="1162829" cy="814347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 LEVANTA TU COPA Y BRINDEMOS 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 LEVANTA TU COPA Y BRINDEMOS --</Template>
  <TotalTime>0</TotalTime>
  <Words>326</Words>
  <Application>Microsoft Office PowerPoint</Application>
  <PresentationFormat>Presentación en pantalla (4:3)</PresentationFormat>
  <Paragraphs>46</Paragraphs>
  <Slides>19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-- LEVANTA TU COPA Y BRINDEMOS 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2013-12-29T23:27:39Z</dcterms:created>
  <dcterms:modified xsi:type="dcterms:W3CDTF">2013-12-29T23:38:12Z</dcterms:modified>
</cp:coreProperties>
</file>