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425" r:id="rId3"/>
    <p:sldId id="415" r:id="rId4"/>
    <p:sldId id="390" r:id="rId5"/>
    <p:sldId id="393" r:id="rId6"/>
    <p:sldId id="407" r:id="rId7"/>
    <p:sldId id="430" r:id="rId8"/>
    <p:sldId id="432" r:id="rId9"/>
    <p:sldId id="433" r:id="rId10"/>
    <p:sldId id="434" r:id="rId11"/>
    <p:sldId id="436" r:id="rId12"/>
    <p:sldId id="417" r:id="rId13"/>
    <p:sldId id="437" r:id="rId14"/>
    <p:sldId id="438" r:id="rId15"/>
    <p:sldId id="439" r:id="rId16"/>
    <p:sldId id="440" r:id="rId17"/>
    <p:sldId id="441" r:id="rId18"/>
    <p:sldId id="443" r:id="rId19"/>
    <p:sldId id="445" r:id="rId20"/>
    <p:sldId id="446" r:id="rId21"/>
    <p:sldId id="448" r:id="rId22"/>
    <p:sldId id="449" r:id="rId23"/>
    <p:sldId id="451" r:id="rId24"/>
    <p:sldId id="399" r:id="rId25"/>
    <p:sldId id="406" r:id="rId26"/>
    <p:sldId id="391" r:id="rId27"/>
    <p:sldId id="405" r:id="rId28"/>
    <p:sldId id="400" r:id="rId29"/>
    <p:sldId id="458" r:id="rId30"/>
    <p:sldId id="387" r:id="rId31"/>
    <p:sldId id="459" r:id="rId32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k604enzWl7HyysOn9eHvg==" hashData="gcqMVp4H5tSR0BQxwtpVV74xA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38D1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45" autoAdjust="0"/>
    <p:restoredTop sz="99728" autoAdjust="0"/>
  </p:normalViewPr>
  <p:slideViewPr>
    <p:cSldViewPr>
      <p:cViewPr>
        <p:scale>
          <a:sx n="30" d="100"/>
          <a:sy n="30" d="100"/>
        </p:scale>
        <p:origin x="-744" y="-28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3D45-F9D8-44D3-A11B-47357C6742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80A0B-73EB-4DC8-BC9B-8C7B35C18A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E0F-6528-41E2-B82C-6A71A1FC69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B3DA-957F-4AA4-AD82-12766E2F0E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CB10-2DA6-42FC-B23F-97D164E772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1F419-6155-4A6D-B242-A796B2BFB72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1185-972B-4428-AE45-618B24B4A8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A95EA-417A-4B0E-B42B-D510A6C52C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1BF7-EB05-40E8-A6BD-5840948424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298B-073F-4118-A174-3D65F3924E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4DC2-B773-4888-BA9D-5029872421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  <a:prstGeom prst="rect">
            <a:avLst/>
          </a:prstGeom>
        </p:spPr>
        <p:txBody>
          <a:bodyPr lIns="219934" tIns="109967" rIns="219934" bIns="1099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  <a:prstGeom prst="rect">
            <a:avLst/>
          </a:prstGeom>
        </p:spPr>
        <p:txBody>
          <a:bodyPr lIns="219934" tIns="109967" rIns="219934" bIns="109967"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507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F8313CA-AABD-48B3-BD50-A754798FAC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2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  <a:cs typeface="+mn-cs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4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6888" y="11825288"/>
            <a:ext cx="2016125" cy="21066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5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2607925" y="12977813"/>
            <a:ext cx="7305675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3100326" y="3289271"/>
            <a:ext cx="17502310" cy="81931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 VIDA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SENCILLA DE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JESUS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12000" y="0"/>
            <a:ext cx="39624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100062" y="13290591"/>
            <a:ext cx="4929555" cy="754053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ANDREA BOCELLI</a:t>
            </a:r>
            <a:endParaRPr lang="es-ES" dirty="0"/>
          </a:p>
        </p:txBody>
      </p:sp>
    </p:spTree>
  </p:cSld>
  <p:clrMapOvr>
    <a:masterClrMapping/>
  </p:clrMapOvr>
  <p:transition spd="slow" advClick="0" advTm="15000">
    <p:randomBar dir="vert"/>
    <p:sndAc>
      <p:stSnd loop="1">
        <p:snd r:embed="rId2" name="06 - noche de paz (silent nigh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9429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He aquí un hombre que nació en una aldea insignificante</a:t>
            </a:r>
            <a:endParaRPr lang="es-ES" sz="72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8055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36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2528822" y="1289007"/>
            <a:ext cx="1063945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Creció en una villa oscura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20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1123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5" name="4 Rectángulo"/>
          <p:cNvSpPr/>
          <p:nvPr/>
        </p:nvSpPr>
        <p:spPr>
          <a:xfrm>
            <a:off x="1528690" y="1431883"/>
            <a:ext cx="95012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Durante tres años fue predicador ambulante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5459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428625"/>
            <a:ext cx="23774400" cy="15151100"/>
          </a:xfrm>
        </p:spPr>
      </p:pic>
      <p:sp>
        <p:nvSpPr>
          <p:cNvPr id="4" name="3 Rectángulo"/>
          <p:cNvSpPr/>
          <p:nvPr/>
        </p:nvSpPr>
        <p:spPr>
          <a:xfrm>
            <a:off x="1171500" y="717503"/>
            <a:ext cx="1059136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Trabajó hasta los 30 años</a:t>
            </a:r>
          </a:p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 en una carpintería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Nieve_con_Formas_Raras_1024x768-6089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01850"/>
          </a:xfrm>
          <a:prstGeom prst="rect">
            <a:avLst/>
          </a:prstGeom>
          <a:noFill/>
        </p:spPr>
      </p:pic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003255"/>
            <a:ext cx="13030208" cy="3024187"/>
          </a:xfrm>
        </p:spPr>
        <p:txBody>
          <a:bodyPr/>
          <a:lstStyle/>
          <a:p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escribió un 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libro</a:t>
            </a:r>
            <a:r>
              <a:rPr lang="fr-FR" sz="9600" dirty="0" smtClean="0">
                <a:solidFill>
                  <a:schemeClr val="bg1"/>
                </a:solidFill>
              </a:rPr>
              <a:t> </a:t>
            </a:r>
            <a:r>
              <a:rPr lang="fr-FR" sz="9600" dirty="0">
                <a:solidFill>
                  <a:schemeClr val="bg1"/>
                </a:solidFill>
              </a:rPr>
              <a:t/>
            </a:r>
            <a:br>
              <a:rPr lang="fr-FR" sz="9600" dirty="0">
                <a:solidFill>
                  <a:schemeClr val="bg1"/>
                </a:solidFill>
              </a:rPr>
            </a:b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asas-en-nieve-navidad-9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7325"/>
            <a:ext cx="23774400" cy="14909800"/>
          </a:xfrm>
          <a:prstGeom prst="rect">
            <a:avLst/>
          </a:prstGeom>
          <a:noFill/>
        </p:spPr>
      </p:pic>
      <p:sp>
        <p:nvSpPr>
          <p:cNvPr id="190467" name="Rectangle 3"/>
          <p:cNvSpPr>
            <a:spLocks noGrp="1" noChangeArrowheads="1"/>
          </p:cNvSpPr>
          <p:nvPr>
            <p:ph type="title"/>
          </p:nvPr>
        </p:nvSpPr>
        <p:spPr>
          <a:xfrm>
            <a:off x="742872" y="0"/>
            <a:ext cx="11001452" cy="2452687"/>
          </a:xfrm>
        </p:spPr>
        <p:txBody>
          <a:bodyPr/>
          <a:lstStyle/>
          <a:p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No formó una familia.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25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671434" y="717503"/>
            <a:ext cx="10849445" cy="198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No fue a la 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universidad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450791177_b7b9e1e57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3663"/>
            <a:ext cx="23774400" cy="14816138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8" y="1384300"/>
            <a:ext cx="1605756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671434" y="788941"/>
            <a:ext cx="12571438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viajó a más de trescientos kilómetros de su ciudad natal. 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6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814310" y="860379"/>
            <a:ext cx="18584919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No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hizo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ninguna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de las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cosas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que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generalmente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acompañan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a los "grandes</a:t>
            </a:r>
            <a:r>
              <a:rPr lang="fr-FR" sz="8800" dirty="0">
                <a:solidFill>
                  <a:schemeClr val="bg1"/>
                </a:solidFill>
              </a:rPr>
              <a:t>".</a:t>
            </a: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repeatCount="3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742872" y="1217569"/>
            <a:ext cx="18537238" cy="2684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puso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sus pies en lo que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consideraríamos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una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gran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ciudad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1600128" y="-4926099"/>
            <a:ext cx="14144724" cy="16937038"/>
          </a:xfrm>
        </p:spPr>
        <p:txBody>
          <a:bodyPr/>
          <a:lstStyle/>
          <a:p>
            <a:pPr algn="l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La opinión 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popular se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puso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en contra suya. </a:t>
            </a:r>
            <a:r>
              <a:rPr lang="fr-FR" dirty="0">
                <a:solidFill>
                  <a:schemeClr val="tx1"/>
                </a:solidFill>
              </a:rPr>
              <a:t/>
            </a: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028624" y="646065"/>
            <a:ext cx="1593067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6600" dirty="0">
                <a:solidFill>
                  <a:srgbClr val="FF0000"/>
                </a:solidFill>
                <a:latin typeface="Berlin Sans FB Demi" pitchFamily="34" charset="0"/>
              </a:rPr>
              <a:t>Sus amigos huyeron. Uno de ellos lo traicionó. Fue entregado a sus enemigos</a:t>
            </a:r>
            <a:endParaRPr lang="es-ES" sz="66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6613" name="Rectangle 5"/>
          <p:cNvSpPr>
            <a:spLocks noChangeArrowheads="1"/>
          </p:cNvSpPr>
          <p:nvPr/>
        </p:nvSpPr>
        <p:spPr bwMode="auto">
          <a:xfrm>
            <a:off x="814310" y="1074693"/>
            <a:ext cx="17226001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Tuvo que soportar la farsa de un proceso judicial. </a:t>
            </a:r>
            <a:r>
              <a:rPr lang="fr-FR" sz="9600" dirty="0"/>
              <a:t/>
            </a:r>
            <a:br>
              <a:rPr lang="fr-FR" sz="9600" dirty="0"/>
            </a:br>
            <a:endParaRPr lang="es-ES" sz="96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6886540" y="860379"/>
            <a:ext cx="15373382" cy="346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No tuvo más credenciales que su propia persona.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DSC_0275 bis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742872" y="931817"/>
            <a:ext cx="139335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rgbClr val="FF0000"/>
                </a:solidFill>
                <a:latin typeface="Berlin Sans FB Demi" pitchFamily="34" charset="0"/>
              </a:rPr>
              <a:t>Lo asesinaron clavándolo en una cruz, entre dos ladrones</a:t>
            </a:r>
            <a:r>
              <a:rPr lang="fr-FR" dirty="0">
                <a:solidFill>
                  <a:srgbClr val="FF0000"/>
                </a:solidFill>
                <a:latin typeface="Berlin Sans FB Demi" pitchFamily="34" charset="0"/>
              </a:rPr>
              <a:t>.</a:t>
            </a:r>
            <a:endParaRPr lang="es-ES" sz="96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36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1028624" y="788941"/>
            <a:ext cx="1472250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Lo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sepultaron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en una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tumba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</a:rPr>
              <a:t>prestada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por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la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compasión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de un amigo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 descr="rose-en-hiver-visoflora-21779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2670175" y="449263"/>
            <a:ext cx="18505488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Mientras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agonizaba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, los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encargados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de su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ejecución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se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disputaron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la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única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cosa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que fue de su</a:t>
            </a:r>
            <a:br>
              <a:rPr lang="fr-FR" sz="8000" dirty="0">
                <a:solidFill>
                  <a:srgbClr val="FF0000"/>
                </a:solidFill>
                <a:latin typeface="Bauhaus 93" pitchFamily="82" charset="0"/>
              </a:rPr>
            </a:b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propiedad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: una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túnica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. </a:t>
            </a:r>
            <a:r>
              <a:rPr lang="fr-FR" sz="8800" dirty="0">
                <a:solidFill>
                  <a:schemeClr val="bg1"/>
                </a:solidFill>
              </a:rPr>
              <a:t/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7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743004" y="1003255"/>
            <a:ext cx="19362802" cy="346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Según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las "</a:t>
            </a:r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normas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sociales", su vida fue un </a:t>
            </a:r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fracaso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total.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nieve-1600-x-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654050" y="520700"/>
            <a:ext cx="222567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Han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pasado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casi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veinte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siglos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y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hoy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Él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es la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pieza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central en el "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ajedrez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" de la historia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humana</a:t>
            </a:r>
            <a:endParaRPr lang="es-ES" sz="80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671434" y="931817"/>
            <a:ext cx="194311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No es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exagerado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decir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que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ejércitos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que han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marchado</a:t>
            </a:r>
            <a:r>
              <a:rPr lang="fr-FR" dirty="0">
                <a:solidFill>
                  <a:srgbClr val="FF0000"/>
                </a:solidFill>
                <a:latin typeface="Bauhaus 93" pitchFamily="82" charset="0"/>
              </a:rPr>
              <a:t>,</a:t>
            </a: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7267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67270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8" name="Espace réservé du contenu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9" name="Espace réservé du contenu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918" y="144379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885748" y="788941"/>
            <a:ext cx="1285884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todas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las armadas que se han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construido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6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6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443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4437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4436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1887200" y="788941"/>
            <a:ext cx="118872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2209800"/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parlamentos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que han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sesionado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y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reyes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5907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59076" name="Espace réservé du contenu 3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957186" y="931817"/>
            <a:ext cx="118872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2209800"/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y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autoridades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que han</a:t>
            </a:r>
            <a:b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gobernado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, 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259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341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3415" name="Picture 7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0"/>
            <a:ext cx="12031663" cy="7543800"/>
          </a:xfrm>
          <a:prstGeom prst="rect">
            <a:avLst/>
          </a:prstGeom>
          <a:noFill/>
        </p:spPr>
      </p:pic>
      <p:pic>
        <p:nvPicPr>
          <p:cNvPr id="273416" name="Picture 8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11958638" y="0"/>
            <a:ext cx="11815762" cy="7577138"/>
          </a:xfrm>
          <a:prstGeom prst="rect">
            <a:avLst/>
          </a:prstGeom>
          <a:noFill/>
        </p:spPr>
      </p:pic>
      <p:pic>
        <p:nvPicPr>
          <p:cNvPr id="273417" name="Picture 9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7334250"/>
            <a:ext cx="11958638" cy="7388225"/>
          </a:xfrm>
          <a:prstGeom prst="rect">
            <a:avLst/>
          </a:prstGeom>
          <a:noFill/>
        </p:spPr>
      </p:pic>
      <p:pic>
        <p:nvPicPr>
          <p:cNvPr id="273418" name="Picture 10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11887200" y="7539038"/>
            <a:ext cx="11887200" cy="7183437"/>
          </a:xfrm>
          <a:prstGeom prst="rect">
            <a:avLst/>
          </a:prstGeom>
          <a:noFill/>
        </p:spPr>
      </p:pic>
      <p:pic>
        <p:nvPicPr>
          <p:cNvPr id="273419" name="Picture 11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0"/>
            <a:ext cx="23774400" cy="146875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57186" y="646065"/>
            <a:ext cx="1493054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209800"/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puestos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juntos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, no han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afectado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tan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poderosamente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la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existencia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del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ser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humano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73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 decel="100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5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 decel="100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 decel="100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829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268295" name="AutoShape 7" descr="2Q=="/>
          <p:cNvSpPr>
            <a:spLocks noChangeAspect="1" noChangeArrowheads="1"/>
          </p:cNvSpPr>
          <p:nvPr/>
        </p:nvSpPr>
        <p:spPr bwMode="auto">
          <a:xfrm>
            <a:off x="10744200" y="6503988"/>
            <a:ext cx="2286000" cy="17145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8297" name="Picture 9" descr="23748d1314060746-flores-nevadas-flores-nieve-ro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66044">
            <a:off x="12555538" y="1165225"/>
            <a:ext cx="11023600" cy="82661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9" name="Picture 11" descr="9636d1255614501-flores-nevadas-fo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15078">
            <a:off x="1085850" y="6702425"/>
            <a:ext cx="11737975" cy="80200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3" name="Picture 5" descr="nieve-2009-078-640x640x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284020">
            <a:off x="1050925" y="960438"/>
            <a:ext cx="7559675" cy="5056187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599996" y="1289007"/>
            <a:ext cx="11828879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sobre la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Tierra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como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la </a:t>
            </a:r>
          </a:p>
          <a:p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vida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sencilla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de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Jesús</a:t>
            </a:r>
            <a:endParaRPr lang="es-ES" sz="88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7458044" y="0"/>
            <a:ext cx="15432119" cy="145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defTabSz="2200275"/>
            <a:r>
              <a:rPr lang="fr-FR" sz="3200" b="1" dirty="0">
                <a:solidFill>
                  <a:srgbClr val="FFFF00"/>
                </a:solidFill>
              </a:rPr>
              <a:t>He aquí un hombre que nació en una aldea insignificante.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Creció en una villa oscura.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Trabajó hasta los 30 años en una carpintería.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Durante tres años fue predicador ambulante.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escribió un libro.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tuvo un </a:t>
            </a:r>
            <a:r>
              <a:rPr lang="fr-FR" sz="3200" b="1" dirty="0" err="1">
                <a:solidFill>
                  <a:srgbClr val="FFFF00"/>
                </a:solidFill>
              </a:rPr>
              <a:t>puesto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importancia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formó una familia.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fue a la universidad.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</a:t>
            </a:r>
            <a:r>
              <a:rPr lang="fr-FR" sz="3200" b="1" dirty="0" err="1">
                <a:solidFill>
                  <a:srgbClr val="FFFF00"/>
                </a:solidFill>
              </a:rPr>
              <a:t>puso</a:t>
            </a:r>
            <a:r>
              <a:rPr lang="fr-FR" sz="3200" b="1" dirty="0">
                <a:solidFill>
                  <a:srgbClr val="FFFF00"/>
                </a:solidFill>
              </a:rPr>
              <a:t> sus pies en lo que </a:t>
            </a:r>
            <a:r>
              <a:rPr lang="fr-FR" sz="3200" b="1" dirty="0" err="1">
                <a:solidFill>
                  <a:srgbClr val="FFFF00"/>
                </a:solidFill>
              </a:rPr>
              <a:t>consideraríamos</a:t>
            </a:r>
            <a:r>
              <a:rPr lang="fr-FR" sz="3200" b="1" dirty="0">
                <a:solidFill>
                  <a:srgbClr val="FFFF00"/>
                </a:solidFill>
              </a:rPr>
              <a:t> una </a:t>
            </a:r>
            <a:r>
              <a:rPr lang="fr-FR" sz="3200" b="1" dirty="0" err="1">
                <a:solidFill>
                  <a:srgbClr val="FFFF00"/>
                </a:solidFill>
              </a:rPr>
              <a:t>gran</a:t>
            </a:r>
            <a:r>
              <a:rPr lang="fr-FR" sz="3200" b="1" dirty="0">
                <a:solidFill>
                  <a:srgbClr val="FFFF00"/>
                </a:solidFill>
              </a:rPr>
              <a:t> ciudad.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viajó a más de trescientos kilómetros de su ciudad natal.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</a:t>
            </a:r>
            <a:r>
              <a:rPr lang="fr-FR" sz="3200" b="1" dirty="0" err="1">
                <a:solidFill>
                  <a:srgbClr val="FFFF00"/>
                </a:solidFill>
              </a:rPr>
              <a:t>hizo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ninguna</a:t>
            </a:r>
            <a:r>
              <a:rPr lang="fr-FR" sz="3200" b="1" dirty="0">
                <a:solidFill>
                  <a:srgbClr val="FFFF00"/>
                </a:solidFill>
              </a:rPr>
              <a:t> de las </a:t>
            </a:r>
            <a:r>
              <a:rPr lang="fr-FR" sz="3200" b="1" dirty="0" err="1">
                <a:solidFill>
                  <a:srgbClr val="FFFF00"/>
                </a:solidFill>
              </a:rPr>
              <a:t>cosas</a:t>
            </a:r>
            <a:r>
              <a:rPr lang="fr-FR" sz="3200" b="1" dirty="0">
                <a:solidFill>
                  <a:srgbClr val="FFFF00"/>
                </a:solidFill>
              </a:rPr>
              <a:t> que </a:t>
            </a:r>
            <a:r>
              <a:rPr lang="fr-FR" sz="3200" b="1" dirty="0" err="1">
                <a:solidFill>
                  <a:srgbClr val="FFFF00"/>
                </a:solidFill>
              </a:rPr>
              <a:t>generalmente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acompañan</a:t>
            </a:r>
            <a:r>
              <a:rPr lang="fr-FR" sz="3200" b="1" dirty="0">
                <a:solidFill>
                  <a:srgbClr val="FFFF00"/>
                </a:solidFill>
              </a:rPr>
              <a:t> a los "grandes".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tuvo más credenciales que su propia persona.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La opinión popular se </a:t>
            </a:r>
            <a:r>
              <a:rPr lang="fr-FR" sz="3200" b="1" dirty="0" err="1">
                <a:solidFill>
                  <a:srgbClr val="FFFF00"/>
                </a:solidFill>
              </a:rPr>
              <a:t>puso</a:t>
            </a:r>
            <a:r>
              <a:rPr lang="fr-FR" sz="3200" b="1" dirty="0">
                <a:solidFill>
                  <a:srgbClr val="FFFF00"/>
                </a:solidFill>
              </a:rPr>
              <a:t> en contra suya.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Sus amigos huyeron. Uno de ellos lo traicionó. Fue entregado a sus enemigos.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Tuvo que soportar la farsa de un proceso judicial.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Lo asesinaron clavándolo en una cruz, entre dos ladrones.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Mientras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agonizaba</a:t>
            </a:r>
            <a:r>
              <a:rPr lang="fr-FR" sz="3200" b="1" dirty="0">
                <a:solidFill>
                  <a:srgbClr val="FFFF00"/>
                </a:solidFill>
              </a:rPr>
              <a:t>, los </a:t>
            </a:r>
            <a:r>
              <a:rPr lang="fr-FR" sz="3200" b="1" dirty="0" err="1">
                <a:solidFill>
                  <a:srgbClr val="FFFF00"/>
                </a:solidFill>
              </a:rPr>
              <a:t>encargados</a:t>
            </a:r>
            <a:r>
              <a:rPr lang="fr-FR" sz="3200" b="1" dirty="0">
                <a:solidFill>
                  <a:srgbClr val="FFFF00"/>
                </a:solidFill>
              </a:rPr>
              <a:t> de su </a:t>
            </a:r>
            <a:r>
              <a:rPr lang="fr-FR" sz="3200" b="1" dirty="0" err="1">
                <a:solidFill>
                  <a:srgbClr val="FFFF00"/>
                </a:solidFill>
              </a:rPr>
              <a:t>ejecución</a:t>
            </a:r>
            <a:r>
              <a:rPr lang="fr-FR" sz="3200" b="1" dirty="0">
                <a:solidFill>
                  <a:srgbClr val="FFFF00"/>
                </a:solidFill>
              </a:rPr>
              <a:t> se </a:t>
            </a:r>
            <a:r>
              <a:rPr lang="fr-FR" sz="3200" b="1" dirty="0" err="1">
                <a:solidFill>
                  <a:srgbClr val="FFFF00"/>
                </a:solidFill>
              </a:rPr>
              <a:t>disputaron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única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cosa</a:t>
            </a:r>
            <a:r>
              <a:rPr lang="fr-FR" sz="3200" b="1" dirty="0">
                <a:solidFill>
                  <a:srgbClr val="FFFF00"/>
                </a:solidFill>
              </a:rPr>
              <a:t> que fue de su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propiedad</a:t>
            </a:r>
            <a:r>
              <a:rPr lang="fr-FR" sz="3200" b="1" dirty="0">
                <a:solidFill>
                  <a:srgbClr val="FFFF00"/>
                </a:solidFill>
              </a:rPr>
              <a:t>: una </a:t>
            </a:r>
            <a:r>
              <a:rPr lang="fr-FR" sz="3200" b="1" dirty="0" err="1">
                <a:solidFill>
                  <a:srgbClr val="FFFF00"/>
                </a:solidFill>
              </a:rPr>
              <a:t>túnica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Lo </a:t>
            </a:r>
            <a:r>
              <a:rPr lang="fr-FR" sz="3200" b="1" dirty="0" err="1">
                <a:solidFill>
                  <a:srgbClr val="FFFF00"/>
                </a:solidFill>
              </a:rPr>
              <a:t>sepultaron</a:t>
            </a:r>
            <a:r>
              <a:rPr lang="fr-FR" sz="3200" b="1" dirty="0">
                <a:solidFill>
                  <a:srgbClr val="FFFF00"/>
                </a:solidFill>
              </a:rPr>
              <a:t> en una </a:t>
            </a:r>
            <a:r>
              <a:rPr lang="fr-FR" sz="3200" b="1" dirty="0" err="1">
                <a:solidFill>
                  <a:srgbClr val="FFFF00"/>
                </a:solidFill>
              </a:rPr>
              <a:t>tumba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prestada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por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compasión</a:t>
            </a:r>
            <a:r>
              <a:rPr lang="fr-FR" sz="3200" b="1" dirty="0">
                <a:solidFill>
                  <a:srgbClr val="FFFF00"/>
                </a:solidFill>
              </a:rPr>
              <a:t> de un amigo.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Según</a:t>
            </a:r>
            <a:r>
              <a:rPr lang="fr-FR" sz="3200" b="1" dirty="0">
                <a:solidFill>
                  <a:srgbClr val="FFFF00"/>
                </a:solidFill>
              </a:rPr>
              <a:t> las "</a:t>
            </a:r>
            <a:r>
              <a:rPr lang="fr-FR" sz="3200" b="1" dirty="0" err="1">
                <a:solidFill>
                  <a:srgbClr val="FFFF00"/>
                </a:solidFill>
              </a:rPr>
              <a:t>normas</a:t>
            </a:r>
            <a:r>
              <a:rPr lang="fr-FR" sz="3200" b="1" dirty="0">
                <a:solidFill>
                  <a:srgbClr val="FFFF00"/>
                </a:solidFill>
              </a:rPr>
              <a:t> sociales", su vida fue un </a:t>
            </a:r>
            <a:r>
              <a:rPr lang="fr-FR" sz="3200" b="1" dirty="0" err="1">
                <a:solidFill>
                  <a:srgbClr val="FFFF00"/>
                </a:solidFill>
              </a:rPr>
              <a:t>fracaso</a:t>
            </a:r>
            <a:r>
              <a:rPr lang="fr-FR" sz="3200" b="1" dirty="0">
                <a:solidFill>
                  <a:srgbClr val="FFFF00"/>
                </a:solidFill>
              </a:rPr>
              <a:t> total.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Han </a:t>
            </a:r>
            <a:r>
              <a:rPr lang="fr-FR" sz="3200" b="1" dirty="0" err="1">
                <a:solidFill>
                  <a:srgbClr val="FFFF00"/>
                </a:solidFill>
              </a:rPr>
              <a:t>pasado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casi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veinte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siglos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hoy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Él</a:t>
            </a:r>
            <a:r>
              <a:rPr lang="fr-FR" sz="3200" b="1" dirty="0">
                <a:solidFill>
                  <a:srgbClr val="FFFF00"/>
                </a:solidFill>
              </a:rPr>
              <a:t> es la </a:t>
            </a:r>
            <a:r>
              <a:rPr lang="fr-FR" sz="3200" b="1" dirty="0" err="1">
                <a:solidFill>
                  <a:srgbClr val="FFFF00"/>
                </a:solidFill>
              </a:rPr>
              <a:t>pieza</a:t>
            </a:r>
            <a:r>
              <a:rPr lang="fr-FR" sz="3200" b="1" dirty="0">
                <a:solidFill>
                  <a:srgbClr val="FFFF00"/>
                </a:solidFill>
              </a:rPr>
              <a:t> central en el "</a:t>
            </a:r>
            <a:r>
              <a:rPr lang="fr-FR" sz="3200" b="1" dirty="0" err="1">
                <a:solidFill>
                  <a:srgbClr val="FFFF00"/>
                </a:solidFill>
              </a:rPr>
              <a:t>ajedrez</a:t>
            </a:r>
            <a:r>
              <a:rPr lang="fr-FR" sz="3200" b="1" dirty="0">
                <a:solidFill>
                  <a:srgbClr val="FFFF00"/>
                </a:solidFill>
              </a:rPr>
              <a:t>" de la historia </a:t>
            </a:r>
            <a:r>
              <a:rPr lang="fr-FR" sz="3200" b="1" dirty="0" err="1">
                <a:solidFill>
                  <a:srgbClr val="FFFF00"/>
                </a:solidFill>
              </a:rPr>
              <a:t>humana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es </a:t>
            </a:r>
            <a:r>
              <a:rPr lang="fr-FR" sz="3200" b="1" dirty="0" err="1">
                <a:solidFill>
                  <a:srgbClr val="FFFF00"/>
                </a:solidFill>
              </a:rPr>
              <a:t>exagerado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decir</a:t>
            </a:r>
            <a:r>
              <a:rPr lang="fr-FR" sz="3200" b="1" dirty="0">
                <a:solidFill>
                  <a:srgbClr val="FFFF00"/>
                </a:solidFill>
              </a:rPr>
              <a:t> que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ejércitos</a:t>
            </a:r>
            <a:r>
              <a:rPr lang="fr-FR" sz="3200" b="1" dirty="0">
                <a:solidFill>
                  <a:srgbClr val="FFFF00"/>
                </a:solidFill>
              </a:rPr>
              <a:t> que han </a:t>
            </a:r>
            <a:r>
              <a:rPr lang="fr-FR" sz="3200" b="1" dirty="0" err="1">
                <a:solidFill>
                  <a:srgbClr val="FFFF00"/>
                </a:solidFill>
              </a:rPr>
              <a:t>marchado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todas</a:t>
            </a:r>
            <a:r>
              <a:rPr lang="fr-FR" sz="3200" b="1" dirty="0">
                <a:solidFill>
                  <a:srgbClr val="FFFF00"/>
                </a:solidFill>
              </a:rPr>
              <a:t> las armadas que se han </a:t>
            </a:r>
            <a:r>
              <a:rPr lang="fr-FR" sz="3200" b="1" dirty="0" err="1">
                <a:solidFill>
                  <a:srgbClr val="FFFF00"/>
                </a:solidFill>
              </a:rPr>
              <a:t>construido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parlamentos</a:t>
            </a:r>
            <a:r>
              <a:rPr lang="fr-FR" sz="3200" b="1" dirty="0">
                <a:solidFill>
                  <a:srgbClr val="FFFF00"/>
                </a:solidFill>
              </a:rPr>
              <a:t> que han </a:t>
            </a:r>
            <a:r>
              <a:rPr lang="fr-FR" sz="3200" b="1" dirty="0" err="1">
                <a:solidFill>
                  <a:srgbClr val="FFFF00"/>
                </a:solidFill>
              </a:rPr>
              <a:t>sesionado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reyes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autoridades</a:t>
            </a:r>
            <a:r>
              <a:rPr lang="fr-FR" sz="3200" b="1" dirty="0">
                <a:solidFill>
                  <a:srgbClr val="FFFF00"/>
                </a:solidFill>
              </a:rPr>
              <a:t> que han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gobernado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puestos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juntos</a:t>
            </a:r>
            <a:r>
              <a:rPr lang="fr-FR" sz="3200" b="1" dirty="0">
                <a:solidFill>
                  <a:srgbClr val="FFFF00"/>
                </a:solidFill>
              </a:rPr>
              <a:t>, no han </a:t>
            </a:r>
            <a:r>
              <a:rPr lang="fr-FR" sz="3200" b="1" dirty="0" err="1">
                <a:solidFill>
                  <a:srgbClr val="FFFF00"/>
                </a:solidFill>
              </a:rPr>
              <a:t>afectado</a:t>
            </a:r>
            <a:r>
              <a:rPr lang="fr-FR" sz="3200" b="1" dirty="0">
                <a:solidFill>
                  <a:srgbClr val="FFFF00"/>
                </a:solidFill>
              </a:rPr>
              <a:t> tan </a:t>
            </a:r>
            <a:r>
              <a:rPr lang="fr-FR" sz="3200" b="1" dirty="0" err="1">
                <a:solidFill>
                  <a:srgbClr val="FFFF00"/>
                </a:solidFill>
              </a:rPr>
              <a:t>poderosamente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existencia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del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ser</a:t>
            </a:r>
            <a:r>
              <a:rPr lang="fr-FR" sz="3200" b="1" dirty="0">
                <a:solidFill>
                  <a:srgbClr val="FFFF00"/>
                </a:solidFill>
              </a:rPr>
              <a:t> humano sobre la </a:t>
            </a:r>
            <a:r>
              <a:rPr lang="fr-FR" sz="3200" b="1" dirty="0" err="1">
                <a:solidFill>
                  <a:srgbClr val="FFFF00"/>
                </a:solidFill>
              </a:rPr>
              <a:t>Tierra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como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>
                <a:solidFill>
                  <a:srgbClr val="FF0000"/>
                </a:solidFill>
              </a:rPr>
              <a:t>vida </a:t>
            </a:r>
            <a:r>
              <a:rPr lang="fr-FR" sz="3200" b="1" dirty="0" err="1">
                <a:solidFill>
                  <a:srgbClr val="FF0000"/>
                </a:solidFill>
              </a:rPr>
              <a:t>sencilla</a:t>
            </a:r>
            <a:r>
              <a:rPr lang="fr-FR" sz="3200" b="1" dirty="0">
                <a:solidFill>
                  <a:srgbClr val="FF0000"/>
                </a:solidFill>
              </a:rPr>
              <a:t> de </a:t>
            </a:r>
            <a:r>
              <a:rPr lang="fr-FR" sz="3200" b="1" dirty="0" err="1">
                <a:solidFill>
                  <a:srgbClr val="FF0000"/>
                </a:solidFill>
              </a:rPr>
              <a:t>Jesús</a:t>
            </a:r>
            <a:r>
              <a:rPr lang="fr-FR" sz="32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84325" name="WordArt 5"/>
          <p:cNvSpPr>
            <a:spLocks noChangeArrowheads="1" noChangeShapeType="1" noTextEdit="1"/>
          </p:cNvSpPr>
          <p:nvPr/>
        </p:nvSpPr>
        <p:spPr bwMode="auto">
          <a:xfrm>
            <a:off x="725489" y="1096963"/>
            <a:ext cx="6303928" cy="3529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La vida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 sencilla 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de Jesús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12041188"/>
            <a:ext cx="2054225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3549" name="Picture 13" descr="Foto+de+Sylvia+Roset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01027">
            <a:off x="2598738" y="0"/>
            <a:ext cx="17641887" cy="133921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143413" y="12114213"/>
            <a:ext cx="3641725" cy="158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93550" name="Text Box 14"/>
          <p:cNvSpPr txBox="1">
            <a:spLocks noChangeArrowheads="1"/>
          </p:cNvSpPr>
          <p:nvPr/>
        </p:nvSpPr>
        <p:spPr bwMode="auto">
          <a:xfrm>
            <a:off x="1065213" y="12977813"/>
            <a:ext cx="5195887" cy="785812"/>
          </a:xfrm>
          <a:prstGeom prst="rect">
            <a:avLst/>
          </a:prstGeom>
          <a:solidFill>
            <a:srgbClr val="38D1F0"/>
          </a:solidFill>
          <a:ln w="38100" cmpd="dbl">
            <a:solidFill>
              <a:srgbClr val="1116E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b="1">
                <a:solidFill>
                  <a:srgbClr val="1116E9"/>
                </a:solidFill>
              </a:rPr>
              <a:t>FOTOS DE LA RED</a:t>
            </a:r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3111163" y="1744663"/>
            <a:ext cx="9645650" cy="6478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960" y="7034072"/>
            <a:ext cx="792480" cy="65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35244"/>
            <a:ext cx="23774400" cy="4907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19934" tIns="109967" rIns="219934" bIns="109967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25993"/>
            <a:ext cx="23774400" cy="10796482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19934" tIns="109967" rIns="219934" bIns="109967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120" y="0"/>
            <a:ext cx="12679680" cy="335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089577"/>
            <a:ext cx="23774400" cy="5700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4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15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1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0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10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06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10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71800" y="10142149"/>
            <a:ext cx="6934200" cy="3861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0880" y="8997068"/>
            <a:ext cx="6141720" cy="507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0360" y="10469315"/>
            <a:ext cx="3169920" cy="212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739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24821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69902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4984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14068143"/>
            <a:ext cx="23774400" cy="74530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10698480" y="1799414"/>
            <a:ext cx="12547600" cy="452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VIDA SENCILLA DE JESUS">
  <a:themeElements>
    <a:clrScheme name="LA NIEVE QUE BEL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NIEVE QUE BEL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 NIEVE QUE BEL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VIDA SENCILLA DE JESUS</Template>
  <TotalTime>6</TotalTime>
  <Words>322</Words>
  <Application>Microsoft Office PowerPoint</Application>
  <PresentationFormat>Personalizado</PresentationFormat>
  <Paragraphs>45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LA VIDA SENCILLA DE JESUS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Nunca escribió un libro  </vt:lpstr>
      <vt:lpstr>No formó una familia.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opinión popular se puso en contra suya.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2022-12-08T15:37:18Z</dcterms:created>
  <dcterms:modified xsi:type="dcterms:W3CDTF">2022-12-08T15:43:33Z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