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377" r:id="rId3"/>
    <p:sldId id="379" r:id="rId4"/>
    <p:sldId id="380" r:id="rId5"/>
    <p:sldId id="381" r:id="rId6"/>
    <p:sldId id="382" r:id="rId7"/>
    <p:sldId id="383" r:id="rId8"/>
    <p:sldId id="384" r:id="rId9"/>
    <p:sldId id="385" r:id="rId10"/>
    <p:sldId id="386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94" r:id="rId19"/>
    <p:sldId id="395" r:id="rId20"/>
    <p:sldId id="396" r:id="rId21"/>
    <p:sldId id="397" r:id="rId22"/>
    <p:sldId id="398" r:id="rId23"/>
    <p:sldId id="399" r:id="rId24"/>
    <p:sldId id="400" r:id="rId25"/>
    <p:sldId id="401" r:id="rId26"/>
    <p:sldId id="402" r:id="rId27"/>
    <p:sldId id="403" r:id="rId28"/>
    <p:sldId id="404" r:id="rId29"/>
    <p:sldId id="405" r:id="rId30"/>
    <p:sldId id="406" r:id="rId31"/>
    <p:sldId id="407" r:id="rId32"/>
    <p:sldId id="408" r:id="rId33"/>
    <p:sldId id="409" r:id="rId34"/>
    <p:sldId id="410" r:id="rId35"/>
    <p:sldId id="378" r:id="rId36"/>
    <p:sldId id="411" r:id="rId37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zLsXRKGmhsrx6wYARtf2g" hashData="QjOQIcuaOVjFo95IzK6NHOia5Z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14" y="-726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47.jpeg"/><Relationship Id="rId4" Type="http://schemas.openxmlformats.org/officeDocument/2006/relationships/image" Target="../media/image2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77179" y="1387458"/>
            <a:ext cx="7754084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ternura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la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Navidad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4" descr="gif neige,animé 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94523" y="-398492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diamond/>
    <p:sndAc>
      <p:stSnd loop="1">
        <p:snd r:embed="rId2" name="John Lennon -_Happy Xmas (War Is Over)_-Offical Video-HQ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66332" cy="92197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esultado de imagen de bebes disfrazados para 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5500132" cy="7632700"/>
          </a:xfrm>
          <a:prstGeom prst="rect">
            <a:avLst/>
          </a:prstGeom>
          <a:noFill/>
        </p:spPr>
      </p:pic>
      <p:pic>
        <p:nvPicPr>
          <p:cNvPr id="45060" name="Picture 4" descr="Resultado de imagen de bebes disfrazados para navi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7483" y="0"/>
            <a:ext cx="6327797" cy="78546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897111" cy="100729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 descr="Resultado de imagen de bebes disfrazados para navidad"/>
          <p:cNvSpPr>
            <a:spLocks noChangeAspect="1" noChangeArrowheads="1"/>
          </p:cNvSpPr>
          <p:nvPr/>
        </p:nvSpPr>
        <p:spPr bwMode="auto">
          <a:xfrm>
            <a:off x="191742" y="-160781"/>
            <a:ext cx="375655" cy="339232"/>
          </a:xfrm>
          <a:prstGeom prst="rect">
            <a:avLst/>
          </a:prstGeom>
          <a:noFill/>
        </p:spPr>
        <p:txBody>
          <a:bodyPr vert="horz" wrap="square" lIns="88075" tIns="44038" rIns="88075" bIns="44038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3012" name="AutoShape 4" descr="Resultado de imagen de bebes disfrazados para navidad"/>
          <p:cNvSpPr>
            <a:spLocks noChangeAspect="1" noChangeArrowheads="1"/>
          </p:cNvSpPr>
          <p:nvPr/>
        </p:nvSpPr>
        <p:spPr bwMode="auto">
          <a:xfrm>
            <a:off x="191742" y="-160781"/>
            <a:ext cx="375655" cy="339232"/>
          </a:xfrm>
          <a:prstGeom prst="rect">
            <a:avLst/>
          </a:prstGeom>
          <a:noFill/>
        </p:spPr>
        <p:txBody>
          <a:bodyPr vert="horz" wrap="square" lIns="88075" tIns="44038" rIns="88075" bIns="44038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3014" name="Picture 6" descr="Resultado de imagen de bebes disfrazados para navidad"/>
          <p:cNvPicPr>
            <a:picLocks noChangeAspect="1" noChangeArrowheads="1"/>
          </p:cNvPicPr>
          <p:nvPr/>
        </p:nvPicPr>
        <p:blipFill>
          <a:blip r:embed="rId2"/>
          <a:srcRect l="8163" r="9183"/>
          <a:stretch>
            <a:fillRect/>
          </a:stretch>
        </p:blipFill>
        <p:spPr bwMode="auto">
          <a:xfrm>
            <a:off x="0" y="0"/>
            <a:ext cx="6251146" cy="7632700"/>
          </a:xfrm>
          <a:prstGeom prst="rect">
            <a:avLst/>
          </a:prstGeom>
          <a:noFill/>
        </p:spPr>
      </p:pic>
      <p:pic>
        <p:nvPicPr>
          <p:cNvPr id="5" name="Picture 2" descr="Resultado de imagen de bebes disfrazados para navi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98927" y="-849525"/>
            <a:ext cx="5370736" cy="8482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20082" cy="900649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20082" cy="900649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66332" cy="92197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326070" cy="91486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babies-christmas"/>
          <p:cNvPicPr>
            <a:picLocks noChangeAspect="1" noChangeArrowheads="1"/>
          </p:cNvPicPr>
          <p:nvPr/>
        </p:nvPicPr>
        <p:blipFill>
          <a:blip r:embed="rId2"/>
          <a:srcRect l="8357" r="16427" b="15709"/>
          <a:stretch>
            <a:fillRect/>
          </a:stretch>
        </p:blipFill>
        <p:spPr bwMode="auto">
          <a:xfrm>
            <a:off x="0" y="0"/>
            <a:ext cx="5859368" cy="8082223"/>
          </a:xfrm>
          <a:prstGeom prst="rect">
            <a:avLst/>
          </a:prstGeom>
          <a:noFill/>
        </p:spPr>
      </p:pic>
      <p:pic>
        <p:nvPicPr>
          <p:cNvPr id="21508" name="Picture 4" descr="Imagen relacionada"/>
          <p:cNvPicPr>
            <a:picLocks noChangeAspect="1" noChangeArrowheads="1"/>
          </p:cNvPicPr>
          <p:nvPr/>
        </p:nvPicPr>
        <p:blipFill>
          <a:blip r:embed="rId3"/>
          <a:srcRect r="8333"/>
          <a:stretch>
            <a:fillRect/>
          </a:stretch>
        </p:blipFill>
        <p:spPr bwMode="auto">
          <a:xfrm>
            <a:off x="5881776" y="0"/>
            <a:ext cx="538788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598005" cy="9717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babies-christmas"/>
          <p:cNvPicPr>
            <a:picLocks noChangeAspect="1" noChangeArrowheads="1"/>
          </p:cNvPicPr>
          <p:nvPr/>
        </p:nvPicPr>
        <p:blipFill>
          <a:blip r:embed="rId2"/>
          <a:srcRect r="11455" b="19355"/>
          <a:stretch>
            <a:fillRect/>
          </a:stretch>
        </p:blipFill>
        <p:spPr bwMode="auto">
          <a:xfrm>
            <a:off x="0" y="0"/>
            <a:ext cx="6847114" cy="8437712"/>
          </a:xfrm>
          <a:prstGeom prst="rect">
            <a:avLst/>
          </a:prstGeom>
          <a:noFill/>
        </p:spPr>
      </p:pic>
      <p:pic>
        <p:nvPicPr>
          <p:cNvPr id="23556" name="Picture 4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84900" y="0"/>
            <a:ext cx="4884764" cy="77409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Resultado de imagen de bebes disfrazados para 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904228" cy="7632700"/>
          </a:xfrm>
          <a:prstGeom prst="rect">
            <a:avLst/>
          </a:prstGeom>
          <a:noFill/>
        </p:spPr>
      </p:pic>
      <p:pic>
        <p:nvPicPr>
          <p:cNvPr id="14342" name="Picture 6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36878" y="1"/>
            <a:ext cx="5432785" cy="7941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69663" cy="9061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06918" cy="106417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4491" y="0"/>
            <a:ext cx="8569640" cy="93008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11269663" cy="110198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2167" cy="94330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2167" cy="95041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9219789"/>
          </a:xfrm>
          <a:prstGeom prst="rect">
            <a:avLst/>
          </a:prstGeom>
          <a:noFill/>
        </p:spPr>
      </p:pic>
      <p:pic>
        <p:nvPicPr>
          <p:cNvPr id="3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8837" y="0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643175" cy="93619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77909" cy="91486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Resultado de imagen de bebes disfrazados para 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2684" cy="7632700"/>
          </a:xfrm>
          <a:prstGeom prst="rect">
            <a:avLst/>
          </a:prstGeom>
          <a:noFill/>
        </p:spPr>
      </p:pic>
      <p:pic>
        <p:nvPicPr>
          <p:cNvPr id="31750" name="Picture 6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71576" y="0"/>
            <a:ext cx="529808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96463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95041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59381" cy="93619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55160" cy="94330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88911" cy="102862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04599" cy="102862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92908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59381" cy="97885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69760" cy="80822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www-BancodeImagenesGratuit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IMAGEN PESEBRE EN DORADO..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295" y="-255616"/>
            <a:ext cx="10388721" cy="6816746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jueves, 29 de diciembre de 2016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18:45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TERNURA DE LA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TERNURA DE LA NAVIDAD</Template>
  <TotalTime>5</TotalTime>
  <Words>54</Words>
  <Application>Microsoft Office PowerPoint</Application>
  <PresentationFormat>Personalizado</PresentationFormat>
  <Paragraphs>13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LA TERNURA DE LA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2016-12-29T17:41:11Z</dcterms:created>
  <dcterms:modified xsi:type="dcterms:W3CDTF">2016-12-29T17:46:41Z</dcterms:modified>
</cp:coreProperties>
</file>