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33"/>
  </p:notesMasterIdLst>
  <p:sldIdLst>
    <p:sldId id="265" r:id="rId3"/>
    <p:sldId id="259" r:id="rId4"/>
    <p:sldId id="269" r:id="rId5"/>
    <p:sldId id="268" r:id="rId6"/>
    <p:sldId id="260" r:id="rId7"/>
    <p:sldId id="274" r:id="rId8"/>
    <p:sldId id="273" r:id="rId9"/>
    <p:sldId id="267" r:id="rId10"/>
    <p:sldId id="275" r:id="rId11"/>
    <p:sldId id="272" r:id="rId12"/>
    <p:sldId id="264" r:id="rId13"/>
    <p:sldId id="270" r:id="rId14"/>
    <p:sldId id="262" r:id="rId15"/>
    <p:sldId id="263" r:id="rId16"/>
    <p:sldId id="282" r:id="rId17"/>
    <p:sldId id="281" r:id="rId18"/>
    <p:sldId id="287" r:id="rId19"/>
    <p:sldId id="280" r:id="rId20"/>
    <p:sldId id="279" r:id="rId21"/>
    <p:sldId id="261" r:id="rId22"/>
    <p:sldId id="258" r:id="rId23"/>
    <p:sldId id="278" r:id="rId24"/>
    <p:sldId id="289" r:id="rId25"/>
    <p:sldId id="290" r:id="rId26"/>
    <p:sldId id="288" r:id="rId27"/>
    <p:sldId id="286" r:id="rId28"/>
    <p:sldId id="285" r:id="rId29"/>
    <p:sldId id="271" r:id="rId30"/>
    <p:sldId id="283" r:id="rId31"/>
    <p:sldId id="291" r:id="rId3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ajBl9MnSykAXQAQ+QeN12Q" hashData="Ni9ditNcLvjvzcHidVlIkaPRX9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CC00"/>
    <a:srgbClr val="CC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188" autoAdjust="0"/>
    <p:restoredTop sz="92551" autoAdjust="0"/>
  </p:normalViewPr>
  <p:slideViewPr>
    <p:cSldViewPr>
      <p:cViewPr>
        <p:scale>
          <a:sx n="40" d="100"/>
          <a:sy n="40" d="100"/>
        </p:scale>
        <p:origin x="-1314" y="-55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3D92200-30B3-4E91-A24F-61AED057B195}" type="datetimeFigureOut">
              <a:rPr lang="es-ES" smtClean="0"/>
              <a:pPr/>
              <a:t>10/12/2012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2E26A68-C735-41C5-A6C7-205C3994400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32E26A68-C735-41C5-A6C7-205C39944006}" type="slidenum">
              <a:rPr lang="es-ES" smtClean="0"/>
              <a:pPr/>
              <a:t>26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9E4FF90-C5C9-4E54-A1FA-B46B10FFC71C}" type="datetimeFigureOut">
              <a:rPr lang="es-ES" smtClean="0"/>
              <a:pPr/>
              <a:t>10/12/2012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77B95FA-C929-49D6-AC05-D96968CABEB7}" type="slidenum">
              <a:rPr lang="es-ES" smtClean="0"/>
              <a:pPr/>
              <a:t>‹Nº›</a:t>
            </a:fld>
            <a:endParaRPr lang="es-ES"/>
          </a:p>
        </p:txBody>
      </p:sp>
    </p:spTree>
  </p:cSld>
  <p:clrMapOvr>
    <a:masterClrMapping/>
  </p:clrMapOvr>
  <p:transition spd="slow" advTm="2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9E4FF90-C5C9-4E54-A1FA-B46B10FFC71C}" type="datetimeFigureOut">
              <a:rPr lang="es-ES" smtClean="0"/>
              <a:pPr/>
              <a:t>10/12/2012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77B95FA-C929-49D6-AC05-D96968CABEB7}" type="slidenum">
              <a:rPr lang="es-ES" smtClean="0"/>
              <a:pPr/>
              <a:t>‹Nº›</a:t>
            </a:fld>
            <a:endParaRPr lang="es-ES"/>
          </a:p>
        </p:txBody>
      </p:sp>
    </p:spTree>
  </p:cSld>
  <p:clrMapOvr>
    <a:masterClrMapping/>
  </p:clrMapOvr>
  <p:transition spd="slow" advTm="2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9E4FF90-C5C9-4E54-A1FA-B46B10FFC71C}" type="datetimeFigureOut">
              <a:rPr lang="es-ES" smtClean="0"/>
              <a:pPr/>
              <a:t>10/12/2012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77B95FA-C929-49D6-AC05-D96968CABEB7}" type="slidenum">
              <a:rPr lang="es-ES" smtClean="0"/>
              <a:pPr/>
              <a:t>‹Nº›</a:t>
            </a:fld>
            <a:endParaRPr lang="es-ES"/>
          </a:p>
        </p:txBody>
      </p:sp>
    </p:spTree>
  </p:cSld>
  <p:clrMapOvr>
    <a:masterClrMapping/>
  </p:clrMapOvr>
  <p:transition spd="slow" advTm="2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9E4FF90-C5C9-4E54-A1FA-B46B10FFC71C}" type="datetimeFigureOut">
              <a:rPr lang="es-ES" smtClean="0"/>
              <a:pPr/>
              <a:t>10/12/2012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77B95FA-C929-49D6-AC05-D96968CABEB7}" type="slidenum">
              <a:rPr lang="es-ES" smtClean="0"/>
              <a:pPr/>
              <a:t>‹Nº›</a:t>
            </a:fld>
            <a:endParaRPr lang="es-ES"/>
          </a:p>
        </p:txBody>
      </p:sp>
    </p:spTree>
  </p:cSld>
  <p:clrMapOvr>
    <a:masterClrMapping/>
  </p:clrMapOvr>
  <p:transition spd="slow" advTm="2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9E4FF90-C5C9-4E54-A1FA-B46B10FFC71C}" type="datetimeFigureOut">
              <a:rPr lang="es-ES" smtClean="0"/>
              <a:pPr/>
              <a:t>10/12/2012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77B95FA-C929-49D6-AC05-D96968CABEB7}" type="slidenum">
              <a:rPr lang="es-ES" smtClean="0"/>
              <a:pPr/>
              <a:t>‹Nº›</a:t>
            </a:fld>
            <a:endParaRPr lang="es-ES"/>
          </a:p>
        </p:txBody>
      </p:sp>
    </p:spTree>
  </p:cSld>
  <p:clrMapOvr>
    <a:masterClrMapping/>
  </p:clrMapOvr>
  <p:transition spd="slow" advTm="2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9E4FF90-C5C9-4E54-A1FA-B46B10FFC71C}" type="datetimeFigureOut">
              <a:rPr lang="es-ES" smtClean="0"/>
              <a:pPr/>
              <a:t>10/12/2012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77B95FA-C929-49D6-AC05-D96968CABEB7}" type="slidenum">
              <a:rPr lang="es-ES" smtClean="0"/>
              <a:pPr/>
              <a:t>‹Nº›</a:t>
            </a:fld>
            <a:endParaRPr lang="es-ES"/>
          </a:p>
        </p:txBody>
      </p:sp>
    </p:spTree>
  </p:cSld>
  <p:clrMapOvr>
    <a:masterClrMapping/>
  </p:clrMapOvr>
  <p:transition spd="slow" advTm="2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9E4FF90-C5C9-4E54-A1FA-B46B10FFC71C}" type="datetimeFigureOut">
              <a:rPr lang="es-ES" smtClean="0"/>
              <a:pPr/>
              <a:t>10/12/2012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77B95FA-C929-49D6-AC05-D96968CABEB7}" type="slidenum">
              <a:rPr lang="es-ES" smtClean="0"/>
              <a:pPr/>
              <a:t>‹Nº›</a:t>
            </a:fld>
            <a:endParaRPr lang="es-ES"/>
          </a:p>
        </p:txBody>
      </p:sp>
    </p:spTree>
  </p:cSld>
  <p:clrMapOvr>
    <a:masterClrMapping/>
  </p:clrMapOvr>
  <p:transition spd="slow" advTm="2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9E4FF90-C5C9-4E54-A1FA-B46B10FFC71C}" type="datetimeFigureOut">
              <a:rPr lang="es-ES" smtClean="0"/>
              <a:pPr/>
              <a:t>10/12/2012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77B95FA-C929-49D6-AC05-D96968CABEB7}" type="slidenum">
              <a:rPr lang="es-ES" smtClean="0"/>
              <a:pPr/>
              <a:t>‹Nº›</a:t>
            </a:fld>
            <a:endParaRPr lang="es-ES"/>
          </a:p>
        </p:txBody>
      </p:sp>
    </p:spTree>
  </p:cSld>
  <p:clrMapOvr>
    <a:masterClrMapping/>
  </p:clrMapOvr>
  <p:transition spd="slow" advTm="2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9E4FF90-C5C9-4E54-A1FA-B46B10FFC71C}" type="datetimeFigureOut">
              <a:rPr lang="es-ES" smtClean="0"/>
              <a:pPr/>
              <a:t>10/12/2012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77B95FA-C929-49D6-AC05-D96968CABEB7}" type="slidenum">
              <a:rPr lang="es-ES" smtClean="0"/>
              <a:pPr/>
              <a:t>‹Nº›</a:t>
            </a:fld>
            <a:endParaRPr lang="es-ES"/>
          </a:p>
        </p:txBody>
      </p:sp>
    </p:spTree>
  </p:cSld>
  <p:clrMapOvr>
    <a:masterClrMapping/>
  </p:clrMapOvr>
  <p:transition spd="slow" advTm="2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9E4FF90-C5C9-4E54-A1FA-B46B10FFC71C}" type="datetimeFigureOut">
              <a:rPr lang="es-ES" smtClean="0"/>
              <a:pPr/>
              <a:t>10/12/2012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77B95FA-C929-49D6-AC05-D96968CABEB7}" type="slidenum">
              <a:rPr lang="es-ES" smtClean="0"/>
              <a:pPr/>
              <a:t>‹Nº›</a:t>
            </a:fld>
            <a:endParaRPr lang="es-ES"/>
          </a:p>
        </p:txBody>
      </p:sp>
    </p:spTree>
  </p:cSld>
  <p:clrMapOvr>
    <a:masterClrMapping/>
  </p:clrMapOvr>
  <p:transition spd="slow" advTm="2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9E4FF90-C5C9-4E54-A1FA-B46B10FFC71C}" type="datetimeFigureOut">
              <a:rPr lang="es-ES" smtClean="0"/>
              <a:pPr/>
              <a:t>10/12/2012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77B95FA-C929-49D6-AC05-D96968CABEB7}" type="slidenum">
              <a:rPr lang="es-ES" smtClean="0"/>
              <a:pPr/>
              <a:t>‹Nº›</a:t>
            </a:fld>
            <a:endParaRPr lang="es-ES"/>
          </a:p>
        </p:txBody>
      </p:sp>
    </p:spTree>
  </p:cSld>
  <p:clrMapOvr>
    <a:masterClrMapping/>
  </p:clrMapOvr>
  <p:transition spd="slow" advTm="2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9704747-D6BE-4735-AC4E-AB163C6ABBEE}"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E4FF90-C5C9-4E54-A1FA-B46B10FFC71C}" type="datetimeFigureOut">
              <a:rPr lang="es-ES" smtClean="0"/>
              <a:pPr/>
              <a:t>10/12/2012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7B95FA-C929-49D6-AC05-D96968CABEB7}"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2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35B6E1B-08C8-466C-8A24-AAFC4F90373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gif"/><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gif"/><Relationship Id="rId10" Type="http://schemas.openxmlformats.org/officeDocument/2006/relationships/image" Target="../media/image8.png"/><Relationship Id="rId4" Type="http://schemas.openxmlformats.org/officeDocument/2006/relationships/image" Target="../media/image2.gif"/><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3.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5.gif"/><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8.jpe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0.jpe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2.jpe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4.png"/><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9.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6.jpe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8.jpeg"/><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11.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30.gif"/><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1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33.jpeg"/><Relationship Id="rId1" Type="http://schemas.openxmlformats.org/officeDocument/2006/relationships/slideLayout" Target="../slideLayouts/slideLayout1.xml"/><Relationship Id="rId4" Type="http://schemas.openxmlformats.org/officeDocument/2006/relationships/image" Target="../media/image34.png"/></Relationships>
</file>

<file path=ppt/slides/_rels/slide1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45.jpeg"/><Relationship Id="rId1" Type="http://schemas.openxmlformats.org/officeDocument/2006/relationships/slideLayout" Target="../slideLayouts/slideLayout1.xml"/><Relationship Id="rId4" Type="http://schemas.openxmlformats.org/officeDocument/2006/relationships/image" Target="../media/image46.png"/></Relationships>
</file>

<file path=ppt/slides/_rels/slide2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1.xml"/><Relationship Id="rId4" Type="http://schemas.openxmlformats.org/officeDocument/2006/relationships/image" Target="../media/image13.gif"/></Relationships>
</file>

<file path=ppt/slides/_rels/slide2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6.png"/><Relationship Id="rId4" Type="http://schemas.openxmlformats.org/officeDocument/2006/relationships/image" Target="../media/image55.png"/></Relationships>
</file>

<file path=ppt/slides/_rels/slide2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gif"/><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1.xml"/><Relationship Id="rId6" Type="http://schemas.openxmlformats.org/officeDocument/2006/relationships/image" Target="../media/image63.png"/><Relationship Id="rId5" Type="http://schemas.openxmlformats.org/officeDocument/2006/relationships/image" Target="../media/image3.gif"/><Relationship Id="rId4" Type="http://schemas.openxmlformats.org/officeDocument/2006/relationships/image" Target="../media/image62.png"/></Relationships>
</file>

<file path=ppt/slides/_rels/slide30.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4.png"/><Relationship Id="rId7" Type="http://schemas.openxmlformats.org/officeDocument/2006/relationships/image" Target="../media/image6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7.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10" name="9 Imagen" descr="0_63160_d5c56b9e_L.png"/>
          <p:cNvPicPr>
            <a:picLocks noChangeAspect="1"/>
          </p:cNvPicPr>
          <p:nvPr/>
        </p:nvPicPr>
        <p:blipFill>
          <a:blip r:embed="rId3">
            <a:lum contrast="20000"/>
          </a:blip>
          <a:stretch>
            <a:fillRect/>
          </a:stretch>
        </p:blipFill>
        <p:spPr>
          <a:xfrm>
            <a:off x="0" y="0"/>
            <a:ext cx="4357686" cy="6137563"/>
          </a:xfrm>
          <a:prstGeom prst="rect">
            <a:avLst/>
          </a:prstGeom>
        </p:spPr>
      </p:pic>
      <p:pic>
        <p:nvPicPr>
          <p:cNvPr id="1026" name="Picture 2" descr="C:\Documents and Settings\roa\Mis documentos\imagenes pps\texturas\725.gif"/>
          <p:cNvPicPr>
            <a:picLocks noChangeAspect="1" noChangeArrowheads="1" noCrop="1"/>
          </p:cNvPicPr>
          <p:nvPr/>
        </p:nvPicPr>
        <p:blipFill>
          <a:blip r:embed="rId4"/>
          <a:srcRect/>
          <a:stretch>
            <a:fillRect/>
          </a:stretch>
        </p:blipFill>
        <p:spPr bwMode="auto">
          <a:xfrm>
            <a:off x="2428860" y="1643050"/>
            <a:ext cx="571500" cy="571500"/>
          </a:xfrm>
          <a:prstGeom prst="rect">
            <a:avLst/>
          </a:prstGeom>
          <a:noFill/>
        </p:spPr>
      </p:pic>
      <p:pic>
        <p:nvPicPr>
          <p:cNvPr id="17" name="Picture 2" descr="C:\Documents and Settings\roa\Mis documentos\imagenes pps\texturas\725.gif"/>
          <p:cNvPicPr>
            <a:picLocks noChangeAspect="1" noChangeArrowheads="1" noCrop="1"/>
          </p:cNvPicPr>
          <p:nvPr/>
        </p:nvPicPr>
        <p:blipFill>
          <a:blip r:embed="rId4"/>
          <a:srcRect/>
          <a:stretch>
            <a:fillRect/>
          </a:stretch>
        </p:blipFill>
        <p:spPr bwMode="auto">
          <a:xfrm>
            <a:off x="2857488" y="2357430"/>
            <a:ext cx="571500" cy="571500"/>
          </a:xfrm>
          <a:prstGeom prst="rect">
            <a:avLst/>
          </a:prstGeom>
          <a:noFill/>
        </p:spPr>
      </p:pic>
      <p:pic>
        <p:nvPicPr>
          <p:cNvPr id="18" name="Picture 2" descr="C:\Documents and Settings\roa\Mis documentos\imagenes pps\texturas\725.gif"/>
          <p:cNvPicPr>
            <a:picLocks noChangeAspect="1" noChangeArrowheads="1" noCrop="1"/>
          </p:cNvPicPr>
          <p:nvPr/>
        </p:nvPicPr>
        <p:blipFill>
          <a:blip r:embed="rId4"/>
          <a:srcRect/>
          <a:stretch>
            <a:fillRect/>
          </a:stretch>
        </p:blipFill>
        <p:spPr bwMode="auto">
          <a:xfrm>
            <a:off x="2143108" y="2500306"/>
            <a:ext cx="571500" cy="571500"/>
          </a:xfrm>
          <a:prstGeom prst="rect">
            <a:avLst/>
          </a:prstGeom>
          <a:noFill/>
        </p:spPr>
      </p:pic>
      <p:pic>
        <p:nvPicPr>
          <p:cNvPr id="19" name="Picture 2" descr="C:\Documents and Settings\roa\Mis documentos\imagenes pps\texturas\725.gif"/>
          <p:cNvPicPr>
            <a:picLocks noChangeAspect="1" noChangeArrowheads="1" noCrop="1"/>
          </p:cNvPicPr>
          <p:nvPr/>
        </p:nvPicPr>
        <p:blipFill>
          <a:blip r:embed="rId4"/>
          <a:srcRect/>
          <a:stretch>
            <a:fillRect/>
          </a:stretch>
        </p:blipFill>
        <p:spPr bwMode="auto">
          <a:xfrm>
            <a:off x="2000232" y="1857364"/>
            <a:ext cx="571500" cy="571500"/>
          </a:xfrm>
          <a:prstGeom prst="rect">
            <a:avLst/>
          </a:prstGeom>
          <a:noFill/>
        </p:spPr>
      </p:pic>
      <p:pic>
        <p:nvPicPr>
          <p:cNvPr id="20" name="Picture 2" descr="C:\Documents and Settings\roa\Mis documentos\imagenes pps\texturas\725.gif"/>
          <p:cNvPicPr>
            <a:picLocks noChangeAspect="1" noChangeArrowheads="1" noCrop="1"/>
          </p:cNvPicPr>
          <p:nvPr/>
        </p:nvPicPr>
        <p:blipFill>
          <a:blip r:embed="rId4"/>
          <a:srcRect/>
          <a:stretch>
            <a:fillRect/>
          </a:stretch>
        </p:blipFill>
        <p:spPr bwMode="auto">
          <a:xfrm>
            <a:off x="2357422" y="1000108"/>
            <a:ext cx="571500" cy="571500"/>
          </a:xfrm>
          <a:prstGeom prst="rect">
            <a:avLst/>
          </a:prstGeom>
          <a:noFill/>
        </p:spPr>
      </p:pic>
      <p:pic>
        <p:nvPicPr>
          <p:cNvPr id="21" name="Picture 2" descr="C:\Documents and Settings\roa\Mis documentos\imagenes pps\texturas\725.gif"/>
          <p:cNvPicPr>
            <a:picLocks noChangeAspect="1" noChangeArrowheads="1" noCrop="1"/>
          </p:cNvPicPr>
          <p:nvPr/>
        </p:nvPicPr>
        <p:blipFill>
          <a:blip r:embed="rId4"/>
          <a:srcRect/>
          <a:stretch>
            <a:fillRect/>
          </a:stretch>
        </p:blipFill>
        <p:spPr bwMode="auto">
          <a:xfrm>
            <a:off x="1857356" y="2786058"/>
            <a:ext cx="571500" cy="571500"/>
          </a:xfrm>
          <a:prstGeom prst="rect">
            <a:avLst/>
          </a:prstGeom>
          <a:noFill/>
        </p:spPr>
      </p:pic>
      <p:pic>
        <p:nvPicPr>
          <p:cNvPr id="22" name="Picture 2" descr="C:\Documents and Settings\roa\Mis documentos\imagenes pps\texturas\725.gif"/>
          <p:cNvPicPr>
            <a:picLocks noChangeAspect="1" noChangeArrowheads="1" noCrop="1"/>
          </p:cNvPicPr>
          <p:nvPr/>
        </p:nvPicPr>
        <p:blipFill>
          <a:blip r:embed="rId4"/>
          <a:srcRect/>
          <a:stretch>
            <a:fillRect/>
          </a:stretch>
        </p:blipFill>
        <p:spPr bwMode="auto">
          <a:xfrm>
            <a:off x="2714612" y="2786058"/>
            <a:ext cx="571500" cy="571500"/>
          </a:xfrm>
          <a:prstGeom prst="rect">
            <a:avLst/>
          </a:prstGeom>
          <a:noFill/>
        </p:spPr>
      </p:pic>
      <p:pic>
        <p:nvPicPr>
          <p:cNvPr id="23" name="Picture 2" descr="C:\Documents and Settings\roa\Mis documentos\imagenes pps\texturas\725.gif"/>
          <p:cNvPicPr>
            <a:picLocks noChangeAspect="1" noChangeArrowheads="1" noCrop="1"/>
          </p:cNvPicPr>
          <p:nvPr/>
        </p:nvPicPr>
        <p:blipFill>
          <a:blip r:embed="rId4">
            <a:lum contrast="20000"/>
          </a:blip>
          <a:srcRect/>
          <a:stretch>
            <a:fillRect/>
          </a:stretch>
        </p:blipFill>
        <p:spPr bwMode="auto">
          <a:xfrm>
            <a:off x="3214678" y="2786058"/>
            <a:ext cx="571500" cy="571500"/>
          </a:xfrm>
          <a:prstGeom prst="rect">
            <a:avLst/>
          </a:prstGeom>
          <a:noFill/>
        </p:spPr>
      </p:pic>
      <p:pic>
        <p:nvPicPr>
          <p:cNvPr id="24" name="Picture 2" descr="C:\Documents and Settings\roa\Mis documentos\imagenes pps\texturas\725.gif"/>
          <p:cNvPicPr>
            <a:picLocks noChangeAspect="1" noChangeArrowheads="1" noCrop="1"/>
          </p:cNvPicPr>
          <p:nvPr/>
        </p:nvPicPr>
        <p:blipFill>
          <a:blip r:embed="rId4"/>
          <a:srcRect/>
          <a:stretch>
            <a:fillRect/>
          </a:stretch>
        </p:blipFill>
        <p:spPr bwMode="auto">
          <a:xfrm>
            <a:off x="1214414" y="3714752"/>
            <a:ext cx="571500" cy="571500"/>
          </a:xfrm>
          <a:prstGeom prst="rect">
            <a:avLst/>
          </a:prstGeom>
          <a:noFill/>
        </p:spPr>
      </p:pic>
      <p:pic>
        <p:nvPicPr>
          <p:cNvPr id="25" name="Picture 2" descr="C:\Documents and Settings\roa\Mis documentos\imagenes pps\texturas\725.gif"/>
          <p:cNvPicPr>
            <a:picLocks noChangeAspect="1" noChangeArrowheads="1" noCrop="1"/>
          </p:cNvPicPr>
          <p:nvPr/>
        </p:nvPicPr>
        <p:blipFill>
          <a:blip r:embed="rId4"/>
          <a:srcRect/>
          <a:stretch>
            <a:fillRect/>
          </a:stretch>
        </p:blipFill>
        <p:spPr bwMode="auto">
          <a:xfrm>
            <a:off x="2214546" y="3643314"/>
            <a:ext cx="571500" cy="571500"/>
          </a:xfrm>
          <a:prstGeom prst="rect">
            <a:avLst/>
          </a:prstGeom>
          <a:noFill/>
        </p:spPr>
      </p:pic>
      <p:pic>
        <p:nvPicPr>
          <p:cNvPr id="26" name="Picture 2" descr="C:\Documents and Settings\roa\Mis documentos\imagenes pps\texturas\725.gif"/>
          <p:cNvPicPr>
            <a:picLocks noChangeAspect="1" noChangeArrowheads="1" noCrop="1"/>
          </p:cNvPicPr>
          <p:nvPr/>
        </p:nvPicPr>
        <p:blipFill>
          <a:blip r:embed="rId4"/>
          <a:srcRect/>
          <a:stretch>
            <a:fillRect/>
          </a:stretch>
        </p:blipFill>
        <p:spPr bwMode="auto">
          <a:xfrm>
            <a:off x="2928926" y="3571876"/>
            <a:ext cx="571500" cy="571500"/>
          </a:xfrm>
          <a:prstGeom prst="rect">
            <a:avLst/>
          </a:prstGeom>
          <a:noFill/>
        </p:spPr>
      </p:pic>
      <p:pic>
        <p:nvPicPr>
          <p:cNvPr id="27" name="Picture 2" descr="C:\Documents and Settings\roa\Mis documentos\imagenes pps\texturas\725.gif"/>
          <p:cNvPicPr>
            <a:picLocks noChangeAspect="1" noChangeArrowheads="1" noCrop="1"/>
          </p:cNvPicPr>
          <p:nvPr/>
        </p:nvPicPr>
        <p:blipFill>
          <a:blip r:embed="rId4">
            <a:lum contrast="20000"/>
          </a:blip>
          <a:srcRect/>
          <a:stretch>
            <a:fillRect/>
          </a:stretch>
        </p:blipFill>
        <p:spPr bwMode="auto">
          <a:xfrm>
            <a:off x="3286116" y="3500438"/>
            <a:ext cx="571500" cy="571500"/>
          </a:xfrm>
          <a:prstGeom prst="rect">
            <a:avLst/>
          </a:prstGeom>
          <a:noFill/>
        </p:spPr>
      </p:pic>
      <p:pic>
        <p:nvPicPr>
          <p:cNvPr id="28" name="Picture 2" descr="C:\Documents and Settings\roa\Mis documentos\imagenes pps\texturas\725.gif"/>
          <p:cNvPicPr>
            <a:picLocks noChangeAspect="1" noChangeArrowheads="1" noCrop="1"/>
          </p:cNvPicPr>
          <p:nvPr/>
        </p:nvPicPr>
        <p:blipFill>
          <a:blip r:embed="rId4"/>
          <a:srcRect/>
          <a:stretch>
            <a:fillRect/>
          </a:stretch>
        </p:blipFill>
        <p:spPr bwMode="auto">
          <a:xfrm>
            <a:off x="3643306" y="4357694"/>
            <a:ext cx="571500" cy="571500"/>
          </a:xfrm>
          <a:prstGeom prst="rect">
            <a:avLst/>
          </a:prstGeom>
          <a:noFill/>
        </p:spPr>
      </p:pic>
      <p:pic>
        <p:nvPicPr>
          <p:cNvPr id="29" name="Picture 2" descr="C:\Documents and Settings\roa\Mis documentos\imagenes pps\texturas\725.gif"/>
          <p:cNvPicPr>
            <a:picLocks noChangeAspect="1" noChangeArrowheads="1" noCrop="1"/>
          </p:cNvPicPr>
          <p:nvPr/>
        </p:nvPicPr>
        <p:blipFill>
          <a:blip r:embed="rId4"/>
          <a:srcRect/>
          <a:stretch>
            <a:fillRect/>
          </a:stretch>
        </p:blipFill>
        <p:spPr bwMode="auto">
          <a:xfrm>
            <a:off x="2786050" y="4572008"/>
            <a:ext cx="571500" cy="571500"/>
          </a:xfrm>
          <a:prstGeom prst="rect">
            <a:avLst/>
          </a:prstGeom>
          <a:noFill/>
        </p:spPr>
      </p:pic>
      <p:pic>
        <p:nvPicPr>
          <p:cNvPr id="30" name="Picture 2" descr="C:\Documents and Settings\roa\Mis documentos\imagenes pps\texturas\725.gif"/>
          <p:cNvPicPr>
            <a:picLocks noChangeAspect="1" noChangeArrowheads="1" noCrop="1"/>
          </p:cNvPicPr>
          <p:nvPr/>
        </p:nvPicPr>
        <p:blipFill>
          <a:blip r:embed="rId4"/>
          <a:srcRect/>
          <a:stretch>
            <a:fillRect/>
          </a:stretch>
        </p:blipFill>
        <p:spPr bwMode="auto">
          <a:xfrm>
            <a:off x="2214546" y="4786322"/>
            <a:ext cx="571500" cy="571500"/>
          </a:xfrm>
          <a:prstGeom prst="rect">
            <a:avLst/>
          </a:prstGeom>
          <a:noFill/>
        </p:spPr>
      </p:pic>
      <p:pic>
        <p:nvPicPr>
          <p:cNvPr id="31" name="Picture 2" descr="C:\Documents and Settings\roa\Mis documentos\imagenes pps\texturas\725.gif"/>
          <p:cNvPicPr>
            <a:picLocks noChangeAspect="1" noChangeArrowheads="1" noCrop="1"/>
          </p:cNvPicPr>
          <p:nvPr/>
        </p:nvPicPr>
        <p:blipFill>
          <a:blip r:embed="rId4"/>
          <a:srcRect/>
          <a:stretch>
            <a:fillRect/>
          </a:stretch>
        </p:blipFill>
        <p:spPr bwMode="auto">
          <a:xfrm>
            <a:off x="1785918" y="4929198"/>
            <a:ext cx="571500" cy="571500"/>
          </a:xfrm>
          <a:prstGeom prst="rect">
            <a:avLst/>
          </a:prstGeom>
          <a:noFill/>
        </p:spPr>
      </p:pic>
      <p:pic>
        <p:nvPicPr>
          <p:cNvPr id="32" name="Picture 2" descr="C:\Documents and Settings\roa\Mis documentos\imagenes pps\texturas\725.gif"/>
          <p:cNvPicPr>
            <a:picLocks noChangeAspect="1" noChangeArrowheads="1" noCrop="1"/>
          </p:cNvPicPr>
          <p:nvPr/>
        </p:nvPicPr>
        <p:blipFill>
          <a:blip r:embed="rId4"/>
          <a:srcRect/>
          <a:stretch>
            <a:fillRect/>
          </a:stretch>
        </p:blipFill>
        <p:spPr bwMode="auto">
          <a:xfrm>
            <a:off x="1000100" y="4857760"/>
            <a:ext cx="571500" cy="571500"/>
          </a:xfrm>
          <a:prstGeom prst="rect">
            <a:avLst/>
          </a:prstGeom>
          <a:noFill/>
        </p:spPr>
      </p:pic>
      <p:pic>
        <p:nvPicPr>
          <p:cNvPr id="33" name="Picture 2" descr="C:\Documents and Settings\roa\Mis documentos\imagenes pps\texturas\725.gif"/>
          <p:cNvPicPr>
            <a:picLocks noChangeAspect="1" noChangeArrowheads="1" noCrop="1"/>
          </p:cNvPicPr>
          <p:nvPr/>
        </p:nvPicPr>
        <p:blipFill>
          <a:blip r:embed="rId4"/>
          <a:srcRect/>
          <a:stretch>
            <a:fillRect/>
          </a:stretch>
        </p:blipFill>
        <p:spPr bwMode="auto">
          <a:xfrm>
            <a:off x="1714480" y="5429264"/>
            <a:ext cx="571500" cy="571500"/>
          </a:xfrm>
          <a:prstGeom prst="rect">
            <a:avLst/>
          </a:prstGeom>
          <a:noFill/>
        </p:spPr>
      </p:pic>
      <p:pic>
        <p:nvPicPr>
          <p:cNvPr id="34" name="Picture 2" descr="C:\Documents and Settings\roa\Mis documentos\imagenes pps\texturas\725.gif"/>
          <p:cNvPicPr>
            <a:picLocks noChangeAspect="1" noChangeArrowheads="1" noCrop="1"/>
          </p:cNvPicPr>
          <p:nvPr/>
        </p:nvPicPr>
        <p:blipFill>
          <a:blip r:embed="rId4"/>
          <a:srcRect/>
          <a:stretch>
            <a:fillRect/>
          </a:stretch>
        </p:blipFill>
        <p:spPr bwMode="auto">
          <a:xfrm>
            <a:off x="2357422" y="5429264"/>
            <a:ext cx="571500" cy="571500"/>
          </a:xfrm>
          <a:prstGeom prst="rect">
            <a:avLst/>
          </a:prstGeom>
          <a:noFill/>
        </p:spPr>
      </p:pic>
      <p:pic>
        <p:nvPicPr>
          <p:cNvPr id="35" name="Picture 2" descr="C:\Documents and Settings\roa\Mis documentos\imagenes pps\texturas\725.gif"/>
          <p:cNvPicPr>
            <a:picLocks noChangeAspect="1" noChangeArrowheads="1" noCrop="1"/>
          </p:cNvPicPr>
          <p:nvPr/>
        </p:nvPicPr>
        <p:blipFill>
          <a:blip r:embed="rId4"/>
          <a:srcRect/>
          <a:stretch>
            <a:fillRect/>
          </a:stretch>
        </p:blipFill>
        <p:spPr bwMode="auto">
          <a:xfrm>
            <a:off x="3071802" y="4500570"/>
            <a:ext cx="571500" cy="571500"/>
          </a:xfrm>
          <a:prstGeom prst="rect">
            <a:avLst/>
          </a:prstGeom>
          <a:noFill/>
        </p:spPr>
      </p:pic>
      <p:pic>
        <p:nvPicPr>
          <p:cNvPr id="36" name="Picture 2" descr="C:\Documents and Settings\roa\Mis documentos\imagenes pps\texturas\725.gif"/>
          <p:cNvPicPr>
            <a:picLocks noChangeAspect="1" noChangeArrowheads="1" noCrop="1"/>
          </p:cNvPicPr>
          <p:nvPr/>
        </p:nvPicPr>
        <p:blipFill>
          <a:blip r:embed="rId4"/>
          <a:srcRect/>
          <a:stretch>
            <a:fillRect/>
          </a:stretch>
        </p:blipFill>
        <p:spPr bwMode="auto">
          <a:xfrm>
            <a:off x="1643042" y="4357694"/>
            <a:ext cx="571500" cy="571500"/>
          </a:xfrm>
          <a:prstGeom prst="rect">
            <a:avLst/>
          </a:prstGeom>
          <a:noFill/>
        </p:spPr>
      </p:pic>
      <p:pic>
        <p:nvPicPr>
          <p:cNvPr id="37" name="Picture 2" descr="C:\Documents and Settings\roa\Mis documentos\imagenes pps\texturas\725.gif"/>
          <p:cNvPicPr>
            <a:picLocks noChangeAspect="1" noChangeArrowheads="1" noCrop="1"/>
          </p:cNvPicPr>
          <p:nvPr/>
        </p:nvPicPr>
        <p:blipFill>
          <a:blip r:embed="rId4"/>
          <a:srcRect/>
          <a:stretch>
            <a:fillRect/>
          </a:stretch>
        </p:blipFill>
        <p:spPr bwMode="auto">
          <a:xfrm>
            <a:off x="2000232" y="5214950"/>
            <a:ext cx="571500" cy="571500"/>
          </a:xfrm>
          <a:prstGeom prst="rect">
            <a:avLst/>
          </a:prstGeom>
          <a:noFill/>
        </p:spPr>
      </p:pic>
      <p:pic>
        <p:nvPicPr>
          <p:cNvPr id="38" name="Picture 2" descr="C:\Documents and Settings\roa\Mis documentos\imagenes pps\texturas\725.gif"/>
          <p:cNvPicPr>
            <a:picLocks noChangeAspect="1" noChangeArrowheads="1" noCrop="1"/>
          </p:cNvPicPr>
          <p:nvPr/>
        </p:nvPicPr>
        <p:blipFill>
          <a:blip r:embed="rId4"/>
          <a:srcRect/>
          <a:stretch>
            <a:fillRect/>
          </a:stretch>
        </p:blipFill>
        <p:spPr bwMode="auto">
          <a:xfrm>
            <a:off x="1285852" y="5357826"/>
            <a:ext cx="571500" cy="571500"/>
          </a:xfrm>
          <a:prstGeom prst="rect">
            <a:avLst/>
          </a:prstGeom>
          <a:noFill/>
        </p:spPr>
      </p:pic>
      <p:pic>
        <p:nvPicPr>
          <p:cNvPr id="39" name="Picture 2" descr="C:\Documents and Settings\roa\Mis documentos\imagenes pps\texturas\725.gif"/>
          <p:cNvPicPr>
            <a:picLocks noChangeAspect="1" noChangeArrowheads="1" noCrop="1"/>
          </p:cNvPicPr>
          <p:nvPr/>
        </p:nvPicPr>
        <p:blipFill>
          <a:blip r:embed="rId4"/>
          <a:srcRect/>
          <a:stretch>
            <a:fillRect/>
          </a:stretch>
        </p:blipFill>
        <p:spPr bwMode="auto">
          <a:xfrm>
            <a:off x="2786050" y="4071942"/>
            <a:ext cx="571500" cy="571500"/>
          </a:xfrm>
          <a:prstGeom prst="rect">
            <a:avLst/>
          </a:prstGeom>
          <a:noFill/>
        </p:spPr>
      </p:pic>
      <p:pic>
        <p:nvPicPr>
          <p:cNvPr id="40" name="Picture 2" descr="C:\Documents and Settings\roa\Mis documentos\imagenes pps\texturas\725.gif"/>
          <p:cNvPicPr>
            <a:picLocks noChangeAspect="1" noChangeArrowheads="1" noCrop="1"/>
          </p:cNvPicPr>
          <p:nvPr/>
        </p:nvPicPr>
        <p:blipFill>
          <a:blip r:embed="rId4"/>
          <a:srcRect/>
          <a:stretch>
            <a:fillRect/>
          </a:stretch>
        </p:blipFill>
        <p:spPr bwMode="auto">
          <a:xfrm>
            <a:off x="1928794" y="4000504"/>
            <a:ext cx="571500" cy="571500"/>
          </a:xfrm>
          <a:prstGeom prst="rect">
            <a:avLst/>
          </a:prstGeom>
          <a:noFill/>
        </p:spPr>
      </p:pic>
      <p:sp>
        <p:nvSpPr>
          <p:cNvPr id="47" name="46 Rombo"/>
          <p:cNvSpPr/>
          <p:nvPr/>
        </p:nvSpPr>
        <p:spPr>
          <a:xfrm>
            <a:off x="1785918" y="0"/>
            <a:ext cx="1714512" cy="1271566"/>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8" name="Picture 6" descr="Gifs Animados de Estrellas - Imagenes Animadas de Estrellas"/>
          <p:cNvPicPr>
            <a:picLocks noChangeAspect="1" noChangeArrowheads="1" noCrop="1"/>
          </p:cNvPicPr>
          <p:nvPr/>
        </p:nvPicPr>
        <p:blipFill>
          <a:blip r:embed="rId5">
            <a:duotone>
              <a:prstClr val="black"/>
              <a:schemeClr val="accent6">
                <a:lumMod val="60000"/>
                <a:lumOff val="40000"/>
                <a:tint val="45000"/>
                <a:satMod val="400000"/>
              </a:schemeClr>
            </a:duotone>
            <a:lum contrast="40000"/>
          </a:blip>
          <a:srcRect/>
          <a:stretch>
            <a:fillRect/>
          </a:stretch>
        </p:blipFill>
        <p:spPr bwMode="auto">
          <a:xfrm rot="182958">
            <a:off x="1390574" y="37954"/>
            <a:ext cx="1461308" cy="1290236"/>
          </a:xfrm>
          <a:prstGeom prst="rect">
            <a:avLst/>
          </a:prstGeom>
          <a:noFill/>
        </p:spPr>
      </p:pic>
      <p:sp>
        <p:nvSpPr>
          <p:cNvPr id="49" name="48 Rectángulo"/>
          <p:cNvSpPr/>
          <p:nvPr/>
        </p:nvSpPr>
        <p:spPr>
          <a:xfrm rot="1106307">
            <a:off x="2937086" y="1068142"/>
            <a:ext cx="914400" cy="2000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0" name="49 Imagen" descr="0_961c6_e669df9_XL.png"/>
          <p:cNvPicPr>
            <a:picLocks noChangeAspect="1"/>
          </p:cNvPicPr>
          <p:nvPr/>
        </p:nvPicPr>
        <p:blipFill>
          <a:blip r:embed="rId6"/>
          <a:stretch>
            <a:fillRect/>
          </a:stretch>
        </p:blipFill>
        <p:spPr>
          <a:xfrm>
            <a:off x="6036459" y="0"/>
            <a:ext cx="3107541" cy="7929594"/>
          </a:xfrm>
          <a:prstGeom prst="rect">
            <a:avLst/>
          </a:prstGeom>
        </p:spPr>
      </p:pic>
      <p:pic>
        <p:nvPicPr>
          <p:cNvPr id="1034" name="Picture 10" descr="Gifs Animados Fuego (10)"/>
          <p:cNvPicPr>
            <a:picLocks noChangeAspect="1" noChangeArrowheads="1" noCrop="1"/>
          </p:cNvPicPr>
          <p:nvPr/>
        </p:nvPicPr>
        <p:blipFill>
          <a:blip r:embed="rId7">
            <a:lum contrast="20000"/>
          </a:blip>
          <a:srcRect/>
          <a:stretch>
            <a:fillRect/>
          </a:stretch>
        </p:blipFill>
        <p:spPr bwMode="auto">
          <a:xfrm>
            <a:off x="6915166" y="3214686"/>
            <a:ext cx="514354" cy="857251"/>
          </a:xfrm>
          <a:prstGeom prst="ellipse">
            <a:avLst/>
          </a:prstGeom>
          <a:noFill/>
          <a:effectLst>
            <a:softEdge rad="12700"/>
          </a:effectLst>
        </p:spPr>
      </p:pic>
      <p:pic>
        <p:nvPicPr>
          <p:cNvPr id="52" name="Picture 10" descr="Gifs Animados Fuego (10)"/>
          <p:cNvPicPr>
            <a:picLocks noChangeAspect="1" noChangeArrowheads="1" noCrop="1"/>
          </p:cNvPicPr>
          <p:nvPr/>
        </p:nvPicPr>
        <p:blipFill>
          <a:blip r:embed="rId7"/>
          <a:srcRect/>
          <a:stretch>
            <a:fillRect/>
          </a:stretch>
        </p:blipFill>
        <p:spPr bwMode="auto">
          <a:xfrm>
            <a:off x="7715272" y="4143380"/>
            <a:ext cx="428628" cy="1071565"/>
          </a:xfrm>
          <a:prstGeom prst="ellipse">
            <a:avLst/>
          </a:prstGeom>
          <a:noFill/>
          <a:effectLst>
            <a:softEdge rad="12700"/>
          </a:effectLst>
        </p:spPr>
      </p:pic>
      <p:pic>
        <p:nvPicPr>
          <p:cNvPr id="30722" name="Picture 2" descr="http://static1.glowtxt.com/data1/6/7/0/670fe960d5e2a8acb892590ba051731ba9210240da39a3ee5e6b4b0d3255bfef95601890afd80709da39a3ee5e6b4b0d3255bfef95601890afd807093e1e67368170307bb6551d6a995ea91b.png"/>
          <p:cNvPicPr>
            <a:picLocks noChangeAspect="1" noChangeArrowheads="1"/>
          </p:cNvPicPr>
          <p:nvPr/>
        </p:nvPicPr>
        <p:blipFill>
          <a:blip r:embed="rId8">
            <a:lum bright="20000" contrast="40000"/>
          </a:blip>
          <a:srcRect/>
          <a:stretch>
            <a:fillRect/>
          </a:stretch>
        </p:blipFill>
        <p:spPr bwMode="auto">
          <a:xfrm>
            <a:off x="1785918" y="5929331"/>
            <a:ext cx="4091500" cy="571504"/>
          </a:xfrm>
          <a:prstGeom prst="rect">
            <a:avLst/>
          </a:prstGeom>
          <a:noFill/>
        </p:spPr>
      </p:pic>
      <p:pic>
        <p:nvPicPr>
          <p:cNvPr id="31750" name="Picture 6" descr="http://static1.glowtxt.com/data1/6/c/f/6cf826b8dbbfed3b239b64f4eb3b01fa931cb131da39a3ee5e6b4b0d3255bfef95601890afd80709da39a3ee5e6b4b0d3255bfef95601890afd80709c9569547e2fb30c5e0bea02ef84071fe.png"/>
          <p:cNvPicPr>
            <a:picLocks noChangeAspect="1" noChangeArrowheads="1"/>
          </p:cNvPicPr>
          <p:nvPr/>
        </p:nvPicPr>
        <p:blipFill>
          <a:blip r:embed="rId9"/>
          <a:srcRect/>
          <a:stretch>
            <a:fillRect/>
          </a:stretch>
        </p:blipFill>
        <p:spPr bwMode="auto">
          <a:xfrm>
            <a:off x="2714612" y="500042"/>
            <a:ext cx="1638300" cy="866776"/>
          </a:xfrm>
          <a:prstGeom prst="rect">
            <a:avLst/>
          </a:prstGeom>
          <a:noFill/>
        </p:spPr>
      </p:pic>
      <p:pic>
        <p:nvPicPr>
          <p:cNvPr id="31752" name="Picture 8" descr="http://static1.glowtxt.com/data1/a/2/9/a29482851aeeda935989bafb841cdacaf0ed8ed2da39a3ee5e6b4b0d3255bfef95601890afd80709da39a3ee5e6b4b0d3255bfef95601890afd80709c9569547e2fb30c5e0bea02ef84071fe.png"/>
          <p:cNvPicPr>
            <a:picLocks noChangeAspect="1" noChangeArrowheads="1"/>
          </p:cNvPicPr>
          <p:nvPr/>
        </p:nvPicPr>
        <p:blipFill>
          <a:blip r:embed="rId10"/>
          <a:srcRect/>
          <a:stretch>
            <a:fillRect/>
          </a:stretch>
        </p:blipFill>
        <p:spPr bwMode="auto">
          <a:xfrm>
            <a:off x="3929058" y="357166"/>
            <a:ext cx="2981325" cy="1381126"/>
          </a:xfrm>
          <a:prstGeom prst="rect">
            <a:avLst/>
          </a:prstGeom>
          <a:noFill/>
        </p:spPr>
      </p:pic>
      <p:pic>
        <p:nvPicPr>
          <p:cNvPr id="31754" name="Picture 10" descr="http://static1.glowtxt.com/data1/2/c/b/2cbfc78136e54f84bd4ad87816d6cc7d1fe16d58da39a3ee5e6b4b0d3255bfef95601890afd80709da39a3ee5e6b4b0d3255bfef95601890afd80709c9569547e2fb30c5e0bea02ef84071fe.png"/>
          <p:cNvPicPr>
            <a:picLocks noChangeAspect="1" noChangeArrowheads="1"/>
          </p:cNvPicPr>
          <p:nvPr/>
        </p:nvPicPr>
        <p:blipFill>
          <a:blip r:embed="rId11"/>
          <a:srcRect/>
          <a:stretch>
            <a:fillRect/>
          </a:stretch>
        </p:blipFill>
        <p:spPr bwMode="auto">
          <a:xfrm>
            <a:off x="3857620" y="1643050"/>
            <a:ext cx="1457325" cy="704851"/>
          </a:xfrm>
          <a:prstGeom prst="rect">
            <a:avLst/>
          </a:prstGeom>
          <a:noFill/>
        </p:spPr>
      </p:pic>
      <p:pic>
        <p:nvPicPr>
          <p:cNvPr id="31756" name="Picture 12" descr="http://static1.glowtxt.com/data1/4/b/c/4bc71ca3d0bef2185b57fee57b9690f8add490fcda39a3ee5e6b4b0d3255bfef95601890afd80709da39a3ee5e6b4b0d3255bfef95601890afd80709c9569547e2fb30c5e0bea02ef84071fe.png"/>
          <p:cNvPicPr>
            <a:picLocks noChangeAspect="1" noChangeArrowheads="1"/>
          </p:cNvPicPr>
          <p:nvPr/>
        </p:nvPicPr>
        <p:blipFill>
          <a:blip r:embed="rId12"/>
          <a:srcRect/>
          <a:stretch>
            <a:fillRect/>
          </a:stretch>
        </p:blipFill>
        <p:spPr bwMode="auto">
          <a:xfrm>
            <a:off x="5072066" y="1571612"/>
            <a:ext cx="1552575" cy="876300"/>
          </a:xfrm>
          <a:prstGeom prst="rect">
            <a:avLst/>
          </a:prstGeom>
          <a:noFill/>
        </p:spPr>
      </p:pic>
      <p:pic>
        <p:nvPicPr>
          <p:cNvPr id="31758" name="Picture 14" descr="http://static1.glowtxt.com/data1/5/1/3/51376ffd292690c8dc5ebf89598591282bb35f85da39a3ee5e6b4b0d3255bfef95601890afd80709da39a3ee5e6b4b0d3255bfef95601890afd80709c9569547e2fb30c5e0bea02ef84071fe.png"/>
          <p:cNvPicPr>
            <a:picLocks noChangeAspect="1" noChangeArrowheads="1"/>
          </p:cNvPicPr>
          <p:nvPr/>
        </p:nvPicPr>
        <p:blipFill>
          <a:blip r:embed="rId13"/>
          <a:srcRect/>
          <a:stretch>
            <a:fillRect/>
          </a:stretch>
        </p:blipFill>
        <p:spPr bwMode="auto">
          <a:xfrm>
            <a:off x="3571868" y="2428868"/>
            <a:ext cx="3844045" cy="1428760"/>
          </a:xfrm>
          <a:prstGeom prst="rect">
            <a:avLst/>
          </a:prstGeom>
          <a:noFill/>
        </p:spPr>
      </p:pic>
    </p:spTree>
  </p:cSld>
  <p:clrMapOvr>
    <a:masterClrMapping/>
  </p:clrMapOvr>
  <p:transition spd="slow" advTm="20000">
    <p:sndAc>
      <p:stSnd loop="1">
        <p:snd r:embed="rId2" name="Feliz Navidad (Jose Felician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30722"/>
                                        </p:tgtEl>
                                        <p:attrNameLst>
                                          <p:attrName>style.visibility</p:attrName>
                                        </p:attrNameLst>
                                      </p:cBhvr>
                                      <p:to>
                                        <p:strVal val="visible"/>
                                      </p:to>
                                    </p:set>
                                    <p:anim calcmode="lin" valueType="num">
                                      <p:cBhvr>
                                        <p:cTn id="7" dur="500" fill="hold"/>
                                        <p:tgtEl>
                                          <p:spTgt spid="30722"/>
                                        </p:tgtEl>
                                        <p:attrNameLst>
                                          <p:attrName>ppt_x</p:attrName>
                                        </p:attrNameLst>
                                      </p:cBhvr>
                                      <p:tavLst>
                                        <p:tav tm="0">
                                          <p:val>
                                            <p:strVal val="#ppt_x-.2"/>
                                          </p:val>
                                        </p:tav>
                                        <p:tav tm="100000">
                                          <p:val>
                                            <p:strVal val="#ppt_x"/>
                                          </p:val>
                                        </p:tav>
                                      </p:tavLst>
                                    </p:anim>
                                    <p:anim calcmode="lin" valueType="num">
                                      <p:cBhvr>
                                        <p:cTn id="8" dur="500" fill="hold"/>
                                        <p:tgtEl>
                                          <p:spTgt spid="30722"/>
                                        </p:tgtEl>
                                        <p:attrNameLst>
                                          <p:attrName>ppt_y</p:attrName>
                                        </p:attrNameLst>
                                      </p:cBhvr>
                                      <p:tavLst>
                                        <p:tav tm="0">
                                          <p:val>
                                            <p:strVal val="#ppt_y"/>
                                          </p:val>
                                        </p:tav>
                                        <p:tav tm="100000">
                                          <p:val>
                                            <p:strVal val="#ppt_y"/>
                                          </p:val>
                                        </p:tav>
                                      </p:tavLst>
                                    </p:anim>
                                    <p:animEffect transition="in" filter="wipe(right)" prLst="gradientSize: 0.1">
                                      <p:cBhvr>
                                        <p:cTn id="9" dur="500"/>
                                        <p:tgtEl>
                                          <p:spTgt spid="30722"/>
                                        </p:tgtEl>
                                      </p:cBhvr>
                                    </p:animEffect>
                                  </p:childTnLst>
                                </p:cTn>
                              </p:par>
                              <p:par>
                                <p:cTn id="10" presetID="10" presetClass="entr" presetSubtype="0" fill="hold"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2000"/>
                                        <p:tgtEl>
                                          <p:spTgt spid="17"/>
                                        </p:tgtEl>
                                      </p:cBhvr>
                                    </p:animEffect>
                                  </p:childTnLst>
                                </p:cTn>
                              </p:par>
                              <p:par>
                                <p:cTn id="13" presetID="10" presetClass="entr" presetSubtype="0" fill="hold"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2000"/>
                                        <p:tgtEl>
                                          <p:spTgt spid="23"/>
                                        </p:tgtEl>
                                      </p:cBhvr>
                                    </p:animEffect>
                                  </p:childTnLst>
                                </p:cTn>
                              </p:par>
                              <p:par>
                                <p:cTn id="16" presetID="10" presetClass="entr" presetSubtype="0" fill="hold" nodeType="with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2000"/>
                                        <p:tgtEl>
                                          <p:spTgt spid="26"/>
                                        </p:tgtEl>
                                      </p:cBhvr>
                                    </p:animEffect>
                                  </p:childTnLst>
                                </p:cTn>
                              </p:par>
                              <p:par>
                                <p:cTn id="19" presetID="10" presetClass="entr" presetSubtype="0"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fade">
                                      <p:cBhvr>
                                        <p:cTn id="21" dur="2000"/>
                                        <p:tgtEl>
                                          <p:spTgt spid="2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49"/>
                                        </p:tgtEl>
                                        <p:attrNameLst>
                                          <p:attrName>style.visibility</p:attrName>
                                        </p:attrNameLst>
                                      </p:cBhvr>
                                      <p:to>
                                        <p:strVal val="visible"/>
                                      </p:to>
                                    </p:set>
                                    <p:animEffect transition="in" filter="fade">
                                      <p:cBhvr>
                                        <p:cTn id="24" dur="2000"/>
                                        <p:tgtEl>
                                          <p:spTgt spid="49"/>
                                        </p:tgtEl>
                                      </p:cBhvr>
                                    </p:animEffect>
                                  </p:childTnLst>
                                </p:cTn>
                              </p:par>
                              <p:par>
                                <p:cTn id="25" presetID="10" presetClass="entr" presetSubtype="0" fill="hold" nodeType="withEffect">
                                  <p:stCondLst>
                                    <p:cond delay="0"/>
                                  </p:stCondLst>
                                  <p:childTnLst>
                                    <p:set>
                                      <p:cBhvr>
                                        <p:cTn id="26" dur="1" fill="hold">
                                          <p:stCondLst>
                                            <p:cond delay="0"/>
                                          </p:stCondLst>
                                        </p:cTn>
                                        <p:tgtEl>
                                          <p:spTgt spid="1034"/>
                                        </p:tgtEl>
                                        <p:attrNameLst>
                                          <p:attrName>style.visibility</p:attrName>
                                        </p:attrNameLst>
                                      </p:cBhvr>
                                      <p:to>
                                        <p:strVal val="visible"/>
                                      </p:to>
                                    </p:set>
                                    <p:animEffect transition="in" filter="fade">
                                      <p:cBhvr>
                                        <p:cTn id="27" dur="2000"/>
                                        <p:tgtEl>
                                          <p:spTgt spid="1034"/>
                                        </p:tgtEl>
                                      </p:cBhvr>
                                    </p:animEffect>
                                  </p:childTnLst>
                                </p:cTn>
                              </p:par>
                              <p:par>
                                <p:cTn id="28" presetID="10" presetClass="entr" presetSubtype="0" fill="hold" nodeType="withEffect">
                                  <p:stCondLst>
                                    <p:cond delay="0"/>
                                  </p:stCondLst>
                                  <p:childTnLst>
                                    <p:set>
                                      <p:cBhvr>
                                        <p:cTn id="29" dur="1" fill="hold">
                                          <p:stCondLst>
                                            <p:cond delay="0"/>
                                          </p:stCondLst>
                                        </p:cTn>
                                        <p:tgtEl>
                                          <p:spTgt spid="31752"/>
                                        </p:tgtEl>
                                        <p:attrNameLst>
                                          <p:attrName>style.visibility</p:attrName>
                                        </p:attrNameLst>
                                      </p:cBhvr>
                                      <p:to>
                                        <p:strVal val="visible"/>
                                      </p:to>
                                    </p:set>
                                    <p:animEffect transition="in" filter="fade">
                                      <p:cBhvr>
                                        <p:cTn id="30" dur="2000"/>
                                        <p:tgtEl>
                                          <p:spTgt spid="31752"/>
                                        </p:tgtEl>
                                      </p:cBhvr>
                                    </p:animEffect>
                                  </p:childTnLst>
                                </p:cTn>
                              </p:par>
                              <p:par>
                                <p:cTn id="31" presetID="10" presetClass="entr" presetSubtype="0" fill="hold" nodeType="withEffect">
                                  <p:stCondLst>
                                    <p:cond delay="0"/>
                                  </p:stCondLst>
                                  <p:childTnLst>
                                    <p:set>
                                      <p:cBhvr>
                                        <p:cTn id="32" dur="1" fill="hold">
                                          <p:stCondLst>
                                            <p:cond delay="0"/>
                                          </p:stCondLst>
                                        </p:cTn>
                                        <p:tgtEl>
                                          <p:spTgt spid="31754"/>
                                        </p:tgtEl>
                                        <p:attrNameLst>
                                          <p:attrName>style.visibility</p:attrName>
                                        </p:attrNameLst>
                                      </p:cBhvr>
                                      <p:to>
                                        <p:strVal val="visible"/>
                                      </p:to>
                                    </p:set>
                                    <p:animEffect transition="in" filter="fade">
                                      <p:cBhvr>
                                        <p:cTn id="33" dur="2000"/>
                                        <p:tgtEl>
                                          <p:spTgt spid="31754"/>
                                        </p:tgtEl>
                                      </p:cBhvr>
                                    </p:animEffect>
                                  </p:childTnLst>
                                </p:cTn>
                              </p:par>
                              <p:par>
                                <p:cTn id="34" presetID="10" presetClass="entr" presetSubtype="0" fill="hold" nodeType="withEffect">
                                  <p:stCondLst>
                                    <p:cond delay="0"/>
                                  </p:stCondLst>
                                  <p:childTnLst>
                                    <p:set>
                                      <p:cBhvr>
                                        <p:cTn id="35" dur="1" fill="hold">
                                          <p:stCondLst>
                                            <p:cond delay="0"/>
                                          </p:stCondLst>
                                        </p:cTn>
                                        <p:tgtEl>
                                          <p:spTgt spid="31756"/>
                                        </p:tgtEl>
                                        <p:attrNameLst>
                                          <p:attrName>style.visibility</p:attrName>
                                        </p:attrNameLst>
                                      </p:cBhvr>
                                      <p:to>
                                        <p:strVal val="visible"/>
                                      </p:to>
                                    </p:set>
                                    <p:animEffect transition="in" filter="fade">
                                      <p:cBhvr>
                                        <p:cTn id="36" dur="2000"/>
                                        <p:tgtEl>
                                          <p:spTgt spid="31756"/>
                                        </p:tgtEl>
                                      </p:cBhvr>
                                    </p:animEffect>
                                  </p:childTnLst>
                                </p:cTn>
                              </p:par>
                              <p:par>
                                <p:cTn id="37" presetID="10" presetClass="entr" presetSubtype="0" fill="hold" nodeType="withEffect">
                                  <p:stCondLst>
                                    <p:cond delay="0"/>
                                  </p:stCondLst>
                                  <p:childTnLst>
                                    <p:set>
                                      <p:cBhvr>
                                        <p:cTn id="38" dur="1" fill="hold">
                                          <p:stCondLst>
                                            <p:cond delay="0"/>
                                          </p:stCondLst>
                                        </p:cTn>
                                        <p:tgtEl>
                                          <p:spTgt spid="31758"/>
                                        </p:tgtEl>
                                        <p:attrNameLst>
                                          <p:attrName>style.visibility</p:attrName>
                                        </p:attrNameLst>
                                      </p:cBhvr>
                                      <p:to>
                                        <p:strVal val="visible"/>
                                      </p:to>
                                    </p:set>
                                    <p:animEffect transition="in" filter="fade">
                                      <p:cBhvr>
                                        <p:cTn id="39" dur="2000"/>
                                        <p:tgtEl>
                                          <p:spTgt spid="31758"/>
                                        </p:tgtEl>
                                      </p:cBhvr>
                                    </p:animEffect>
                                  </p:childTnLst>
                                </p:cTn>
                              </p:par>
                              <p:par>
                                <p:cTn id="40" presetID="10" presetClass="entr" presetSubtype="0" fill="hold" nodeType="withEffect">
                                  <p:stCondLst>
                                    <p:cond delay="0"/>
                                  </p:stCondLst>
                                  <p:childTnLst>
                                    <p:set>
                                      <p:cBhvr>
                                        <p:cTn id="41" dur="1" fill="hold">
                                          <p:stCondLst>
                                            <p:cond delay="0"/>
                                          </p:stCondLst>
                                        </p:cTn>
                                        <p:tgtEl>
                                          <p:spTgt spid="31750"/>
                                        </p:tgtEl>
                                        <p:attrNameLst>
                                          <p:attrName>style.visibility</p:attrName>
                                        </p:attrNameLst>
                                      </p:cBhvr>
                                      <p:to>
                                        <p:strVal val="visible"/>
                                      </p:to>
                                    </p:set>
                                    <p:animEffect transition="in" filter="fade">
                                      <p:cBhvr>
                                        <p:cTn id="42" dur="2000"/>
                                        <p:tgtEl>
                                          <p:spTgt spid="317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am_254121_3753055_388862.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2c329460.png"/>
          <p:cNvPicPr>
            <a:picLocks noChangeAspect="1"/>
          </p:cNvPicPr>
          <p:nvPr/>
        </p:nvPicPr>
        <p:blipFill>
          <a:blip r:embed="rId4"/>
          <a:stretch>
            <a:fillRect/>
          </a:stretch>
        </p:blipFill>
        <p:spPr>
          <a:xfrm flipH="1">
            <a:off x="3071802" y="1805547"/>
            <a:ext cx="5786478" cy="5052453"/>
          </a:xfrm>
          <a:prstGeom prst="rect">
            <a:avLst/>
          </a:prstGeom>
        </p:spPr>
      </p:pic>
      <p:sp>
        <p:nvSpPr>
          <p:cNvPr id="8" name="7 CuadroTexto"/>
          <p:cNvSpPr txBox="1"/>
          <p:nvPr/>
        </p:nvSpPr>
        <p:spPr>
          <a:xfrm>
            <a:off x="428596" y="285728"/>
            <a:ext cx="5214974" cy="2308324"/>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Harrington" pitchFamily="82" charset="0"/>
              </a:rPr>
              <a:t>No existe la Navidad ideal, solo la Navidad que usted decida crear como reflejo de sus valores, deseos, queridos y tradiciones. </a:t>
            </a:r>
          </a:p>
          <a:p>
            <a:endParaRPr lang="es-ES" sz="2400" b="1" dirty="0" smtClean="0">
              <a:effectLst>
                <a:outerShdw blurRad="38100" dist="38100" dir="2700000" algn="tl">
                  <a:srgbClr val="000000">
                    <a:alpha val="43137"/>
                  </a:srgbClr>
                </a:outerShdw>
              </a:effectLst>
              <a:latin typeface="Harrington" pitchFamily="82" charset="0"/>
            </a:endParaRPr>
          </a:p>
          <a:p>
            <a:r>
              <a:rPr lang="es-ES" sz="2400" b="1" dirty="0" smtClean="0">
                <a:effectLst>
                  <a:outerShdw blurRad="38100" dist="38100" dir="2700000" algn="tl">
                    <a:srgbClr val="000000">
                      <a:alpha val="43137"/>
                    </a:srgbClr>
                  </a:outerShdw>
                </a:effectLst>
                <a:latin typeface="Harrington" pitchFamily="82" charset="0"/>
              </a:rPr>
              <a:t>(Bill </a:t>
            </a:r>
            <a:r>
              <a:rPr lang="es-ES" sz="2400" b="1" dirty="0" err="1" smtClean="0">
                <a:effectLst>
                  <a:outerShdw blurRad="38100" dist="38100" dir="2700000" algn="tl">
                    <a:srgbClr val="000000">
                      <a:alpha val="43137"/>
                    </a:srgbClr>
                  </a:outerShdw>
                </a:effectLst>
                <a:latin typeface="Harrington" pitchFamily="82" charset="0"/>
              </a:rPr>
              <a:t>McKibben</a:t>
            </a:r>
            <a:r>
              <a:rPr lang="es-ES" sz="2400" b="1" dirty="0" smtClean="0">
                <a:effectLst>
                  <a:outerShdw blurRad="38100" dist="38100" dir="2700000" algn="tl">
                    <a:srgbClr val="000000">
                      <a:alpha val="43137"/>
                    </a:srgbClr>
                  </a:outerShdw>
                </a:effectLst>
                <a:latin typeface="Harrington" pitchFamily="82" charset="0"/>
              </a:rPr>
              <a:t>)</a:t>
            </a:r>
            <a:endParaRPr lang="es-ES" sz="24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3000"/>
                                        <p:tgtEl>
                                          <p:spTgt spid="9"/>
                                        </p:tgtEl>
                                      </p:cBhvr>
                                    </p:animEffect>
                                  </p:childTnLst>
                                </p:cTn>
                              </p:par>
                            </p:childTnLst>
                          </p:cTn>
                        </p:par>
                        <p:par>
                          <p:cTn id="8" fill="hold">
                            <p:stCondLst>
                              <p:cond delay="3000"/>
                            </p:stCondLst>
                            <p:childTnLst>
                              <p:par>
                                <p:cTn id="9" presetID="29"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2000" fill="hold"/>
                                        <p:tgtEl>
                                          <p:spTgt spid="8"/>
                                        </p:tgtEl>
                                        <p:attrNameLst>
                                          <p:attrName>ppt_x</p:attrName>
                                        </p:attrNameLst>
                                      </p:cBhvr>
                                      <p:tavLst>
                                        <p:tav tm="0">
                                          <p:val>
                                            <p:strVal val="#ppt_x-.2"/>
                                          </p:val>
                                        </p:tav>
                                        <p:tav tm="100000">
                                          <p:val>
                                            <p:strVal val="#ppt_x"/>
                                          </p:val>
                                        </p:tav>
                                      </p:tavLst>
                                    </p:anim>
                                    <p:anim calcmode="lin" valueType="num">
                                      <p:cBhvr>
                                        <p:cTn id="12"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1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70b59025.gif"/>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redondeado"/>
          <p:cNvSpPr/>
          <p:nvPr/>
        </p:nvSpPr>
        <p:spPr>
          <a:xfrm>
            <a:off x="3571868" y="285728"/>
            <a:ext cx="3857652" cy="928670"/>
          </a:xfrm>
          <a:prstGeom prst="round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2214546" y="2000240"/>
            <a:ext cx="4357718" cy="3785652"/>
          </a:xfrm>
          <a:prstGeom prst="rect">
            <a:avLst/>
          </a:prstGeom>
          <a:noFill/>
        </p:spPr>
        <p:txBody>
          <a:bodyPr wrap="square" rtlCol="0">
            <a:spAutoFit/>
          </a:bodyPr>
          <a:lstStyle/>
          <a:p>
            <a:r>
              <a:rPr lang="es-ES" sz="2400" b="1" dirty="0" smtClean="0">
                <a:solidFill>
                  <a:srgbClr val="FFFF00"/>
                </a:solidFill>
                <a:effectLst>
                  <a:outerShdw blurRad="38100" dist="38100" dir="2700000" algn="tl">
                    <a:srgbClr val="000000">
                      <a:alpha val="43137"/>
                    </a:srgbClr>
                  </a:outerShdw>
                </a:effectLst>
                <a:latin typeface="Harrington" pitchFamily="82" charset="0"/>
              </a:rPr>
              <a:t>¿Qué es la Navidad? Es la ternura del pasado, el valor del presente y la esperanza del futuro. Es el deseo más sincero de que cada taza se rebose con bendiciones ricas y eternas, y de que cada camino nos lleve a la paz.</a:t>
            </a:r>
          </a:p>
          <a:p>
            <a:endParaRPr lang="es-ES" sz="2400" b="1" dirty="0" smtClean="0">
              <a:solidFill>
                <a:srgbClr val="FFFF00"/>
              </a:solidFill>
              <a:effectLst>
                <a:outerShdw blurRad="38100" dist="38100" dir="2700000" algn="tl">
                  <a:srgbClr val="000000">
                    <a:alpha val="43137"/>
                  </a:srgbClr>
                </a:outerShdw>
              </a:effectLst>
              <a:latin typeface="Harrington" pitchFamily="82" charset="0"/>
            </a:endParaRPr>
          </a:p>
          <a:p>
            <a:r>
              <a:rPr lang="es-ES" sz="2400" b="1" dirty="0" smtClean="0">
                <a:solidFill>
                  <a:srgbClr val="FFFF00"/>
                </a:solidFill>
                <a:effectLst>
                  <a:outerShdw blurRad="38100" dist="38100" dir="2700000" algn="tl">
                    <a:srgbClr val="000000">
                      <a:alpha val="43137"/>
                    </a:srgbClr>
                  </a:outerShdw>
                </a:effectLst>
                <a:latin typeface="Harrington" pitchFamily="82" charset="0"/>
              </a:rPr>
              <a:t>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Agnes</a:t>
            </a:r>
            <a:r>
              <a:rPr lang="es-ES" sz="2400" b="1" dirty="0" smtClean="0">
                <a:solidFill>
                  <a:srgbClr val="FFFF00"/>
                </a:solidFill>
                <a:effectLst>
                  <a:outerShdw blurRad="38100" dist="38100" dir="2700000" algn="tl">
                    <a:srgbClr val="000000">
                      <a:alpha val="43137"/>
                    </a:srgbClr>
                  </a:outerShdw>
                </a:effectLst>
                <a:latin typeface="Harrington" pitchFamily="82" charset="0"/>
              </a:rPr>
              <a:t> M.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Pharo</a:t>
            </a:r>
            <a:r>
              <a:rPr lang="es-ES" sz="2400" b="1" dirty="0" smtClean="0">
                <a:solidFill>
                  <a:srgbClr val="FFFF00"/>
                </a:solidFill>
                <a:effectLst>
                  <a:outerShdw blurRad="38100" dist="38100" dir="2700000" algn="tl">
                    <a:srgbClr val="000000">
                      <a:alpha val="43137"/>
                    </a:srgbClr>
                  </a:outerShdw>
                </a:effectLst>
                <a:latin typeface="Harrington" pitchFamily="82" charset="0"/>
              </a:rPr>
              <a:t>)</a:t>
            </a:r>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pic>
        <p:nvPicPr>
          <p:cNvPr id="12" name="11 Imagen" descr="0_96207_127fe6b0_XL.png"/>
          <p:cNvPicPr>
            <a:picLocks noChangeAspect="1"/>
          </p:cNvPicPr>
          <p:nvPr/>
        </p:nvPicPr>
        <p:blipFill>
          <a:blip r:embed="rId4"/>
          <a:stretch>
            <a:fillRect/>
          </a:stretch>
        </p:blipFill>
        <p:spPr>
          <a:xfrm>
            <a:off x="2643174" y="-1857412"/>
            <a:ext cx="4071934" cy="3433513"/>
          </a:xfrm>
          <a:prstGeom prst="rect">
            <a:avLst/>
          </a:prstGeom>
        </p:spPr>
      </p:pic>
      <p:pic>
        <p:nvPicPr>
          <p:cNvPr id="13" name="12 Imagen" descr="0_96207_127fe6b0_XL.png"/>
          <p:cNvPicPr>
            <a:picLocks noChangeAspect="1"/>
          </p:cNvPicPr>
          <p:nvPr/>
        </p:nvPicPr>
        <p:blipFill>
          <a:blip r:embed="rId4"/>
          <a:stretch>
            <a:fillRect/>
          </a:stretch>
        </p:blipFill>
        <p:spPr>
          <a:xfrm flipH="1">
            <a:off x="4786314" y="-1928850"/>
            <a:ext cx="3395716" cy="3643338"/>
          </a:xfrm>
          <a:prstGeom prst="rect">
            <a:avLst/>
          </a:prstGeom>
        </p:spPr>
      </p:pic>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2000" fill="hold"/>
                                        <p:tgtEl>
                                          <p:spTgt spid="8"/>
                                        </p:tgtEl>
                                        <p:attrNameLst>
                                          <p:attrName>ppt_x</p:attrName>
                                        </p:attrNameLst>
                                      </p:cBhvr>
                                      <p:tavLst>
                                        <p:tav tm="0">
                                          <p:val>
                                            <p:strVal val="#ppt_x-.2"/>
                                          </p:val>
                                        </p:tav>
                                        <p:tav tm="100000">
                                          <p:val>
                                            <p:strVal val="#ppt_x"/>
                                          </p:val>
                                        </p:tav>
                                      </p:tavLst>
                                    </p:anim>
                                    <p:anim calcmode="lin" valueType="num">
                                      <p:cBhvr>
                                        <p:cTn id="8"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0_9584f_27761c87_XL.jpg"/>
          <p:cNvPicPr>
            <a:picLocks noChangeAspect="1"/>
          </p:cNvPicPr>
          <p:nvPr/>
        </p:nvPicPr>
        <p:blipFill>
          <a:blip r:embed="rId2"/>
          <a:stretch>
            <a:fillRect/>
          </a:stretch>
        </p:blipFill>
        <p:spPr>
          <a:xfrm>
            <a:off x="-1" y="0"/>
            <a:ext cx="9114005" cy="6858000"/>
          </a:xfrm>
          <a:prstGeom prst="rect">
            <a:avLst/>
          </a:prstGeom>
        </p:spPr>
      </p:pic>
      <p:sp>
        <p:nvSpPr>
          <p:cNvPr id="5" name="4 Rectángulo"/>
          <p:cNvSpPr/>
          <p:nvPr/>
        </p:nvSpPr>
        <p:spPr>
          <a:xfrm>
            <a:off x="0" y="0"/>
            <a:ext cx="9144000" cy="6858000"/>
          </a:xfrm>
          <a:prstGeom prst="rect">
            <a:avLst/>
          </a:prstGeom>
          <a:solidFill>
            <a:srgbClr val="C000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solidFill>
            <a:schemeClr val="bg1">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1071538" y="3000372"/>
            <a:ext cx="4786346" cy="3416320"/>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Harrington" pitchFamily="82" charset="0"/>
              </a:rPr>
              <a:t>¡</a:t>
            </a:r>
            <a:r>
              <a:rPr lang="es-ES" sz="2400" b="1" dirty="0" err="1" smtClean="0">
                <a:effectLst>
                  <a:outerShdw blurRad="38100" dist="38100" dir="2700000" algn="tl">
                    <a:srgbClr val="000000">
                      <a:alpha val="43137"/>
                    </a:srgbClr>
                  </a:outerShdw>
                </a:effectLst>
                <a:latin typeface="Harrington" pitchFamily="82" charset="0"/>
              </a:rPr>
              <a:t>Felíz</a:t>
            </a:r>
            <a:r>
              <a:rPr lang="es-ES" sz="2400" b="1" dirty="0" smtClean="0">
                <a:effectLst>
                  <a:outerShdw blurRad="38100" dist="38100" dir="2700000" algn="tl">
                    <a:srgbClr val="000000">
                      <a:alpha val="43137"/>
                    </a:srgbClr>
                  </a:outerShdw>
                </a:effectLst>
                <a:latin typeface="Harrington" pitchFamily="82" charset="0"/>
              </a:rPr>
              <a:t>, </a:t>
            </a:r>
            <a:r>
              <a:rPr lang="es-ES" sz="2400" b="1" dirty="0" err="1" smtClean="0">
                <a:effectLst>
                  <a:outerShdw blurRad="38100" dist="38100" dir="2700000" algn="tl">
                    <a:srgbClr val="000000">
                      <a:alpha val="43137"/>
                    </a:srgbClr>
                  </a:outerShdw>
                </a:effectLst>
                <a:latin typeface="Harrington" pitchFamily="82" charset="0"/>
              </a:rPr>
              <a:t>felíz</a:t>
            </a:r>
            <a:r>
              <a:rPr lang="es-ES" sz="2400" b="1" dirty="0" smtClean="0">
                <a:effectLst>
                  <a:outerShdw blurRad="38100" dist="38100" dir="2700000" algn="tl">
                    <a:srgbClr val="000000">
                      <a:alpha val="43137"/>
                    </a:srgbClr>
                  </a:outerShdw>
                </a:effectLst>
                <a:latin typeface="Harrington" pitchFamily="82" charset="0"/>
              </a:rPr>
              <a:t> Navidad, la que hace que nos acordemos de las ilusiones de nuestra infancia, le recuerde al abuelo las alegrías de su juventud, y le transporte al viajero a su chimenea y a su dulce hogar!</a:t>
            </a:r>
          </a:p>
          <a:p>
            <a:endParaRPr lang="es-ES" sz="2400" b="1" dirty="0" smtClean="0">
              <a:effectLst>
                <a:outerShdw blurRad="38100" dist="38100" dir="2700000" algn="tl">
                  <a:srgbClr val="000000">
                    <a:alpha val="43137"/>
                  </a:srgbClr>
                </a:outerShdw>
              </a:effectLst>
              <a:latin typeface="Harrington" pitchFamily="82" charset="0"/>
            </a:endParaRPr>
          </a:p>
          <a:p>
            <a:r>
              <a:rPr lang="es-ES" sz="2400" b="1" dirty="0" smtClean="0">
                <a:effectLst>
                  <a:outerShdw blurRad="38100" dist="38100" dir="2700000" algn="tl">
                    <a:srgbClr val="000000">
                      <a:alpha val="43137"/>
                    </a:srgbClr>
                  </a:outerShdw>
                </a:effectLst>
                <a:latin typeface="Harrington" pitchFamily="82" charset="0"/>
              </a:rPr>
              <a:t> (Charles Dickens) </a:t>
            </a:r>
            <a:endParaRPr lang="es-ES" sz="24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amond(in)">
                                      <p:cBhvr>
                                        <p:cTn id="13" dur="5000"/>
                                        <p:tgtEl>
                                          <p:spTgt spid="6"/>
                                        </p:tgtEl>
                                      </p:cBhvr>
                                    </p:animEffect>
                                  </p:childTnLst>
                                </p:cTn>
                              </p:par>
                              <p:par>
                                <p:cTn id="14" presetID="23" presetClass="entr" presetSubtype="28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ppt_w</p:attrName>
                                        </p:attrNameLst>
                                      </p:cBhvr>
                                      <p:tavLst>
                                        <p:tav tm="0">
                                          <p:val>
                                            <p:strVal val="4/3*#ppt_w"/>
                                          </p:val>
                                        </p:tav>
                                        <p:tav tm="100000">
                                          <p:val>
                                            <p:strVal val="#ppt_w"/>
                                          </p:val>
                                        </p:tav>
                                      </p:tavLst>
                                    </p:anim>
                                    <p:anim calcmode="lin" valueType="num">
                                      <p:cBhvr>
                                        <p:cTn id="17" dur="5000" fill="hold"/>
                                        <p:tgtEl>
                                          <p:spTgt spid="6"/>
                                        </p:tgtEl>
                                        <p:attrNameLst>
                                          <p:attrName>ppt_h</p:attrName>
                                        </p:attrNameLst>
                                      </p:cBhvr>
                                      <p:tavLst>
                                        <p:tav tm="0">
                                          <p:val>
                                            <p:strVal val="4/3*#ppt_h"/>
                                          </p:val>
                                        </p:tav>
                                        <p:tav tm="100000">
                                          <p:val>
                                            <p:strVal val="#ppt_h"/>
                                          </p:val>
                                        </p:tav>
                                      </p:tavLst>
                                    </p:anim>
                                  </p:childTnLst>
                                </p:cTn>
                              </p:par>
                            </p:childTnLst>
                          </p:cTn>
                        </p:par>
                        <p:par>
                          <p:cTn id="18" fill="hold">
                            <p:stCondLst>
                              <p:cond delay="5000"/>
                            </p:stCondLst>
                            <p:childTnLst>
                              <p:par>
                                <p:cTn id="19" presetID="29" presetClass="entr" presetSubtype="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ppt_x</p:attrName>
                                        </p:attrNameLst>
                                      </p:cBhvr>
                                      <p:tavLst>
                                        <p:tav tm="0">
                                          <p:val>
                                            <p:strVal val="#ppt_x-.2"/>
                                          </p:val>
                                        </p:tav>
                                        <p:tav tm="100000">
                                          <p:val>
                                            <p:strVal val="#ppt_x"/>
                                          </p:val>
                                        </p:tav>
                                      </p:tavLst>
                                    </p:anim>
                                    <p:anim calcmode="lin" valueType="num">
                                      <p:cBhvr>
                                        <p:cTn id="22"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fondos-y-wallpapers-de-navidad-merry-christmas-1920x1200.jpg"/>
          <p:cNvPicPr>
            <a:picLocks noChangeAspect="1"/>
          </p:cNvPicPr>
          <p:nvPr/>
        </p:nvPicPr>
        <p:blipFill>
          <a:blip r:embed="rId2"/>
          <a:stretch>
            <a:fillRect/>
          </a:stretch>
        </p:blipFill>
        <p:spPr>
          <a:xfrm>
            <a:off x="1" y="0"/>
            <a:ext cx="9144000" cy="6858000"/>
          </a:xfrm>
          <a:prstGeom prst="rect">
            <a:avLst/>
          </a:prstGeom>
        </p:spPr>
      </p:pic>
      <p:sp>
        <p:nvSpPr>
          <p:cNvPr id="8" name="7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c143f5a4.png"/>
          <p:cNvPicPr>
            <a:picLocks noChangeAspect="1"/>
          </p:cNvPicPr>
          <p:nvPr/>
        </p:nvPicPr>
        <p:blipFill>
          <a:blip r:embed="rId4"/>
          <a:stretch>
            <a:fillRect/>
          </a:stretch>
        </p:blipFill>
        <p:spPr>
          <a:xfrm>
            <a:off x="4500562" y="1000108"/>
            <a:ext cx="4857752" cy="5857892"/>
          </a:xfrm>
          <a:prstGeom prst="rect">
            <a:avLst/>
          </a:prstGeom>
        </p:spPr>
      </p:pic>
      <p:sp>
        <p:nvSpPr>
          <p:cNvPr id="7" name="6 CuadroTexto"/>
          <p:cNvSpPr txBox="1"/>
          <p:nvPr/>
        </p:nvSpPr>
        <p:spPr>
          <a:xfrm>
            <a:off x="428596" y="0"/>
            <a:ext cx="5857916" cy="2677656"/>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Harrington" pitchFamily="82" charset="0"/>
              </a:rPr>
              <a:t>Viene cada año y vendrá para siempre. Y con la Navidad vienen los recuerdos y las costumbres. Esos recuerdos cotidianos humildes a los que todas las madres nos agarramos. Como la Virgen María, en los rincones secretos de su corazón. (</a:t>
            </a:r>
            <a:r>
              <a:rPr lang="es-ES" sz="2400" b="1" dirty="0" err="1" smtClean="0">
                <a:effectLst>
                  <a:outerShdw blurRad="38100" dist="38100" dir="2700000" algn="tl">
                    <a:srgbClr val="000000">
                      <a:alpha val="43137"/>
                    </a:srgbClr>
                  </a:outerShdw>
                </a:effectLst>
                <a:latin typeface="Harrington" pitchFamily="82" charset="0"/>
              </a:rPr>
              <a:t>Marjorie</a:t>
            </a:r>
            <a:r>
              <a:rPr lang="es-ES" sz="2400" b="1" dirty="0" smtClean="0">
                <a:effectLst>
                  <a:outerShdw blurRad="38100" dist="38100" dir="2700000" algn="tl">
                    <a:srgbClr val="000000">
                      <a:alpha val="43137"/>
                    </a:srgbClr>
                  </a:outerShdw>
                </a:effectLst>
                <a:latin typeface="Harrington" pitchFamily="82" charset="0"/>
              </a:rPr>
              <a:t> Holmes) </a:t>
            </a:r>
            <a:endParaRPr lang="es-ES" sz="24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0" fill="hold"/>
                                        <p:tgtEl>
                                          <p:spTgt spid="10"/>
                                        </p:tgtEl>
                                        <p:attrNameLst>
                                          <p:attrName>ppt_x</p:attrName>
                                        </p:attrNameLst>
                                      </p:cBhvr>
                                      <p:tavLst>
                                        <p:tav tm="0">
                                          <p:val>
                                            <p:strVal val="1+#ppt_w/2"/>
                                          </p:val>
                                        </p:tav>
                                        <p:tav tm="100000">
                                          <p:val>
                                            <p:strVal val="#ppt_x"/>
                                          </p:val>
                                        </p:tav>
                                      </p:tavLst>
                                    </p:anim>
                                    <p:anim calcmode="lin" valueType="num">
                                      <p:cBhvr additive="base">
                                        <p:cTn id="8" dur="50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2000" fill="hold"/>
                                        <p:tgtEl>
                                          <p:spTgt spid="7"/>
                                        </p:tgtEl>
                                        <p:attrNameLst>
                                          <p:attrName>ppt_x</p:attrName>
                                        </p:attrNameLst>
                                      </p:cBhvr>
                                      <p:tavLst>
                                        <p:tav tm="0">
                                          <p:val>
                                            <p:strVal val="#ppt_x-.2"/>
                                          </p:val>
                                        </p:tav>
                                        <p:tav tm="100000">
                                          <p:val>
                                            <p:strVal val="#ppt_x"/>
                                          </p:val>
                                        </p:tav>
                                      </p:tavLst>
                                    </p:anim>
                                    <p:anim calcmode="lin" valueType="num">
                                      <p:cBhvr>
                                        <p:cTn id="1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1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cember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b57f626e.png"/>
          <p:cNvPicPr>
            <a:picLocks noChangeAspect="1"/>
          </p:cNvPicPr>
          <p:nvPr/>
        </p:nvPicPr>
        <p:blipFill>
          <a:blip r:embed="rId4"/>
          <a:stretch>
            <a:fillRect/>
          </a:stretch>
        </p:blipFill>
        <p:spPr>
          <a:xfrm>
            <a:off x="0" y="2071678"/>
            <a:ext cx="4672647" cy="4786322"/>
          </a:xfrm>
          <a:prstGeom prst="rect">
            <a:avLst/>
          </a:prstGeom>
        </p:spPr>
      </p:pic>
      <p:sp>
        <p:nvSpPr>
          <p:cNvPr id="8" name="7 CuadroTexto"/>
          <p:cNvSpPr txBox="1"/>
          <p:nvPr/>
        </p:nvSpPr>
        <p:spPr>
          <a:xfrm>
            <a:off x="4929190" y="357166"/>
            <a:ext cx="3857652" cy="1938992"/>
          </a:xfrm>
          <a:prstGeom prst="rect">
            <a:avLst/>
          </a:prstGeom>
          <a:noFill/>
        </p:spPr>
        <p:txBody>
          <a:bodyPr wrap="square" rtlCol="0">
            <a:spAutoFit/>
          </a:bodyPr>
          <a:lstStyle/>
          <a:p>
            <a:pPr algn="ctr"/>
            <a:r>
              <a:rPr lang="es-ES" sz="2400" b="1" dirty="0" smtClean="0">
                <a:effectLst>
                  <a:outerShdw blurRad="38100" dist="38100" dir="2700000" algn="tl">
                    <a:srgbClr val="000000">
                      <a:alpha val="43137"/>
                    </a:srgbClr>
                  </a:outerShdw>
                </a:effectLst>
                <a:latin typeface="Harrington" pitchFamily="82" charset="0"/>
              </a:rPr>
              <a:t>Mejor que todos los regalos debajo del árbol de navidad es la presencia de una familia </a:t>
            </a:r>
            <a:r>
              <a:rPr lang="es-ES" sz="2400" b="1" dirty="0" err="1" smtClean="0">
                <a:effectLst>
                  <a:outerShdw blurRad="38100" dist="38100" dir="2700000" algn="tl">
                    <a:srgbClr val="000000">
                      <a:alpha val="43137"/>
                    </a:srgbClr>
                  </a:outerShdw>
                </a:effectLst>
                <a:latin typeface="Harrington" pitchFamily="82" charset="0"/>
              </a:rPr>
              <a:t>felíz</a:t>
            </a:r>
            <a:r>
              <a:rPr lang="es-ES" sz="2400" b="1" dirty="0" smtClean="0">
                <a:effectLst>
                  <a:outerShdw blurRad="38100" dist="38100" dir="2700000" algn="tl">
                    <a:srgbClr val="000000">
                      <a:alpha val="43137"/>
                    </a:srgbClr>
                  </a:outerShdw>
                </a:effectLst>
                <a:latin typeface="Harrington" pitchFamily="82" charset="0"/>
              </a:rPr>
              <a:t>.</a:t>
            </a:r>
          </a:p>
          <a:p>
            <a:pPr algn="ctr"/>
            <a:endParaRPr lang="es-ES" sz="24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par>
                          <p:cTn id="8" fill="hold">
                            <p:stCondLst>
                              <p:cond delay="2000"/>
                            </p:stCondLst>
                            <p:childTnLst>
                              <p:par>
                                <p:cTn id="9" presetID="29"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2000" fill="hold"/>
                                        <p:tgtEl>
                                          <p:spTgt spid="8"/>
                                        </p:tgtEl>
                                        <p:attrNameLst>
                                          <p:attrName>ppt_x</p:attrName>
                                        </p:attrNameLst>
                                      </p:cBhvr>
                                      <p:tavLst>
                                        <p:tav tm="0">
                                          <p:val>
                                            <p:strVal val="#ppt_x-.2"/>
                                          </p:val>
                                        </p:tav>
                                        <p:tav tm="100000">
                                          <p:val>
                                            <p:strVal val="#ppt_x"/>
                                          </p:val>
                                        </p:tav>
                                      </p:tavLst>
                                    </p:anim>
                                    <p:anim calcmode="lin" valueType="num">
                                      <p:cBhvr>
                                        <p:cTn id="12"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1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eliz-navidad-y-proximo-año-nuevo-2013-arbol-en-la-nieve-paisajes-de-invierno.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8c818f89.png"/>
          <p:cNvPicPr>
            <a:picLocks noChangeAspect="1"/>
          </p:cNvPicPr>
          <p:nvPr/>
        </p:nvPicPr>
        <p:blipFill>
          <a:blip r:embed="rId4"/>
          <a:stretch>
            <a:fillRect/>
          </a:stretch>
        </p:blipFill>
        <p:spPr>
          <a:xfrm>
            <a:off x="0" y="2647950"/>
            <a:ext cx="5715000" cy="4210050"/>
          </a:xfrm>
          <a:prstGeom prst="rect">
            <a:avLst/>
          </a:prstGeom>
        </p:spPr>
      </p:pic>
      <p:sp>
        <p:nvSpPr>
          <p:cNvPr id="7" name="6 CuadroTexto"/>
          <p:cNvSpPr txBox="1"/>
          <p:nvPr/>
        </p:nvSpPr>
        <p:spPr>
          <a:xfrm>
            <a:off x="2643174" y="428604"/>
            <a:ext cx="5572164" cy="2308324"/>
          </a:xfrm>
          <a:prstGeom prst="rect">
            <a:avLst/>
          </a:prstGeom>
          <a:noFill/>
        </p:spPr>
        <p:txBody>
          <a:bodyPr wrap="square" rtlCol="0">
            <a:spAutoFit/>
          </a:bodyPr>
          <a:lstStyle/>
          <a:p>
            <a:pPr algn="ctr"/>
            <a:r>
              <a:rPr lang="es-ES" sz="2400" b="1" dirty="0" smtClean="0">
                <a:effectLst>
                  <a:outerShdw blurRad="38100" dist="38100" dir="2700000" algn="tl">
                    <a:srgbClr val="000000">
                      <a:alpha val="43137"/>
                    </a:srgbClr>
                  </a:outerShdw>
                </a:effectLst>
                <a:latin typeface="Harrington" pitchFamily="82" charset="0"/>
              </a:rPr>
              <a:t>Aunque se pierdan otras cosas a lo largo de los años, mantengamos la Navidad como algo brillante.…. Regresemos a nuestra fe infantil. </a:t>
            </a:r>
          </a:p>
          <a:p>
            <a:pPr algn="ctr"/>
            <a:endParaRPr lang="es-ES" sz="2400" b="1" dirty="0" smtClean="0">
              <a:effectLst>
                <a:outerShdw blurRad="38100" dist="38100" dir="2700000" algn="tl">
                  <a:srgbClr val="000000">
                    <a:alpha val="43137"/>
                  </a:srgbClr>
                </a:outerShdw>
              </a:effectLst>
              <a:latin typeface="Harrington" pitchFamily="82" charset="0"/>
            </a:endParaRPr>
          </a:p>
          <a:p>
            <a:r>
              <a:rPr lang="es-ES" sz="2400" b="1" dirty="0" smtClean="0">
                <a:effectLst>
                  <a:outerShdw blurRad="38100" dist="38100" dir="2700000" algn="tl">
                    <a:srgbClr val="000000">
                      <a:alpha val="43137"/>
                    </a:srgbClr>
                  </a:outerShdw>
                </a:effectLst>
                <a:latin typeface="Harrington" pitchFamily="82" charset="0"/>
              </a:rPr>
              <a:t>(Grace </a:t>
            </a:r>
            <a:r>
              <a:rPr lang="es-ES" sz="2400" b="1" dirty="0" err="1" smtClean="0">
                <a:effectLst>
                  <a:outerShdw blurRad="38100" dist="38100" dir="2700000" algn="tl">
                    <a:srgbClr val="000000">
                      <a:alpha val="43137"/>
                    </a:srgbClr>
                  </a:outerShdw>
                </a:effectLst>
                <a:latin typeface="Harrington" pitchFamily="82" charset="0"/>
              </a:rPr>
              <a:t>Noll</a:t>
            </a:r>
            <a:r>
              <a:rPr lang="es-ES" sz="2400" b="1" dirty="0" smtClean="0">
                <a:effectLst>
                  <a:outerShdw blurRad="38100" dist="38100" dir="2700000" algn="tl">
                    <a:srgbClr val="000000">
                      <a:alpha val="43137"/>
                    </a:srgbClr>
                  </a:outerShdw>
                </a:effectLst>
                <a:latin typeface="Harrington" pitchFamily="82" charset="0"/>
              </a:rPr>
              <a:t> </a:t>
            </a:r>
            <a:r>
              <a:rPr lang="es-ES" sz="2400" b="1" dirty="0" err="1" smtClean="0">
                <a:effectLst>
                  <a:outerShdw blurRad="38100" dist="38100" dir="2700000" algn="tl">
                    <a:srgbClr val="000000">
                      <a:alpha val="43137"/>
                    </a:srgbClr>
                  </a:outerShdw>
                </a:effectLst>
                <a:latin typeface="Harrington" pitchFamily="82" charset="0"/>
              </a:rPr>
              <a:t>Crowell</a:t>
            </a:r>
            <a:r>
              <a:rPr lang="es-ES" sz="2400" b="1" dirty="0" smtClean="0">
                <a:effectLst>
                  <a:outerShdw blurRad="38100" dist="38100" dir="2700000" algn="tl">
                    <a:srgbClr val="000000">
                      <a:alpha val="43137"/>
                    </a:srgbClr>
                  </a:outerShdw>
                </a:effectLst>
                <a:latin typeface="Harrington" pitchFamily="82" charset="0"/>
              </a:rPr>
              <a:t>)</a:t>
            </a:r>
            <a:endParaRPr lang="es-ES" sz="24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ppt_x</p:attrName>
                                        </p:attrNameLst>
                                      </p:cBhvr>
                                      <p:tavLst>
                                        <p:tav tm="0">
                                          <p:val>
                                            <p:strVal val="#ppt_x-.2"/>
                                          </p:val>
                                        </p:tav>
                                        <p:tav tm="100000">
                                          <p:val>
                                            <p:strVal val="#ppt_x"/>
                                          </p:val>
                                        </p:tav>
                                      </p:tavLst>
                                    </p:anim>
                                    <p:anim calcmode="lin" valueType="num">
                                      <p:cBhvr>
                                        <p:cTn id="8"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0_961bd_9a6edf7c_XL.png"/>
          <p:cNvPicPr>
            <a:picLocks noChangeAspect="1"/>
          </p:cNvPicPr>
          <p:nvPr/>
        </p:nvPicPr>
        <p:blipFill>
          <a:blip r:embed="rId2"/>
          <a:stretch>
            <a:fillRect/>
          </a:stretch>
        </p:blipFill>
        <p:spPr>
          <a:xfrm>
            <a:off x="4214810" y="0"/>
            <a:ext cx="5469255" cy="6858000"/>
          </a:xfrm>
          <a:prstGeom prst="rect">
            <a:avLst/>
          </a:prstGeom>
        </p:spPr>
      </p:pic>
      <p:pic>
        <p:nvPicPr>
          <p:cNvPr id="7" name="Picture 10" descr="Gifs Animados Fuego (10)"/>
          <p:cNvPicPr>
            <a:picLocks noChangeAspect="1" noChangeArrowheads="1" noCrop="1"/>
          </p:cNvPicPr>
          <p:nvPr/>
        </p:nvPicPr>
        <p:blipFill>
          <a:blip r:embed="rId3">
            <a:lum contrast="20000"/>
          </a:blip>
          <a:srcRect/>
          <a:stretch>
            <a:fillRect/>
          </a:stretch>
        </p:blipFill>
        <p:spPr bwMode="auto">
          <a:xfrm>
            <a:off x="6643702" y="2357430"/>
            <a:ext cx="500066" cy="1206502"/>
          </a:xfrm>
          <a:prstGeom prst="ellipse">
            <a:avLst/>
          </a:prstGeom>
          <a:noFill/>
          <a:effectLst>
            <a:softEdge rad="127000"/>
          </a:effectLst>
        </p:spPr>
      </p:pic>
      <p:pic>
        <p:nvPicPr>
          <p:cNvPr id="8" name="Picture 10" descr="Gifs Animados Fuego (10)"/>
          <p:cNvPicPr>
            <a:picLocks noChangeAspect="1" noChangeArrowheads="1" noCrop="1"/>
          </p:cNvPicPr>
          <p:nvPr/>
        </p:nvPicPr>
        <p:blipFill>
          <a:blip r:embed="rId3">
            <a:lum contrast="20000"/>
          </a:blip>
          <a:srcRect/>
          <a:stretch>
            <a:fillRect/>
          </a:stretch>
        </p:blipFill>
        <p:spPr bwMode="auto">
          <a:xfrm>
            <a:off x="7429520" y="3786190"/>
            <a:ext cx="514354" cy="857251"/>
          </a:xfrm>
          <a:prstGeom prst="ellipse">
            <a:avLst/>
          </a:prstGeom>
          <a:noFill/>
          <a:effectLst>
            <a:softEdge rad="127000"/>
          </a:effectLst>
        </p:spPr>
      </p:pic>
      <p:pic>
        <p:nvPicPr>
          <p:cNvPr id="11" name="10 Imagen" descr="366c723a.png"/>
          <p:cNvPicPr>
            <a:picLocks noChangeAspect="1"/>
          </p:cNvPicPr>
          <p:nvPr/>
        </p:nvPicPr>
        <p:blipFill>
          <a:blip r:embed="rId4"/>
          <a:stretch>
            <a:fillRect/>
          </a:stretch>
        </p:blipFill>
        <p:spPr>
          <a:xfrm>
            <a:off x="285720" y="3643314"/>
            <a:ext cx="4286247" cy="3214686"/>
          </a:xfrm>
          <a:prstGeom prst="rect">
            <a:avLst/>
          </a:prstGeom>
        </p:spPr>
      </p:pic>
      <p:sp>
        <p:nvSpPr>
          <p:cNvPr id="9" name="8 CuadroTexto"/>
          <p:cNvSpPr txBox="1"/>
          <p:nvPr/>
        </p:nvSpPr>
        <p:spPr>
          <a:xfrm>
            <a:off x="357158" y="428604"/>
            <a:ext cx="4214842" cy="3477875"/>
          </a:xfrm>
          <a:prstGeom prst="rect">
            <a:avLst/>
          </a:prstGeom>
          <a:noFill/>
        </p:spPr>
        <p:txBody>
          <a:bodyPr wrap="square" rtlCol="0">
            <a:spAutoFit/>
          </a:bodyPr>
          <a:lstStyle/>
          <a:p>
            <a:r>
              <a:rPr lang="es-ES" sz="2000" b="1" dirty="0" smtClean="0">
                <a:solidFill>
                  <a:srgbClr val="CCCC00"/>
                </a:solidFill>
                <a:effectLst>
                  <a:outerShdw blurRad="38100" dist="38100" dir="2700000" algn="tl">
                    <a:srgbClr val="000000">
                      <a:alpha val="43137"/>
                    </a:srgbClr>
                  </a:outerShdw>
                </a:effectLst>
                <a:latin typeface="Harrington" pitchFamily="82" charset="0"/>
              </a:rPr>
              <a:t>La Navidad! La propia palabra llena nuestros corazones de alegría. No importa cuánto temamos las prisas, las listas de regalos navideños y las felicitaciones que nos queden por hacer. Cuando llegue el día de Navidad, nos viene el mismo calor que sentíamos cuando éramos niños, el mismo calor que envuelve nuestro corazón y nuestro hogar. </a:t>
            </a:r>
          </a:p>
          <a:p>
            <a:r>
              <a:rPr lang="es-ES" sz="2000" b="1" dirty="0" smtClean="0">
                <a:solidFill>
                  <a:srgbClr val="CCCC00"/>
                </a:solidFill>
                <a:effectLst>
                  <a:outerShdw blurRad="38100" dist="38100" dir="2700000" algn="tl">
                    <a:srgbClr val="000000">
                      <a:alpha val="43137"/>
                    </a:srgbClr>
                  </a:outerShdw>
                </a:effectLst>
                <a:latin typeface="Harrington" pitchFamily="82" charset="0"/>
              </a:rPr>
              <a:t>(Joan </a:t>
            </a:r>
            <a:r>
              <a:rPr lang="es-ES" sz="2000" b="1" dirty="0" err="1" smtClean="0">
                <a:solidFill>
                  <a:srgbClr val="CCCC00"/>
                </a:solidFill>
                <a:effectLst>
                  <a:outerShdw blurRad="38100" dist="38100" dir="2700000" algn="tl">
                    <a:srgbClr val="000000">
                      <a:alpha val="43137"/>
                    </a:srgbClr>
                  </a:outerShdw>
                </a:effectLst>
                <a:latin typeface="Harrington" pitchFamily="82" charset="0"/>
              </a:rPr>
              <a:t>Winmill</a:t>
            </a:r>
            <a:r>
              <a:rPr lang="es-ES" sz="2000" b="1" dirty="0" smtClean="0">
                <a:solidFill>
                  <a:srgbClr val="CCCC00"/>
                </a:solidFill>
                <a:effectLst>
                  <a:outerShdw blurRad="38100" dist="38100" dir="2700000" algn="tl">
                    <a:srgbClr val="000000">
                      <a:alpha val="43137"/>
                    </a:srgbClr>
                  </a:outerShdw>
                </a:effectLst>
                <a:latin typeface="Harrington" pitchFamily="82" charset="0"/>
              </a:rPr>
              <a:t> Brown)</a:t>
            </a:r>
            <a:endParaRPr lang="es-ES" sz="2000" b="1" dirty="0">
              <a:solidFill>
                <a:srgbClr val="CCCC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childTnLst>
                                </p:cTn>
                              </p:par>
                            </p:childTnLst>
                          </p:cTn>
                        </p:par>
                        <p:par>
                          <p:cTn id="8" fill="hold">
                            <p:stCondLst>
                              <p:cond delay="2000"/>
                            </p:stCondLst>
                            <p:childTnLst>
                              <p:par>
                                <p:cTn id="9" presetID="29"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2000" fill="hold"/>
                                        <p:tgtEl>
                                          <p:spTgt spid="9"/>
                                        </p:tgtEl>
                                        <p:attrNameLst>
                                          <p:attrName>ppt_x</p:attrName>
                                        </p:attrNameLst>
                                      </p:cBhvr>
                                      <p:tavLst>
                                        <p:tav tm="0">
                                          <p:val>
                                            <p:strVal val="#ppt_x-.2"/>
                                          </p:val>
                                        </p:tav>
                                        <p:tav tm="100000">
                                          <p:val>
                                            <p:strVal val="#ppt_x"/>
                                          </p:val>
                                        </p:tav>
                                      </p:tavLst>
                                    </p:anim>
                                    <p:anim calcmode="lin" valueType="num">
                                      <p:cBhvr>
                                        <p:cTn id="12"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13"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ristmas-wallpaper-fondos-navidad-0016.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0_7b00d_db360ade_L.png"/>
          <p:cNvPicPr>
            <a:picLocks noChangeAspect="1"/>
          </p:cNvPicPr>
          <p:nvPr/>
        </p:nvPicPr>
        <p:blipFill>
          <a:blip r:embed="rId4"/>
          <a:stretch>
            <a:fillRect/>
          </a:stretch>
        </p:blipFill>
        <p:spPr>
          <a:xfrm>
            <a:off x="0" y="1285860"/>
            <a:ext cx="3428992" cy="4926713"/>
          </a:xfrm>
          <a:prstGeom prst="rect">
            <a:avLst/>
          </a:prstGeom>
        </p:spPr>
      </p:pic>
      <p:sp>
        <p:nvSpPr>
          <p:cNvPr id="7" name="6 CuadroTexto"/>
          <p:cNvSpPr txBox="1"/>
          <p:nvPr/>
        </p:nvSpPr>
        <p:spPr>
          <a:xfrm>
            <a:off x="1071538" y="357166"/>
            <a:ext cx="6143668" cy="1200329"/>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Harrington" pitchFamily="82" charset="0"/>
              </a:rPr>
              <a:t>La Navidad.....no es un acontecimiento, sino una parte de su hogar que uno lleva siempre en su corazón. (</a:t>
            </a:r>
            <a:r>
              <a:rPr lang="es-ES" sz="2400" b="1" dirty="0" err="1" smtClean="0">
                <a:effectLst>
                  <a:outerShdw blurRad="38100" dist="38100" dir="2700000" algn="tl">
                    <a:srgbClr val="000000">
                      <a:alpha val="43137"/>
                    </a:srgbClr>
                  </a:outerShdw>
                </a:effectLst>
                <a:latin typeface="Harrington" pitchFamily="82" charset="0"/>
              </a:rPr>
              <a:t>Freya</a:t>
            </a:r>
            <a:r>
              <a:rPr lang="es-ES" sz="2400" b="1" dirty="0" smtClean="0">
                <a:effectLst>
                  <a:outerShdw blurRad="38100" dist="38100" dir="2700000" algn="tl">
                    <a:srgbClr val="000000">
                      <a:alpha val="43137"/>
                    </a:srgbClr>
                  </a:outerShdw>
                </a:effectLst>
                <a:latin typeface="Harrington" pitchFamily="82" charset="0"/>
              </a:rPr>
              <a:t> </a:t>
            </a:r>
            <a:r>
              <a:rPr lang="es-ES" sz="2400" b="1" dirty="0" err="1" smtClean="0">
                <a:effectLst>
                  <a:outerShdw blurRad="38100" dist="38100" dir="2700000" algn="tl">
                    <a:srgbClr val="000000">
                      <a:alpha val="43137"/>
                    </a:srgbClr>
                  </a:outerShdw>
                </a:effectLst>
                <a:latin typeface="Harrington" pitchFamily="82" charset="0"/>
              </a:rPr>
              <a:t>Stark</a:t>
            </a:r>
            <a:r>
              <a:rPr lang="es-ES" sz="2400" b="1" dirty="0" smtClean="0">
                <a:effectLst>
                  <a:outerShdw blurRad="38100" dist="38100" dir="2700000" algn="tl">
                    <a:srgbClr val="000000">
                      <a:alpha val="43137"/>
                    </a:srgbClr>
                  </a:outerShdw>
                </a:effectLst>
                <a:latin typeface="Harrington" pitchFamily="82" charset="0"/>
              </a:rPr>
              <a:t>)</a:t>
            </a:r>
            <a:endParaRPr lang="es-ES" sz="24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0-#ppt_w/2"/>
                                          </p:val>
                                        </p:tav>
                                        <p:tav tm="100000">
                                          <p:val>
                                            <p:strVal val="#ppt_x"/>
                                          </p:val>
                                        </p:tav>
                                      </p:tavLst>
                                    </p:anim>
                                    <p:anim calcmode="lin" valueType="num">
                                      <p:cBhvr additive="base">
                                        <p:cTn id="8" dur="50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2000" fill="hold"/>
                                        <p:tgtEl>
                                          <p:spTgt spid="7"/>
                                        </p:tgtEl>
                                        <p:attrNameLst>
                                          <p:attrName>ppt_x</p:attrName>
                                        </p:attrNameLst>
                                      </p:cBhvr>
                                      <p:tavLst>
                                        <p:tav tm="0">
                                          <p:val>
                                            <p:strVal val="#ppt_x-.2"/>
                                          </p:val>
                                        </p:tav>
                                        <p:tav tm="100000">
                                          <p:val>
                                            <p:strVal val="#ppt_x"/>
                                          </p:val>
                                        </p:tav>
                                      </p:tavLst>
                                    </p:anim>
                                    <p:anim calcmode="lin" valueType="num">
                                      <p:cBhvr>
                                        <p:cTn id="1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1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gt66y.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5b4cb7c9.png"/>
          <p:cNvPicPr>
            <a:picLocks noChangeAspect="1"/>
          </p:cNvPicPr>
          <p:nvPr/>
        </p:nvPicPr>
        <p:blipFill>
          <a:blip r:embed="rId4" cstate="screen"/>
          <a:stretch>
            <a:fillRect/>
          </a:stretch>
        </p:blipFill>
        <p:spPr>
          <a:xfrm>
            <a:off x="-428660" y="3214686"/>
            <a:ext cx="3990479" cy="4000480"/>
          </a:xfrm>
          <a:prstGeom prst="rect">
            <a:avLst/>
          </a:prstGeom>
        </p:spPr>
      </p:pic>
      <p:sp>
        <p:nvSpPr>
          <p:cNvPr id="7" name="6 CuadroTexto"/>
          <p:cNvSpPr txBox="1"/>
          <p:nvPr/>
        </p:nvSpPr>
        <p:spPr>
          <a:xfrm>
            <a:off x="785786" y="642918"/>
            <a:ext cx="5192447" cy="2308324"/>
          </a:xfrm>
          <a:prstGeom prst="rect">
            <a:avLst/>
          </a:prstGeom>
          <a:noFill/>
        </p:spPr>
        <p:txBody>
          <a:bodyPr wrap="none" rtlCol="0">
            <a:spAutoFit/>
          </a:bodyPr>
          <a:lstStyle/>
          <a:p>
            <a:pPr algn="ctr"/>
            <a:r>
              <a:rPr lang="es-ES" sz="2400" b="1" dirty="0" smtClean="0">
                <a:effectLst>
                  <a:outerShdw blurRad="38100" dist="38100" dir="2700000" algn="tl">
                    <a:srgbClr val="000000">
                      <a:alpha val="43137"/>
                    </a:srgbClr>
                  </a:outerShdw>
                </a:effectLst>
                <a:latin typeface="Harrington" pitchFamily="82" charset="0"/>
              </a:rPr>
              <a:t>Para los buenos momentos, gratitud. </a:t>
            </a:r>
            <a:br>
              <a:rPr lang="es-ES" sz="2400" b="1" dirty="0" smtClean="0">
                <a:effectLst>
                  <a:outerShdw blurRad="38100" dist="38100" dir="2700000" algn="tl">
                    <a:srgbClr val="000000">
                      <a:alpha val="43137"/>
                    </a:srgbClr>
                  </a:outerShdw>
                </a:effectLst>
                <a:latin typeface="Harrington" pitchFamily="82" charset="0"/>
              </a:rPr>
            </a:br>
            <a:r>
              <a:rPr lang="es-ES" sz="2400" b="1" dirty="0" smtClean="0">
                <a:effectLst>
                  <a:outerShdw blurRad="38100" dist="38100" dir="2700000" algn="tl">
                    <a:srgbClr val="000000">
                      <a:alpha val="43137"/>
                    </a:srgbClr>
                  </a:outerShdw>
                </a:effectLst>
                <a:latin typeface="Harrington" pitchFamily="82" charset="0"/>
              </a:rPr>
              <a:t>Para los malos, mucha esperanza. </a:t>
            </a:r>
            <a:br>
              <a:rPr lang="es-ES" sz="2400" b="1" dirty="0" smtClean="0">
                <a:effectLst>
                  <a:outerShdw blurRad="38100" dist="38100" dir="2700000" algn="tl">
                    <a:srgbClr val="000000">
                      <a:alpha val="43137"/>
                    </a:srgbClr>
                  </a:outerShdw>
                </a:effectLst>
                <a:latin typeface="Harrington" pitchFamily="82" charset="0"/>
              </a:rPr>
            </a:br>
            <a:r>
              <a:rPr lang="es-ES" sz="2400" b="1" dirty="0" smtClean="0">
                <a:effectLst>
                  <a:outerShdw blurRad="38100" dist="38100" dir="2700000" algn="tl">
                    <a:srgbClr val="000000">
                      <a:alpha val="43137"/>
                    </a:srgbClr>
                  </a:outerShdw>
                </a:effectLst>
                <a:latin typeface="Harrington" pitchFamily="82" charset="0"/>
              </a:rPr>
              <a:t>Para cada día, una ilusión.</a:t>
            </a:r>
            <a:br>
              <a:rPr lang="es-ES" sz="2400" b="1" dirty="0" smtClean="0">
                <a:effectLst>
                  <a:outerShdw blurRad="38100" dist="38100" dir="2700000" algn="tl">
                    <a:srgbClr val="000000">
                      <a:alpha val="43137"/>
                    </a:srgbClr>
                  </a:outerShdw>
                </a:effectLst>
                <a:latin typeface="Harrington" pitchFamily="82" charset="0"/>
              </a:rPr>
            </a:br>
            <a:r>
              <a:rPr lang="es-ES" sz="2400" b="1" dirty="0" smtClean="0">
                <a:effectLst>
                  <a:outerShdw blurRad="38100" dist="38100" dir="2700000" algn="tl">
                    <a:srgbClr val="000000">
                      <a:alpha val="43137"/>
                    </a:srgbClr>
                  </a:outerShdw>
                </a:effectLst>
                <a:latin typeface="Harrington" pitchFamily="82" charset="0"/>
              </a:rPr>
              <a:t>Y siempre, siempre, felicidad. </a:t>
            </a:r>
            <a:br>
              <a:rPr lang="es-ES" sz="2400" b="1" dirty="0" smtClean="0">
                <a:effectLst>
                  <a:outerShdw blurRad="38100" dist="38100" dir="2700000" algn="tl">
                    <a:srgbClr val="000000">
                      <a:alpha val="43137"/>
                    </a:srgbClr>
                  </a:outerShdw>
                </a:effectLst>
                <a:latin typeface="Harrington" pitchFamily="82" charset="0"/>
              </a:rPr>
            </a:br>
            <a:r>
              <a:rPr lang="es-ES" sz="2400" b="1" dirty="0" smtClean="0">
                <a:effectLst>
                  <a:outerShdw blurRad="38100" dist="38100" dir="2700000" algn="tl">
                    <a:srgbClr val="000000">
                      <a:alpha val="43137"/>
                    </a:srgbClr>
                  </a:outerShdw>
                </a:effectLst>
                <a:latin typeface="Harrington" pitchFamily="82" charset="0"/>
              </a:rPr>
              <a:t>Esto es lo que te deseo para el 2013. </a:t>
            </a:r>
          </a:p>
          <a:p>
            <a:pPr algn="ctr"/>
            <a:endParaRPr lang="es-ES" sz="24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ppt_x</p:attrName>
                                        </p:attrNameLst>
                                      </p:cBhvr>
                                      <p:tavLst>
                                        <p:tav tm="0">
                                          <p:val>
                                            <p:strVal val="#ppt_x-.2"/>
                                          </p:val>
                                        </p:tav>
                                        <p:tav tm="100000">
                                          <p:val>
                                            <p:strVal val="#ppt_x"/>
                                          </p:val>
                                        </p:tav>
                                      </p:tavLst>
                                    </p:anim>
                                    <p:anim calcmode="lin" valueType="num">
                                      <p:cBhvr>
                                        <p:cTn id="8"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922c79d.gif"/>
          <p:cNvPicPr>
            <a:picLocks noChangeAspect="1"/>
          </p:cNvPicPr>
          <p:nvPr/>
        </p:nvPicPr>
        <p:blipFill>
          <a:blip r:embed="rId2">
            <a:lum bright="-10000" contrast="20000"/>
          </a:blip>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blipFill dpi="0" rotWithShape="1">
            <a:blip r:embed="rId3">
              <a:lum brigh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sapin10dec1.png"/>
          <p:cNvPicPr>
            <a:picLocks noChangeAspect="1"/>
          </p:cNvPicPr>
          <p:nvPr/>
        </p:nvPicPr>
        <p:blipFill>
          <a:blip r:embed="rId4" cstate="screen"/>
          <a:stretch>
            <a:fillRect/>
          </a:stretch>
        </p:blipFill>
        <p:spPr>
          <a:xfrm>
            <a:off x="7358082" y="1428736"/>
            <a:ext cx="1785918" cy="3214710"/>
          </a:xfrm>
          <a:prstGeom prst="rect">
            <a:avLst/>
          </a:prstGeom>
        </p:spPr>
      </p:pic>
      <p:sp>
        <p:nvSpPr>
          <p:cNvPr id="8" name="7 CuadroTexto"/>
          <p:cNvSpPr txBox="1"/>
          <p:nvPr/>
        </p:nvSpPr>
        <p:spPr>
          <a:xfrm>
            <a:off x="500034" y="500042"/>
            <a:ext cx="5357850" cy="1938992"/>
          </a:xfrm>
          <a:prstGeom prst="rect">
            <a:avLst/>
          </a:prstGeom>
          <a:noFill/>
        </p:spPr>
        <p:txBody>
          <a:bodyPr wrap="square" rtlCol="0">
            <a:spAutoFit/>
          </a:bodyPr>
          <a:lstStyle/>
          <a:p>
            <a:pPr lvl="0"/>
            <a:r>
              <a:rPr lang="es-ES" sz="2400" b="1" dirty="0" smtClean="0">
                <a:solidFill>
                  <a:schemeClr val="bg1"/>
                </a:solidFill>
                <a:latin typeface="Harrington" pitchFamily="82" charset="0"/>
              </a:rPr>
              <a:t>Es la navidad en el corazón lo que llena de navidad el aire.</a:t>
            </a:r>
          </a:p>
          <a:p>
            <a:pPr lvl="0"/>
            <a:endParaRPr lang="es-ES" sz="2400" b="1" dirty="0" smtClean="0">
              <a:solidFill>
                <a:schemeClr val="bg1"/>
              </a:solidFill>
              <a:latin typeface="Harrington" pitchFamily="82" charset="0"/>
            </a:endParaRPr>
          </a:p>
          <a:p>
            <a:pPr lvl="0"/>
            <a:r>
              <a:rPr lang="es-ES" sz="2400" b="1" dirty="0" smtClean="0">
                <a:solidFill>
                  <a:schemeClr val="bg1"/>
                </a:solidFill>
                <a:latin typeface="Harrington" pitchFamily="82" charset="0"/>
              </a:rPr>
              <a:t> (W. T. </a:t>
            </a:r>
            <a:r>
              <a:rPr lang="es-ES" sz="2400" b="1" dirty="0" err="1" smtClean="0">
                <a:solidFill>
                  <a:schemeClr val="bg1"/>
                </a:solidFill>
                <a:latin typeface="Harrington" pitchFamily="82" charset="0"/>
              </a:rPr>
              <a:t>Ellis</a:t>
            </a:r>
            <a:r>
              <a:rPr lang="es-ES" sz="2400" b="1" dirty="0" smtClean="0">
                <a:solidFill>
                  <a:schemeClr val="bg1"/>
                </a:solidFill>
                <a:latin typeface="Harrington" pitchFamily="82" charset="0"/>
              </a:rPr>
              <a:t>)</a:t>
            </a:r>
          </a:p>
          <a:p>
            <a:endParaRPr lang="es-ES" sz="2400" b="1" dirty="0">
              <a:solidFill>
                <a:schemeClr val="bg1"/>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2000" fill="hold"/>
                                        <p:tgtEl>
                                          <p:spTgt spid="8"/>
                                        </p:tgtEl>
                                        <p:attrNameLst>
                                          <p:attrName>ppt_x</p:attrName>
                                        </p:attrNameLst>
                                      </p:cBhvr>
                                      <p:tavLst>
                                        <p:tav tm="0">
                                          <p:val>
                                            <p:strVal val="#ppt_x-.2"/>
                                          </p:val>
                                        </p:tav>
                                        <p:tav tm="100000">
                                          <p:val>
                                            <p:strVal val="#ppt_x"/>
                                          </p:val>
                                        </p:tav>
                                      </p:tavLst>
                                    </p:anim>
                                    <p:anim calcmode="lin" valueType="num">
                                      <p:cBhvr>
                                        <p:cTn id="8"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isajes nevadors (9)_thumb.jpg"/>
          <p:cNvPicPr>
            <a:picLocks noChangeAspect="1"/>
          </p:cNvPicPr>
          <p:nvPr/>
        </p:nvPicPr>
        <p:blipFill>
          <a:blip r:embed="rId2"/>
          <a:srcRect/>
          <a:stretch>
            <a:fillRect/>
          </a:stretch>
        </p:blipFill>
        <p:spPr>
          <a:xfrm>
            <a:off x="-1" y="0"/>
            <a:ext cx="9142331" cy="6858000"/>
          </a:xfrm>
          <a:prstGeom prst="rect">
            <a:avLst/>
          </a:prstGeom>
        </p:spPr>
      </p:pic>
      <p:sp>
        <p:nvSpPr>
          <p:cNvPr id="5" name="4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285852" y="4929198"/>
            <a:ext cx="6000792" cy="1569660"/>
          </a:xfrm>
          <a:prstGeom prst="rect">
            <a:avLst/>
          </a:prstGeom>
          <a:noFill/>
        </p:spPr>
        <p:txBody>
          <a:bodyPr wrap="square" rtlCol="0">
            <a:spAutoFit/>
          </a:bodyPr>
          <a:lstStyle/>
          <a:p>
            <a:pPr lvl="0"/>
            <a:r>
              <a:rPr lang="es-ES" sz="2400" b="1" dirty="0" smtClean="0">
                <a:solidFill>
                  <a:srgbClr val="FFFF00"/>
                </a:solidFill>
                <a:effectLst>
                  <a:outerShdw blurRad="38100" dist="38100" dir="2700000" algn="tl">
                    <a:srgbClr val="000000">
                      <a:alpha val="43137"/>
                    </a:srgbClr>
                  </a:outerShdw>
                </a:effectLst>
                <a:latin typeface="Harrington" pitchFamily="82" charset="0"/>
              </a:rPr>
              <a:t>Las únicas personas realmente ciegas en la época de navidad son las que no tienen la navidad en su corazón.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Hellen</a:t>
            </a:r>
            <a:r>
              <a:rPr lang="es-ES" sz="2400" b="1" dirty="0" smtClean="0">
                <a:solidFill>
                  <a:srgbClr val="FFFF00"/>
                </a:solidFill>
                <a:effectLst>
                  <a:outerShdw blurRad="38100" dist="38100" dir="2700000" algn="tl">
                    <a:srgbClr val="000000">
                      <a:alpha val="43137"/>
                    </a:srgbClr>
                  </a:outerShdw>
                </a:effectLst>
                <a:latin typeface="Harrington" pitchFamily="82" charset="0"/>
              </a:rPr>
              <a:t>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Keller</a:t>
            </a:r>
            <a:r>
              <a:rPr lang="es-ES" sz="2400" b="1" dirty="0" smtClean="0">
                <a:solidFill>
                  <a:srgbClr val="FFFF00"/>
                </a:solidFill>
                <a:effectLst>
                  <a:outerShdw blurRad="38100" dist="38100" dir="2700000" algn="tl">
                    <a:srgbClr val="000000">
                      <a:alpha val="43137"/>
                    </a:srgbClr>
                  </a:outerShdw>
                </a:effectLst>
                <a:latin typeface="Harrington" pitchFamily="82" charset="0"/>
              </a:rPr>
              <a:t>)</a:t>
            </a:r>
          </a:p>
          <a:p>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ppt_x</p:attrName>
                                        </p:attrNameLst>
                                      </p:cBhvr>
                                      <p:tavLst>
                                        <p:tav tm="0">
                                          <p:val>
                                            <p:strVal val="#ppt_x-.2"/>
                                          </p:val>
                                        </p:tav>
                                        <p:tav tm="100000">
                                          <p:val>
                                            <p:strVal val="#ppt_x"/>
                                          </p:val>
                                        </p:tav>
                                      </p:tavLst>
                                    </p:anim>
                                    <p:anim calcmode="lin" valueType="num">
                                      <p:cBhvr>
                                        <p:cTn id="8"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8" name="7 Imagen" descr="Navidad_mueco_de_nieve.jpg"/>
          <p:cNvPicPr>
            <a:picLocks noChangeAspect="1"/>
          </p:cNvPicPr>
          <p:nvPr/>
        </p:nvPicPr>
        <p:blipFill>
          <a:blip r:embed="rId2"/>
          <a:stretch>
            <a:fillRect/>
          </a:stretch>
        </p:blipFill>
        <p:spPr>
          <a:xfrm>
            <a:off x="0" y="0"/>
            <a:ext cx="9144000" cy="6858000"/>
          </a:xfrm>
          <a:prstGeom prst="rect">
            <a:avLst/>
          </a:prstGeom>
        </p:spPr>
      </p:pic>
      <p:sp>
        <p:nvSpPr>
          <p:cNvPr id="9" name="8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d853afcf.png"/>
          <p:cNvPicPr>
            <a:picLocks noChangeAspect="1"/>
          </p:cNvPicPr>
          <p:nvPr/>
        </p:nvPicPr>
        <p:blipFill>
          <a:blip r:embed="rId4"/>
          <a:stretch>
            <a:fillRect/>
          </a:stretch>
        </p:blipFill>
        <p:spPr>
          <a:xfrm flipH="1">
            <a:off x="0" y="571480"/>
            <a:ext cx="4929190" cy="6286520"/>
          </a:xfrm>
          <a:prstGeom prst="rect">
            <a:avLst/>
          </a:prstGeom>
        </p:spPr>
      </p:pic>
      <p:sp>
        <p:nvSpPr>
          <p:cNvPr id="11" name="10 CuadroTexto"/>
          <p:cNvSpPr txBox="1"/>
          <p:nvPr/>
        </p:nvSpPr>
        <p:spPr>
          <a:xfrm>
            <a:off x="3714744" y="285728"/>
            <a:ext cx="5072098" cy="1569660"/>
          </a:xfrm>
          <a:prstGeom prst="rect">
            <a:avLst/>
          </a:prstGeom>
          <a:noFill/>
        </p:spPr>
        <p:txBody>
          <a:bodyPr wrap="square" rtlCol="0">
            <a:spAutoFit/>
          </a:bodyPr>
          <a:lstStyle/>
          <a:p>
            <a:r>
              <a:rPr lang="es-ES" sz="2400" b="1" dirty="0" smtClean="0">
                <a:solidFill>
                  <a:srgbClr val="FFFF00"/>
                </a:solidFill>
                <a:effectLst>
                  <a:outerShdw blurRad="38100" dist="38100" dir="2700000" algn="tl">
                    <a:srgbClr val="000000">
                      <a:alpha val="43137"/>
                    </a:srgbClr>
                  </a:outerShdw>
                </a:effectLst>
                <a:latin typeface="Harrington" pitchFamily="82" charset="0"/>
              </a:rPr>
              <a:t>La navidad comienza en el corazón de Dios, y sólo está completa, cuando llega al corazón del hombre. </a:t>
            </a:r>
          </a:p>
          <a:p>
            <a:endParaRPr lang="es-ES" sz="2400" dirty="0"/>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childTnLst>
                                </p:cTn>
                              </p:par>
                            </p:childTnLst>
                          </p:cTn>
                        </p:par>
                        <p:par>
                          <p:cTn id="8" fill="hold">
                            <p:stCondLst>
                              <p:cond delay="2000"/>
                            </p:stCondLst>
                            <p:childTnLst>
                              <p:par>
                                <p:cTn id="9" presetID="29"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2000" fill="hold"/>
                                        <p:tgtEl>
                                          <p:spTgt spid="11"/>
                                        </p:tgtEl>
                                        <p:attrNameLst>
                                          <p:attrName>ppt_x</p:attrName>
                                        </p:attrNameLst>
                                      </p:cBhvr>
                                      <p:tavLst>
                                        <p:tav tm="0">
                                          <p:val>
                                            <p:strVal val="#ppt_x-.2"/>
                                          </p:val>
                                        </p:tav>
                                        <p:tav tm="100000">
                                          <p:val>
                                            <p:strVal val="#ppt_x"/>
                                          </p:val>
                                        </p:tav>
                                      </p:tavLst>
                                    </p:anim>
                                    <p:anim calcmode="lin" valueType="num">
                                      <p:cBhvr>
                                        <p:cTn id="12" dur="20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1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0_7905b_d5ce1e46_XL.jpg"/>
          <p:cNvPicPr>
            <a:picLocks noChangeAspect="1"/>
          </p:cNvPicPr>
          <p:nvPr/>
        </p:nvPicPr>
        <p:blipFill>
          <a:blip r:embed="rId2"/>
          <a:stretch>
            <a:fillRect/>
          </a:stretch>
        </p:blipFill>
        <p:spPr>
          <a:xfrm>
            <a:off x="0" y="0"/>
            <a:ext cx="8225487" cy="6858000"/>
          </a:xfrm>
          <a:prstGeom prst="rect">
            <a:avLst/>
          </a:prstGeom>
        </p:spPr>
      </p:pic>
      <p:pic>
        <p:nvPicPr>
          <p:cNvPr id="6" name="5 Imagen" descr="43df708a.png"/>
          <p:cNvPicPr>
            <a:picLocks noChangeAspect="1"/>
          </p:cNvPicPr>
          <p:nvPr/>
        </p:nvPicPr>
        <p:blipFill>
          <a:blip r:embed="rId3"/>
          <a:stretch>
            <a:fillRect/>
          </a:stretch>
        </p:blipFill>
        <p:spPr>
          <a:xfrm>
            <a:off x="6733090" y="928670"/>
            <a:ext cx="2410910" cy="5929330"/>
          </a:xfrm>
          <a:prstGeom prst="rect">
            <a:avLst/>
          </a:prstGeom>
        </p:spPr>
      </p:pic>
      <p:sp>
        <p:nvSpPr>
          <p:cNvPr id="8" name="7 CuadroTexto"/>
          <p:cNvSpPr txBox="1"/>
          <p:nvPr/>
        </p:nvSpPr>
        <p:spPr>
          <a:xfrm>
            <a:off x="571472" y="4429132"/>
            <a:ext cx="4714908" cy="2308324"/>
          </a:xfrm>
          <a:prstGeom prst="rect">
            <a:avLst/>
          </a:prstGeom>
          <a:noFill/>
        </p:spPr>
        <p:txBody>
          <a:bodyPr wrap="square" rtlCol="0">
            <a:spAutoFit/>
          </a:bodyPr>
          <a:lstStyle/>
          <a:p>
            <a:pPr lvl="0" algn="ctr"/>
            <a:r>
              <a:rPr lang="es-ES" sz="2400" b="1" dirty="0" smtClean="0">
                <a:solidFill>
                  <a:srgbClr val="FFFF00"/>
                </a:solidFill>
                <a:effectLst>
                  <a:outerShdw blurRad="38100" dist="38100" dir="2700000" algn="tl">
                    <a:srgbClr val="000000">
                      <a:alpha val="43137"/>
                    </a:srgbClr>
                  </a:outerShdw>
                </a:effectLst>
                <a:latin typeface="Harrington" pitchFamily="82" charset="0"/>
              </a:rPr>
              <a:t>No te preocupes por el tamaño de tu árbol de navidad. A los ojos de los niños todos ellos tienen 30 pies de altura.</a:t>
            </a:r>
          </a:p>
          <a:p>
            <a:pPr lvl="0"/>
            <a:r>
              <a:rPr lang="es-ES" sz="2400" b="1" dirty="0" smtClean="0">
                <a:solidFill>
                  <a:srgbClr val="FFFF00"/>
                </a:solidFill>
                <a:effectLst>
                  <a:outerShdw blurRad="38100" dist="38100" dir="2700000" algn="tl">
                    <a:srgbClr val="000000">
                      <a:alpha val="43137"/>
                    </a:srgbClr>
                  </a:outerShdw>
                </a:effectLst>
                <a:latin typeface="Harrington" pitchFamily="82" charset="0"/>
              </a:rPr>
              <a:t> (Larry Wilde)</a:t>
            </a:r>
          </a:p>
          <a:p>
            <a:pPr algn="ctr"/>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childTnLst>
                                </p:cTn>
                              </p:par>
                            </p:childTnLst>
                          </p:cTn>
                        </p:par>
                        <p:par>
                          <p:cTn id="12" fill="hold">
                            <p:stCondLst>
                              <p:cond delay="4000"/>
                            </p:stCondLst>
                            <p:childTnLst>
                              <p:par>
                                <p:cTn id="13" presetID="29"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2000" fill="hold"/>
                                        <p:tgtEl>
                                          <p:spTgt spid="8"/>
                                        </p:tgtEl>
                                        <p:attrNameLst>
                                          <p:attrName>ppt_x</p:attrName>
                                        </p:attrNameLst>
                                      </p:cBhvr>
                                      <p:tavLst>
                                        <p:tav tm="0">
                                          <p:val>
                                            <p:strVal val="#ppt_x-.2"/>
                                          </p:val>
                                        </p:tav>
                                        <p:tav tm="100000">
                                          <p:val>
                                            <p:strVal val="#ppt_x"/>
                                          </p:val>
                                        </p:tav>
                                      </p:tavLst>
                                    </p:anim>
                                    <p:anim calcmode="lin" valueType="num">
                                      <p:cBhvr>
                                        <p:cTn id="16"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1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17" name="16 Imagen" descr="navidad_74-1024x768.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6">
              <a:lumMod val="75000"/>
              <a:alpha val="5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571472" y="571480"/>
            <a:ext cx="5357850" cy="2308324"/>
          </a:xfrm>
          <a:prstGeom prst="rect">
            <a:avLst/>
          </a:prstGeom>
          <a:noFill/>
        </p:spPr>
        <p:txBody>
          <a:bodyPr wrap="square" rtlCol="0">
            <a:spAutoFit/>
          </a:bodyPr>
          <a:lstStyle/>
          <a:p>
            <a:pPr lvl="0" algn="ctr"/>
            <a:r>
              <a:rPr lang="es-ES" sz="2400" b="1" dirty="0" smtClean="0">
                <a:effectLst>
                  <a:outerShdw blurRad="38100" dist="38100" dir="2700000" algn="tl">
                    <a:srgbClr val="000000">
                      <a:alpha val="43137"/>
                    </a:srgbClr>
                  </a:outerShdw>
                </a:effectLst>
                <a:latin typeface="Harrington" pitchFamily="82" charset="0"/>
              </a:rPr>
              <a:t>La navidad agita una varita mágica sobre el mundo, y he aquí, todo es más suave y más hermoso. </a:t>
            </a:r>
          </a:p>
          <a:p>
            <a:pPr lvl="0"/>
            <a:endParaRPr lang="es-ES" sz="2400" b="1" dirty="0" smtClean="0">
              <a:effectLst>
                <a:outerShdw blurRad="38100" dist="38100" dir="2700000" algn="tl">
                  <a:srgbClr val="000000">
                    <a:alpha val="43137"/>
                  </a:srgbClr>
                </a:outerShdw>
              </a:effectLst>
              <a:latin typeface="Harrington" pitchFamily="82" charset="0"/>
            </a:endParaRPr>
          </a:p>
          <a:p>
            <a:pPr lvl="0"/>
            <a:r>
              <a:rPr lang="es-ES" sz="2400" b="1" dirty="0" smtClean="0">
                <a:effectLst>
                  <a:outerShdw blurRad="38100" dist="38100" dir="2700000" algn="tl">
                    <a:srgbClr val="000000">
                      <a:alpha val="43137"/>
                    </a:srgbClr>
                  </a:outerShdw>
                </a:effectLst>
                <a:latin typeface="Harrington" pitchFamily="82" charset="0"/>
              </a:rPr>
              <a:t>(Norman </a:t>
            </a:r>
            <a:r>
              <a:rPr lang="es-ES" sz="2400" b="1" dirty="0" err="1" smtClean="0">
                <a:effectLst>
                  <a:outerShdw blurRad="38100" dist="38100" dir="2700000" algn="tl">
                    <a:srgbClr val="000000">
                      <a:alpha val="43137"/>
                    </a:srgbClr>
                  </a:outerShdw>
                </a:effectLst>
                <a:latin typeface="Harrington" pitchFamily="82" charset="0"/>
              </a:rPr>
              <a:t>Vincent</a:t>
            </a:r>
            <a:r>
              <a:rPr lang="es-ES" sz="2400" b="1" dirty="0" smtClean="0">
                <a:effectLst>
                  <a:outerShdw blurRad="38100" dist="38100" dir="2700000" algn="tl">
                    <a:srgbClr val="000000">
                      <a:alpha val="43137"/>
                    </a:srgbClr>
                  </a:outerShdw>
                </a:effectLst>
                <a:latin typeface="Harrington" pitchFamily="82" charset="0"/>
              </a:rPr>
              <a:t> Peale)</a:t>
            </a:r>
          </a:p>
          <a:p>
            <a:endParaRPr lang="es-ES" sz="24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0" fill="hold"/>
                                        <p:tgtEl>
                                          <p:spTgt spid="17"/>
                                        </p:tgtEl>
                                        <p:attrNameLst>
                                          <p:attrName>ppt_x</p:attrName>
                                        </p:attrNameLst>
                                      </p:cBhvr>
                                      <p:tavLst>
                                        <p:tav tm="0">
                                          <p:val>
                                            <p:strVal val="#ppt_x+#ppt_w/2"/>
                                          </p:val>
                                        </p:tav>
                                        <p:tav tm="100000">
                                          <p:val>
                                            <p:strVal val="#ppt_x"/>
                                          </p:val>
                                        </p:tav>
                                      </p:tavLst>
                                    </p:anim>
                                    <p:anim calcmode="lin" valueType="num">
                                      <p:cBhvr>
                                        <p:cTn id="14" dur="5000" fill="hold"/>
                                        <p:tgtEl>
                                          <p:spTgt spid="17"/>
                                        </p:tgtEl>
                                        <p:attrNameLst>
                                          <p:attrName>ppt_y</p:attrName>
                                        </p:attrNameLst>
                                      </p:cBhvr>
                                      <p:tavLst>
                                        <p:tav tm="0">
                                          <p:val>
                                            <p:strVal val="#ppt_y"/>
                                          </p:val>
                                        </p:tav>
                                        <p:tav tm="100000">
                                          <p:val>
                                            <p:strVal val="#ppt_y"/>
                                          </p:val>
                                        </p:tav>
                                      </p:tavLst>
                                    </p:anim>
                                    <p:anim calcmode="lin" valueType="num">
                                      <p:cBhvr>
                                        <p:cTn id="15" dur="5000" fill="hold"/>
                                        <p:tgtEl>
                                          <p:spTgt spid="17"/>
                                        </p:tgtEl>
                                        <p:attrNameLst>
                                          <p:attrName>ppt_w</p:attrName>
                                        </p:attrNameLst>
                                      </p:cBhvr>
                                      <p:tavLst>
                                        <p:tav tm="0">
                                          <p:val>
                                            <p:fltVal val="0"/>
                                          </p:val>
                                        </p:tav>
                                        <p:tav tm="100000">
                                          <p:val>
                                            <p:strVal val="#ppt_w"/>
                                          </p:val>
                                        </p:tav>
                                      </p:tavLst>
                                    </p:anim>
                                    <p:anim calcmode="lin" valueType="num">
                                      <p:cBhvr>
                                        <p:cTn id="16" dur="5000" fill="hold"/>
                                        <p:tgtEl>
                                          <p:spTgt spid="17"/>
                                        </p:tgtEl>
                                        <p:attrNameLst>
                                          <p:attrName>ppt_h</p:attrName>
                                        </p:attrNameLst>
                                      </p:cBhvr>
                                      <p:tavLst>
                                        <p:tav tm="0">
                                          <p:val>
                                            <p:strVal val="#ppt_h"/>
                                          </p:val>
                                        </p:tav>
                                        <p:tav tm="100000">
                                          <p:val>
                                            <p:strVal val="#ppt_h"/>
                                          </p:val>
                                        </p:tav>
                                      </p:tavLst>
                                    </p:anim>
                                  </p:childTnLst>
                                </p:cTn>
                              </p:par>
                            </p:childTnLst>
                          </p:cTn>
                        </p:par>
                        <p:par>
                          <p:cTn id="17" fill="hold">
                            <p:stCondLst>
                              <p:cond delay="5000"/>
                            </p:stCondLst>
                            <p:childTnLst>
                              <p:par>
                                <p:cTn id="18" presetID="29"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2000" fill="hold"/>
                                        <p:tgtEl>
                                          <p:spTgt spid="6"/>
                                        </p:tgtEl>
                                        <p:attrNameLst>
                                          <p:attrName>ppt_x</p:attrName>
                                        </p:attrNameLst>
                                      </p:cBhvr>
                                      <p:tavLst>
                                        <p:tav tm="0">
                                          <p:val>
                                            <p:strVal val="#ppt_x-.2"/>
                                          </p:val>
                                        </p:tav>
                                        <p:tav tm="100000">
                                          <p:val>
                                            <p:strVal val="#ppt_x"/>
                                          </p:val>
                                        </p:tav>
                                      </p:tavLst>
                                    </p:anim>
                                    <p:anim calcmode="lin" valueType="num">
                                      <p:cBhvr>
                                        <p:cTn id="21"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tito-dentro-de-una-bota-navideña-postales-para-compartir-en-Navidad.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00000">
              <a:alpha val="58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0" y="357166"/>
            <a:ext cx="4572032" cy="1938992"/>
          </a:xfrm>
          <a:prstGeom prst="rect">
            <a:avLst/>
          </a:prstGeom>
          <a:noFill/>
        </p:spPr>
        <p:txBody>
          <a:bodyPr wrap="square" rtlCol="0">
            <a:spAutoFit/>
          </a:bodyPr>
          <a:lstStyle/>
          <a:p>
            <a:pPr lvl="0" algn="ctr"/>
            <a:r>
              <a:rPr lang="es-ES" sz="2400" b="1" dirty="0" smtClean="0">
                <a:solidFill>
                  <a:schemeClr val="bg1"/>
                </a:solidFill>
                <a:effectLst>
                  <a:outerShdw blurRad="38100" dist="38100" dir="2700000" algn="tl">
                    <a:srgbClr val="000000">
                      <a:alpha val="43137"/>
                    </a:srgbClr>
                  </a:outerShdw>
                </a:effectLst>
                <a:latin typeface="Harrington" pitchFamily="82" charset="0"/>
              </a:rPr>
              <a:t>El que no tiene navidad en el corazón nunca lo encontrará bajo un árbol. </a:t>
            </a:r>
          </a:p>
          <a:p>
            <a:pPr lvl="0"/>
            <a:r>
              <a:rPr lang="es-ES" sz="2400" b="1" dirty="0" smtClean="0">
                <a:solidFill>
                  <a:schemeClr val="bg1"/>
                </a:solidFill>
                <a:effectLst>
                  <a:outerShdw blurRad="38100" dist="38100" dir="2700000" algn="tl">
                    <a:srgbClr val="000000">
                      <a:alpha val="43137"/>
                    </a:srgbClr>
                  </a:outerShdw>
                </a:effectLst>
                <a:latin typeface="Harrington" pitchFamily="82" charset="0"/>
              </a:rPr>
              <a:t>(Roy L. Smith)</a:t>
            </a:r>
          </a:p>
          <a:p>
            <a:endParaRPr lang="es-ES" sz="2400" b="1" dirty="0">
              <a:solidFill>
                <a:schemeClr val="bg1"/>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4"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in)">
                                      <p:cBhvr>
                                        <p:cTn id="22" dur="5000"/>
                                        <p:tgtEl>
                                          <p:spTgt spid="4"/>
                                        </p:tgtEl>
                                      </p:cBhvr>
                                    </p:animEffect>
                                  </p:childTnLst>
                                </p:cTn>
                              </p:par>
                            </p:childTnLst>
                          </p:cTn>
                        </p:par>
                        <p:par>
                          <p:cTn id="23" fill="hold">
                            <p:stCondLst>
                              <p:cond delay="5000"/>
                            </p:stCondLst>
                            <p:childTnLst>
                              <p:par>
                                <p:cTn id="24" presetID="29"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2000" fill="hold"/>
                                        <p:tgtEl>
                                          <p:spTgt spid="6"/>
                                        </p:tgtEl>
                                        <p:attrNameLst>
                                          <p:attrName>ppt_x</p:attrName>
                                        </p:attrNameLst>
                                      </p:cBhvr>
                                      <p:tavLst>
                                        <p:tav tm="0">
                                          <p:val>
                                            <p:strVal val="#ppt_x-.2"/>
                                          </p:val>
                                        </p:tav>
                                        <p:tav tm="100000">
                                          <p:val>
                                            <p:strVal val="#ppt_x"/>
                                          </p:val>
                                        </p:tav>
                                      </p:tavLst>
                                    </p:anim>
                                    <p:anim calcmode="lin" valueType="num">
                                      <p:cBhvr>
                                        <p:cTn id="27"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esferas-y-campanas-doradas-adornos-navideños-en-postal-para-navidad.jpg"/>
          <p:cNvPicPr>
            <a:picLocks noChangeAspect="1"/>
          </p:cNvPicPr>
          <p:nvPr/>
        </p:nvPicPr>
        <p:blipFill>
          <a:blip r:embed="rId2"/>
          <a:stretch>
            <a:fillRect/>
          </a:stretch>
        </p:blipFill>
        <p:spPr>
          <a:xfrm>
            <a:off x="0" y="0"/>
            <a:ext cx="9144000" cy="6858000"/>
          </a:xfrm>
          <a:prstGeom prst="rect">
            <a:avLst/>
          </a:prstGeom>
        </p:spPr>
      </p:pic>
      <p:pic>
        <p:nvPicPr>
          <p:cNvPr id="6" name="5 Imagen" descr="fv32z02w.gif"/>
          <p:cNvPicPr>
            <a:picLocks noChangeAspect="1"/>
          </p:cNvPicPr>
          <p:nvPr/>
        </p:nvPicPr>
        <p:blipFill>
          <a:blip r:embed="rId3"/>
          <a:stretch>
            <a:fillRect/>
          </a:stretch>
        </p:blipFill>
        <p:spPr>
          <a:xfrm>
            <a:off x="714348" y="946098"/>
            <a:ext cx="4786346" cy="5911902"/>
          </a:xfrm>
          <a:prstGeom prst="rect">
            <a:avLst/>
          </a:prstGeom>
        </p:spPr>
      </p:pic>
      <p:sp>
        <p:nvSpPr>
          <p:cNvPr id="7" name="6 CuadroTexto"/>
          <p:cNvSpPr txBox="1"/>
          <p:nvPr/>
        </p:nvSpPr>
        <p:spPr>
          <a:xfrm>
            <a:off x="2071670" y="357166"/>
            <a:ext cx="4091185" cy="1569660"/>
          </a:xfrm>
          <a:prstGeom prst="rect">
            <a:avLst/>
          </a:prstGeom>
          <a:noFill/>
        </p:spPr>
        <p:txBody>
          <a:bodyPr wrap="none" rtlCol="0">
            <a:spAutoFit/>
          </a:bodyPr>
          <a:lstStyle/>
          <a:p>
            <a:pPr lvl="0"/>
            <a:r>
              <a:rPr lang="es-ES" sz="2400" b="1" dirty="0" smtClean="0">
                <a:effectLst>
                  <a:outerShdw blurRad="38100" dist="38100" dir="2700000" algn="tl">
                    <a:srgbClr val="000000">
                      <a:alpha val="43137"/>
                    </a:srgbClr>
                  </a:outerShdw>
                </a:effectLst>
                <a:latin typeface="Harrington" pitchFamily="82" charset="0"/>
              </a:rPr>
              <a:t>Sólo ha habido una navidad, </a:t>
            </a:r>
          </a:p>
          <a:p>
            <a:pPr lvl="0"/>
            <a:r>
              <a:rPr lang="es-ES" sz="2400" b="1" dirty="0" smtClean="0">
                <a:effectLst>
                  <a:outerShdw blurRad="38100" dist="38100" dir="2700000" algn="tl">
                    <a:srgbClr val="000000">
                      <a:alpha val="43137"/>
                    </a:srgbClr>
                  </a:outerShdw>
                </a:effectLst>
                <a:latin typeface="Harrington" pitchFamily="82" charset="0"/>
              </a:rPr>
              <a:t>el resto son aniversarios.</a:t>
            </a:r>
          </a:p>
          <a:p>
            <a:pPr lvl="0"/>
            <a:r>
              <a:rPr lang="es-ES" sz="2400" b="1" dirty="0" smtClean="0">
                <a:effectLst>
                  <a:outerShdw blurRad="38100" dist="38100" dir="2700000" algn="tl">
                    <a:srgbClr val="000000">
                      <a:alpha val="43137"/>
                    </a:srgbClr>
                  </a:outerShdw>
                </a:effectLst>
                <a:latin typeface="Harrington" pitchFamily="82" charset="0"/>
              </a:rPr>
              <a:t> (WJ Cameron)</a:t>
            </a:r>
          </a:p>
          <a:p>
            <a:endParaRPr lang="es-ES" sz="24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childTnLst>
                          </p:cTn>
                        </p:par>
                        <p:par>
                          <p:cTn id="9" fill="hold">
                            <p:stCondLst>
                              <p:cond delay="3000"/>
                            </p:stCondLst>
                            <p:childTnLst>
                              <p:par>
                                <p:cTn id="10" presetID="10"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childTnLst>
                                </p:cTn>
                              </p:par>
                            </p:childTnLst>
                          </p:cTn>
                        </p:par>
                        <p:par>
                          <p:cTn id="13" fill="hold">
                            <p:stCondLst>
                              <p:cond delay="5000"/>
                            </p:stCondLst>
                            <p:childTnLst>
                              <p:par>
                                <p:cTn id="14" presetID="29"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2000" fill="hold"/>
                                        <p:tgtEl>
                                          <p:spTgt spid="7"/>
                                        </p:tgtEl>
                                        <p:attrNameLst>
                                          <p:attrName>ppt_x</p:attrName>
                                        </p:attrNameLst>
                                      </p:cBhvr>
                                      <p:tavLst>
                                        <p:tav tm="0">
                                          <p:val>
                                            <p:strVal val="#ppt_x-.2"/>
                                          </p:val>
                                        </p:tav>
                                        <p:tav tm="100000">
                                          <p:val>
                                            <p:strVal val="#ppt_x"/>
                                          </p:val>
                                        </p:tav>
                                      </p:tavLst>
                                    </p:anim>
                                    <p:anim calcmode="lin" valueType="num">
                                      <p:cBhvr>
                                        <p:cTn id="17"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1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avidad_81-1024x768.jpg"/>
          <p:cNvPicPr>
            <a:picLocks noChangeAspect="1"/>
          </p:cNvPicPr>
          <p:nvPr/>
        </p:nvPicPr>
        <p:blipFill>
          <a:blip r:embed="rId2"/>
          <a:stretch>
            <a:fillRect/>
          </a:stretch>
        </p:blipFill>
        <p:spPr>
          <a:xfrm>
            <a:off x="0" y="0"/>
            <a:ext cx="9144000" cy="6858000"/>
          </a:xfrm>
          <a:prstGeom prst="rect">
            <a:avLst/>
          </a:prstGeom>
        </p:spPr>
      </p:pic>
      <p:pic>
        <p:nvPicPr>
          <p:cNvPr id="5" name="4 Imagen" descr="67c28fbf.gif"/>
          <p:cNvPicPr>
            <a:picLocks noChangeAspect="1"/>
          </p:cNvPicPr>
          <p:nvPr/>
        </p:nvPicPr>
        <p:blipFill>
          <a:blip r:embed="rId3"/>
          <a:stretch>
            <a:fillRect/>
          </a:stretch>
        </p:blipFill>
        <p:spPr>
          <a:xfrm flipH="1">
            <a:off x="0" y="1857364"/>
            <a:ext cx="4286248" cy="5000636"/>
          </a:xfrm>
          <a:prstGeom prst="rect">
            <a:avLst/>
          </a:prstGeom>
        </p:spPr>
      </p:pic>
      <p:sp>
        <p:nvSpPr>
          <p:cNvPr id="6" name="5 CuadroTexto"/>
          <p:cNvSpPr txBox="1"/>
          <p:nvPr/>
        </p:nvSpPr>
        <p:spPr>
          <a:xfrm>
            <a:off x="285688" y="357166"/>
            <a:ext cx="8858312" cy="1200329"/>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Harrington" pitchFamily="82" charset="0"/>
              </a:rPr>
              <a:t>La navidad es una necesidad. Tiene que haber al menos un día en el año para recordarnos que estamos aquí para algo más que nosotros mismos. (Eric </a:t>
            </a:r>
            <a:r>
              <a:rPr lang="es-ES" sz="2400" b="1" dirty="0" err="1" smtClean="0">
                <a:effectLst>
                  <a:outerShdw blurRad="38100" dist="38100" dir="2700000" algn="tl">
                    <a:srgbClr val="000000">
                      <a:alpha val="43137"/>
                    </a:srgbClr>
                  </a:outerShdw>
                </a:effectLst>
                <a:latin typeface="Harrington" pitchFamily="82" charset="0"/>
              </a:rPr>
              <a:t>Sevareid</a:t>
            </a:r>
            <a:r>
              <a:rPr lang="es-ES" dirty="0" smtClean="0"/>
              <a:t>)</a:t>
            </a:r>
            <a:endParaRPr lang="es-ES" dirty="0"/>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0"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childTnLst>
                                </p:cTn>
                              </p:par>
                            </p:childTnLst>
                          </p:cTn>
                        </p:par>
                        <p:par>
                          <p:cTn id="13" fill="hold">
                            <p:stCondLst>
                              <p:cond delay="7000"/>
                            </p:stCondLst>
                            <p:childTnLst>
                              <p:par>
                                <p:cTn id="14" presetID="29"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ppt_x</p:attrName>
                                        </p:attrNameLst>
                                      </p:cBhvr>
                                      <p:tavLst>
                                        <p:tav tm="0">
                                          <p:val>
                                            <p:strVal val="#ppt_x-.2"/>
                                          </p:val>
                                        </p:tav>
                                        <p:tav tm="100000">
                                          <p:val>
                                            <p:strVal val="#ppt_x"/>
                                          </p:val>
                                        </p:tav>
                                      </p:tavLst>
                                    </p:anim>
                                    <p:anim calcmode="lin" valueType="num">
                                      <p:cBhvr>
                                        <p:cTn id="17"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avidad_32-1024x768.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FF00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0" y="928670"/>
            <a:ext cx="4643470" cy="1938992"/>
          </a:xfrm>
          <a:prstGeom prst="rect">
            <a:avLst/>
          </a:prstGeom>
          <a:noFill/>
        </p:spPr>
        <p:txBody>
          <a:bodyPr wrap="square" rtlCol="0">
            <a:spAutoFit/>
          </a:bodyPr>
          <a:lstStyle/>
          <a:p>
            <a:pPr algn="ctr"/>
            <a:r>
              <a:rPr lang="es-ES" sz="2400" b="1" dirty="0" smtClean="0">
                <a:effectLst>
                  <a:outerShdw blurRad="38100" dist="38100" dir="2700000" algn="tl">
                    <a:srgbClr val="000000">
                      <a:alpha val="43137"/>
                    </a:srgbClr>
                  </a:outerShdw>
                </a:effectLst>
                <a:latin typeface="Harrington" pitchFamily="82" charset="0"/>
              </a:rPr>
              <a:t>No es algo que se aprenda en el Colegio, Pero si no has aprendido el significado de la Navidad, en realidad no has aprendido nada.</a:t>
            </a:r>
            <a:endParaRPr lang="es-ES" sz="24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 presetClass="exit" presetSubtype="8" fill="hold" grpId="1" nodeType="withEffect">
                                  <p:stCondLst>
                                    <p:cond delay="0"/>
                                  </p:stCondLst>
                                  <p:childTnLst>
                                    <p:anim calcmode="lin" valueType="num">
                                      <p:cBhvr additive="base">
                                        <p:cTn id="9" dur="5000"/>
                                        <p:tgtEl>
                                          <p:spTgt spid="6"/>
                                        </p:tgtEl>
                                        <p:attrNameLst>
                                          <p:attrName>ppt_x</p:attrName>
                                        </p:attrNameLst>
                                      </p:cBhvr>
                                      <p:tavLst>
                                        <p:tav tm="0">
                                          <p:val>
                                            <p:strVal val="ppt_x"/>
                                          </p:val>
                                        </p:tav>
                                        <p:tav tm="100000">
                                          <p:val>
                                            <p:strVal val="0-ppt_w/2"/>
                                          </p:val>
                                        </p:tav>
                                      </p:tavLst>
                                    </p:anim>
                                    <p:anim calcmode="lin" valueType="num">
                                      <p:cBhvr additive="base">
                                        <p:cTn id="10" dur="5000"/>
                                        <p:tgtEl>
                                          <p:spTgt spid="6"/>
                                        </p:tgtEl>
                                        <p:attrNameLst>
                                          <p:attrName>ppt_y</p:attrName>
                                        </p:attrNameLst>
                                      </p:cBhvr>
                                      <p:tavLst>
                                        <p:tav tm="0">
                                          <p:val>
                                            <p:strVal val="ppt_y"/>
                                          </p:val>
                                        </p:tav>
                                        <p:tav tm="100000">
                                          <p:val>
                                            <p:strVal val="ppt_y"/>
                                          </p:val>
                                        </p:tav>
                                      </p:tavLst>
                                    </p:anim>
                                    <p:set>
                                      <p:cBhvr>
                                        <p:cTn id="11" dur="1" fill="hold">
                                          <p:stCondLst>
                                            <p:cond delay="4999"/>
                                          </p:stCondLst>
                                        </p:cTn>
                                        <p:tgtEl>
                                          <p:spTgt spid="6"/>
                                        </p:tgtEl>
                                        <p:attrNameLst>
                                          <p:attrName>style.visibility</p:attrName>
                                        </p:attrNameLst>
                                      </p:cBhvr>
                                      <p:to>
                                        <p:strVal val="hidden"/>
                                      </p:to>
                                    </p:set>
                                  </p:childTnLst>
                                </p:cTn>
                              </p:par>
                              <p:par>
                                <p:cTn id="12" presetID="8"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in)">
                                      <p:cBhvr>
                                        <p:cTn id="14" dur="5000"/>
                                        <p:tgtEl>
                                          <p:spTgt spid="4"/>
                                        </p:tgtEl>
                                      </p:cBhvr>
                                    </p:animEffect>
                                  </p:childTnLst>
                                </p:cTn>
                              </p:par>
                              <p:par>
                                <p:cTn id="15" presetID="2" presetClass="entr" presetSubtype="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0" fill="hold"/>
                                        <p:tgtEl>
                                          <p:spTgt spid="4"/>
                                        </p:tgtEl>
                                        <p:attrNameLst>
                                          <p:attrName>ppt_x</p:attrName>
                                        </p:attrNameLst>
                                      </p:cBhvr>
                                      <p:tavLst>
                                        <p:tav tm="0">
                                          <p:val>
                                            <p:strVal val="1+#ppt_w/2"/>
                                          </p:val>
                                        </p:tav>
                                        <p:tav tm="100000">
                                          <p:val>
                                            <p:strVal val="#ppt_x"/>
                                          </p:val>
                                        </p:tav>
                                      </p:tavLst>
                                    </p:anim>
                                    <p:anim calcmode="lin" valueType="num">
                                      <p:cBhvr additive="base">
                                        <p:cTn id="18" dur="5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5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elebra_la_navidad_con_estas_hermosas_imagenes_navide_as_o_fondos_con_esferas_y_arbol.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1285852" y="3643314"/>
            <a:ext cx="4143372" cy="1569660"/>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latin typeface="Harrington" pitchFamily="82" charset="0"/>
              </a:rPr>
              <a:t>La Navidad es la mejor medicina para hacer crecer la solidaridad, la paz y la amistad.</a:t>
            </a:r>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3000"/>
                            </p:stCondLst>
                            <p:childTnLst>
                              <p:par>
                                <p:cTn id="10" presetID="29" presetClass="entr" presetSubtype="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2000" fill="hold"/>
                                        <p:tgtEl>
                                          <p:spTgt spid="7"/>
                                        </p:tgtEl>
                                        <p:attrNameLst>
                                          <p:attrName>ppt_x</p:attrName>
                                        </p:attrNameLst>
                                      </p:cBhvr>
                                      <p:tavLst>
                                        <p:tav tm="0">
                                          <p:val>
                                            <p:strVal val="#ppt_x-.2"/>
                                          </p:val>
                                        </p:tav>
                                        <p:tav tm="100000">
                                          <p:val>
                                            <p:strVal val="#ppt_x"/>
                                          </p:val>
                                        </p:tav>
                                      </p:tavLst>
                                    </p:anim>
                                    <p:anim calcmode="lin" valueType="num">
                                      <p:cBhvr>
                                        <p:cTn id="1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1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ccc13.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0a8f044f.png"/>
          <p:cNvPicPr>
            <a:picLocks noChangeAspect="1"/>
          </p:cNvPicPr>
          <p:nvPr/>
        </p:nvPicPr>
        <p:blipFill>
          <a:blip r:embed="rId4"/>
          <a:stretch>
            <a:fillRect/>
          </a:stretch>
        </p:blipFill>
        <p:spPr>
          <a:xfrm>
            <a:off x="-500098" y="0"/>
            <a:ext cx="5286412" cy="6858000"/>
          </a:xfrm>
          <a:prstGeom prst="rect">
            <a:avLst/>
          </a:prstGeom>
        </p:spPr>
      </p:pic>
      <p:sp>
        <p:nvSpPr>
          <p:cNvPr id="8" name="7 CuadroTexto"/>
          <p:cNvSpPr txBox="1"/>
          <p:nvPr/>
        </p:nvSpPr>
        <p:spPr>
          <a:xfrm>
            <a:off x="4714876" y="4286256"/>
            <a:ext cx="4071966" cy="1938992"/>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latin typeface="Harrington" pitchFamily="82" charset="0"/>
              </a:rPr>
              <a:t>Si vagas por el mundo buscando el espíritu de la Navidad, no lo verás. La Navidad se ve con el corazón.</a:t>
            </a:r>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childTnLst>
                          </p:cTn>
                        </p:par>
                        <p:par>
                          <p:cTn id="8" fill="hold">
                            <p:stCondLst>
                              <p:cond delay="5000"/>
                            </p:stCondLst>
                            <p:childTnLst>
                              <p:par>
                                <p:cTn id="9" presetID="29"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2000" fill="hold"/>
                                        <p:tgtEl>
                                          <p:spTgt spid="8"/>
                                        </p:tgtEl>
                                        <p:attrNameLst>
                                          <p:attrName>ppt_x</p:attrName>
                                        </p:attrNameLst>
                                      </p:cBhvr>
                                      <p:tavLst>
                                        <p:tav tm="0">
                                          <p:val>
                                            <p:strVal val="#ppt_x-.2"/>
                                          </p:val>
                                        </p:tav>
                                        <p:tav tm="100000">
                                          <p:val>
                                            <p:strVal val="#ppt_x"/>
                                          </p:val>
                                        </p:tav>
                                      </p:tavLst>
                                    </p:anim>
                                    <p:anim calcmode="lin" valueType="num">
                                      <p:cBhvr>
                                        <p:cTn id="12"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1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ta-de-santa-claus-muy-cerca-del-arbol-de-navidad-tarjetas-para-compartir.jpg"/>
          <p:cNvPicPr>
            <a:picLocks noChangeAspect="1"/>
          </p:cNvPicPr>
          <p:nvPr/>
        </p:nvPicPr>
        <p:blipFill>
          <a:blip r:embed="rId2"/>
          <a:stretch>
            <a:fillRect/>
          </a:stretch>
        </p:blipFill>
        <p:spPr>
          <a:xfrm>
            <a:off x="0" y="0"/>
            <a:ext cx="9144000" cy="6858000"/>
          </a:xfrm>
          <a:prstGeom prst="rect">
            <a:avLst/>
          </a:prstGeom>
        </p:spPr>
      </p:pic>
      <p:pic>
        <p:nvPicPr>
          <p:cNvPr id="5" name="4 Imagen" descr="0_823df_fa14d7e6_L.jpg"/>
          <p:cNvPicPr>
            <a:picLocks noChangeAspect="1"/>
          </p:cNvPicPr>
          <p:nvPr/>
        </p:nvPicPr>
        <p:blipFill>
          <a:blip r:embed="rId3"/>
          <a:stretch>
            <a:fillRect/>
          </a:stretch>
        </p:blipFill>
        <p:spPr>
          <a:xfrm>
            <a:off x="0" y="3643315"/>
            <a:ext cx="6560584" cy="3214686"/>
          </a:xfrm>
          <a:prstGeom prst="rect">
            <a:avLst/>
          </a:prstGeom>
        </p:spPr>
      </p:pic>
      <p:sp>
        <p:nvSpPr>
          <p:cNvPr id="6" name="5 Rectángulo"/>
          <p:cNvSpPr/>
          <p:nvPr/>
        </p:nvSpPr>
        <p:spPr>
          <a:xfrm rot="21386384">
            <a:off x="2428669" y="5353843"/>
            <a:ext cx="2155132" cy="1500174"/>
          </a:xfrm>
          <a:prstGeom prst="rect">
            <a:avLst/>
          </a:prstGeom>
          <a:solidFill>
            <a:schemeClr val="tx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200" b="1" dirty="0" smtClean="0">
                <a:solidFill>
                  <a:schemeClr val="bg1"/>
                </a:solidFill>
                <a:effectLst>
                  <a:outerShdw blurRad="38100" dist="38100" dir="2700000" algn="tl">
                    <a:srgbClr val="000000">
                      <a:alpha val="43137"/>
                    </a:srgbClr>
                  </a:outerShdw>
                </a:effectLst>
                <a:latin typeface="Harrington" pitchFamily="82" charset="0"/>
              </a:rPr>
              <a:t>Para  Papá Noel</a:t>
            </a:r>
            <a:endParaRPr lang="es-ES" sz="3200" b="1" dirty="0">
              <a:solidFill>
                <a:schemeClr val="bg1"/>
              </a:solidFill>
              <a:effectLst>
                <a:outerShdw blurRad="38100" dist="38100" dir="2700000" algn="tl">
                  <a:srgbClr val="000000">
                    <a:alpha val="43137"/>
                  </a:srgbClr>
                </a:outerShdw>
              </a:effectLst>
              <a:latin typeface="Harrington" pitchFamily="82" charset="0"/>
            </a:endParaRPr>
          </a:p>
        </p:txBody>
      </p:sp>
      <p:sp>
        <p:nvSpPr>
          <p:cNvPr id="8" name="7 CuadroTexto"/>
          <p:cNvSpPr txBox="1"/>
          <p:nvPr/>
        </p:nvSpPr>
        <p:spPr>
          <a:xfrm>
            <a:off x="4500562" y="500042"/>
            <a:ext cx="4357718" cy="2308324"/>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Harrington" pitchFamily="82" charset="0"/>
              </a:rPr>
              <a:t>Bendita sea la fecha que une a todo el mundo en una conspiración de amor </a:t>
            </a:r>
          </a:p>
          <a:p>
            <a:endParaRPr lang="es-ES" sz="2400" b="1" dirty="0" smtClean="0">
              <a:effectLst>
                <a:outerShdw blurRad="38100" dist="38100" dir="2700000" algn="tl">
                  <a:srgbClr val="000000">
                    <a:alpha val="43137"/>
                  </a:srgbClr>
                </a:outerShdw>
              </a:effectLst>
              <a:latin typeface="Harrington" pitchFamily="82" charset="0"/>
            </a:endParaRPr>
          </a:p>
          <a:p>
            <a:r>
              <a:rPr lang="es-ES" sz="2400" b="1" dirty="0" smtClean="0">
                <a:effectLst>
                  <a:outerShdw blurRad="38100" dist="38100" dir="2700000" algn="tl">
                    <a:srgbClr val="000000">
                      <a:alpha val="43137"/>
                    </a:srgbClr>
                  </a:outerShdw>
                </a:effectLst>
                <a:latin typeface="Harrington" pitchFamily="82" charset="0"/>
              </a:rPr>
              <a:t>Hamilton Wright </a:t>
            </a:r>
            <a:r>
              <a:rPr lang="es-ES" sz="2400" b="1" dirty="0" err="1" smtClean="0">
                <a:effectLst>
                  <a:outerShdw blurRad="38100" dist="38100" dir="2700000" algn="tl">
                    <a:srgbClr val="000000">
                      <a:alpha val="43137"/>
                    </a:srgbClr>
                  </a:outerShdw>
                </a:effectLst>
                <a:latin typeface="Harrington" pitchFamily="82" charset="0"/>
              </a:rPr>
              <a:t>Mabi</a:t>
            </a:r>
            <a:endParaRPr lang="es-ES" sz="2400" b="1" dirty="0" smtClean="0">
              <a:effectLst>
                <a:outerShdw blurRad="38100" dist="38100" dir="2700000" algn="tl">
                  <a:srgbClr val="000000">
                    <a:alpha val="43137"/>
                  </a:srgbClr>
                </a:outerShdw>
              </a:effectLst>
              <a:latin typeface="Harrington" pitchFamily="82" charset="0"/>
            </a:endParaRPr>
          </a:p>
          <a:p>
            <a:endParaRPr lang="es-ES" sz="24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3000"/>
                            </p:stCondLst>
                            <p:childTnLst>
                              <p:par>
                                <p:cTn id="10" presetID="10"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childTnLst>
                                </p:cTn>
                              </p:par>
                            </p:childTnLst>
                          </p:cTn>
                        </p:par>
                        <p:par>
                          <p:cTn id="16" fill="hold">
                            <p:stCondLst>
                              <p:cond delay="4000"/>
                            </p:stCondLst>
                            <p:childTnLst>
                              <p:par>
                                <p:cTn id="17" presetID="29"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ppt_x</p:attrName>
                                        </p:attrNameLst>
                                      </p:cBhvr>
                                      <p:tavLst>
                                        <p:tav tm="0">
                                          <p:val>
                                            <p:strVal val="#ppt_x-.2"/>
                                          </p:val>
                                        </p:tav>
                                        <p:tav tm="100000">
                                          <p:val>
                                            <p:strVal val="#ppt_x"/>
                                          </p:val>
                                        </p:tav>
                                      </p:tavLst>
                                    </p:anim>
                                    <p:anim calcmode="lin" valueType="num">
                                      <p:cBhvr>
                                        <p:cTn id="20"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esferas-rojas-y-plateadas-en-la-nieve-imagenes-para-Navidad.jpg"/>
          <p:cNvPicPr>
            <a:picLocks noChangeAspect="1"/>
          </p:cNvPicPr>
          <p:nvPr/>
        </p:nvPicPr>
        <p:blipFill>
          <a:blip r:embed="rId2"/>
          <a:stretch>
            <a:fillRect/>
          </a:stretch>
        </p:blipFill>
        <p:spPr>
          <a:xfrm>
            <a:off x="0" y="0"/>
            <a:ext cx="9144000" cy="6858000"/>
          </a:xfrm>
          <a:prstGeom prst="rect">
            <a:avLst/>
          </a:prstGeom>
        </p:spPr>
      </p:pic>
      <p:pic>
        <p:nvPicPr>
          <p:cNvPr id="7" name="6 Imagen" descr="53c773b1.png"/>
          <p:cNvPicPr>
            <a:picLocks noChangeAspect="1"/>
          </p:cNvPicPr>
          <p:nvPr/>
        </p:nvPicPr>
        <p:blipFill>
          <a:blip r:embed="rId3"/>
          <a:stretch>
            <a:fillRect/>
          </a:stretch>
        </p:blipFill>
        <p:spPr>
          <a:xfrm flipH="1">
            <a:off x="2857487" y="1214422"/>
            <a:ext cx="6966423" cy="5643578"/>
          </a:xfrm>
          <a:prstGeom prst="rect">
            <a:avLst/>
          </a:prstGeom>
        </p:spPr>
      </p:pic>
      <p:sp>
        <p:nvSpPr>
          <p:cNvPr id="8" name="7 Rectángulo"/>
          <p:cNvSpPr/>
          <p:nvPr/>
        </p:nvSpPr>
        <p:spPr>
          <a:xfrm>
            <a:off x="0" y="0"/>
            <a:ext cx="9144000" cy="68580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500034" y="428604"/>
            <a:ext cx="7429552" cy="2308324"/>
          </a:xfrm>
          <a:prstGeom prst="rect">
            <a:avLst/>
          </a:prstGeom>
          <a:noFill/>
        </p:spPr>
        <p:txBody>
          <a:bodyPr wrap="square" rtlCol="0">
            <a:spAutoFit/>
          </a:bodyPr>
          <a:lstStyle/>
          <a:p>
            <a:pPr algn="ctr"/>
            <a:r>
              <a:rPr lang="es-ES" sz="2400" b="1" dirty="0" smtClean="0">
                <a:solidFill>
                  <a:srgbClr val="C00000"/>
                </a:solidFill>
                <a:effectLst>
                  <a:outerShdw blurRad="38100" dist="38100" dir="2700000" algn="tl">
                    <a:srgbClr val="000000">
                      <a:alpha val="43137"/>
                    </a:srgbClr>
                  </a:outerShdw>
                </a:effectLst>
                <a:latin typeface="Harrington" pitchFamily="82" charset="0"/>
              </a:rPr>
              <a:t>Si quieres un año de prosperidad, siembra trigo. Si quieres diez años de prosperidad, siembra árboles frutales. Si quieres una vida de prosperidad, siembra amigos. Te deseo que siembres muchos amigos el año 2013</a:t>
            </a:r>
            <a:br>
              <a:rPr lang="es-ES" sz="2400" b="1" dirty="0" smtClean="0">
                <a:solidFill>
                  <a:srgbClr val="C00000"/>
                </a:solidFill>
                <a:effectLst>
                  <a:outerShdw blurRad="38100" dist="38100" dir="2700000" algn="tl">
                    <a:srgbClr val="000000">
                      <a:alpha val="43137"/>
                    </a:srgbClr>
                  </a:outerShdw>
                </a:effectLst>
                <a:latin typeface="Harrington" pitchFamily="82" charset="0"/>
              </a:rPr>
            </a:br>
            <a:endParaRPr lang="es-ES" sz="2400" b="1" dirty="0">
              <a:solidFill>
                <a:srgbClr val="C000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ppt_x</p:attrName>
                                        </p:attrNameLst>
                                      </p:cBhvr>
                                      <p:tavLst>
                                        <p:tav tm="0">
                                          <p:val>
                                            <p:strVal val="#ppt_x-.2"/>
                                          </p:val>
                                        </p:tav>
                                        <p:tav tm="100000">
                                          <p:val>
                                            <p:strVal val="#ppt_x"/>
                                          </p:val>
                                        </p:tav>
                                      </p:tavLst>
                                    </p:anim>
                                    <p:anim calcmode="lin" valueType="num">
                                      <p:cBhvr>
                                        <p:cTn id="8"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9"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navidad_113-1024x768.jpg"/>
          <p:cNvPicPr>
            <a:picLocks noChangeAspect="1"/>
          </p:cNvPicPr>
          <p:nvPr/>
        </p:nvPicPr>
        <p:blipFill>
          <a:blip r:embed="rId2"/>
          <a:stretch>
            <a:fillRect/>
          </a:stretch>
        </p:blipFill>
        <p:spPr>
          <a:xfrm>
            <a:off x="0" y="0"/>
            <a:ext cx="9144000" cy="6858000"/>
          </a:xfrm>
          <a:prstGeom prst="rect">
            <a:avLst/>
          </a:prstGeom>
        </p:spPr>
      </p:pic>
      <p:pic>
        <p:nvPicPr>
          <p:cNvPr id="9" name="8 Imagen" descr="GALETS6.png"/>
          <p:cNvPicPr>
            <a:picLocks noChangeAspect="1"/>
          </p:cNvPicPr>
          <p:nvPr/>
        </p:nvPicPr>
        <p:blipFill>
          <a:blip r:embed="rId3"/>
          <a:stretch>
            <a:fillRect/>
          </a:stretch>
        </p:blipFill>
        <p:spPr>
          <a:xfrm>
            <a:off x="0" y="3643314"/>
            <a:ext cx="3917056" cy="3214686"/>
          </a:xfrm>
          <a:prstGeom prst="rect">
            <a:avLst/>
          </a:prstGeom>
        </p:spPr>
      </p:pic>
      <p:sp>
        <p:nvSpPr>
          <p:cNvPr id="6" name="5 CuadroTexto"/>
          <p:cNvSpPr txBox="1"/>
          <p:nvPr/>
        </p:nvSpPr>
        <p:spPr>
          <a:xfrm>
            <a:off x="3428992" y="3811012"/>
            <a:ext cx="4929222" cy="3416320"/>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latin typeface="Harrington" pitchFamily="82" charset="0"/>
              </a:rPr>
              <a:t>La Navidad no es un momento ni una estación, sino un estado de la mente. Valorar la paz y la generosidad y tener merced es comprender el verdadero significado de Navidad </a:t>
            </a:r>
          </a:p>
          <a:p>
            <a:pPr algn="ctr"/>
            <a:endParaRPr lang="es-ES" sz="2400" b="1" dirty="0" smtClean="0">
              <a:solidFill>
                <a:srgbClr val="FFFF00"/>
              </a:solidFill>
              <a:effectLst>
                <a:outerShdw blurRad="38100" dist="38100" dir="2700000" algn="tl">
                  <a:srgbClr val="000000">
                    <a:alpha val="43137"/>
                  </a:srgbClr>
                </a:outerShdw>
              </a:effectLst>
              <a:latin typeface="Harrington" pitchFamily="82" charset="0"/>
            </a:endParaRPr>
          </a:p>
          <a:p>
            <a:r>
              <a:rPr lang="es-ES" sz="2400" b="1" dirty="0" smtClean="0">
                <a:solidFill>
                  <a:srgbClr val="FFFF00"/>
                </a:solidFill>
                <a:effectLst>
                  <a:outerShdw blurRad="38100" dist="38100" dir="2700000" algn="tl">
                    <a:srgbClr val="000000">
                      <a:alpha val="43137"/>
                    </a:srgbClr>
                  </a:outerShdw>
                </a:effectLst>
                <a:latin typeface="Harrington" pitchFamily="82" charset="0"/>
              </a:rPr>
              <a:t>Calvin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Coolidge</a:t>
            </a:r>
            <a:endParaRPr lang="es-ES" sz="2400" b="1" dirty="0" smtClean="0">
              <a:solidFill>
                <a:srgbClr val="FFFF00"/>
              </a:solidFill>
              <a:effectLst>
                <a:outerShdw blurRad="38100" dist="38100" dir="2700000" algn="tl">
                  <a:srgbClr val="000000">
                    <a:alpha val="43137"/>
                  </a:srgbClr>
                </a:outerShdw>
              </a:effectLst>
              <a:latin typeface="Harrington" pitchFamily="82" charset="0"/>
            </a:endParaRPr>
          </a:p>
          <a:p>
            <a:pPr algn="ctr"/>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childTnLst>
                          </p:cTn>
                        </p:par>
                        <p:par>
                          <p:cTn id="9" fill="hold">
                            <p:stCondLst>
                              <p:cond delay="3000"/>
                            </p:stCondLst>
                            <p:childTnLst>
                              <p:par>
                                <p:cTn id="10" presetID="10" presetClass="entr" presetSubtype="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2000"/>
                                        <p:tgtEl>
                                          <p:spTgt spid="9"/>
                                        </p:tgtEl>
                                      </p:cBhvr>
                                    </p:animEffect>
                                  </p:childTnLst>
                                </p:cTn>
                              </p:par>
                            </p:childTnLst>
                          </p:cTn>
                        </p:par>
                        <p:par>
                          <p:cTn id="13" fill="hold">
                            <p:stCondLst>
                              <p:cond delay="5000"/>
                            </p:stCondLst>
                            <p:childTnLst>
                              <p:par>
                                <p:cTn id="14" presetID="29"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ppt_x</p:attrName>
                                        </p:attrNameLst>
                                      </p:cBhvr>
                                      <p:tavLst>
                                        <p:tav tm="0">
                                          <p:val>
                                            <p:strVal val="#ppt_x-.2"/>
                                          </p:val>
                                        </p:tav>
                                        <p:tav tm="100000">
                                          <p:val>
                                            <p:strVal val="#ppt_x"/>
                                          </p:val>
                                        </p:tav>
                                      </p:tavLst>
                                    </p:anim>
                                    <p:anim calcmode="lin" valueType="num">
                                      <p:cBhvr>
                                        <p:cTn id="17"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avidad_115-1024x768.jpg"/>
          <p:cNvPicPr>
            <a:picLocks noChangeAspect="1"/>
          </p:cNvPicPr>
          <p:nvPr/>
        </p:nvPicPr>
        <p:blipFill>
          <a:blip r:embed="rId2">
            <a:lum bright="-10000" contrast="20000"/>
          </a:blip>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2786050" y="285728"/>
            <a:ext cx="5929354" cy="1200329"/>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latin typeface="Harrington" pitchFamily="82" charset="0"/>
              </a:rPr>
              <a:t>La Navidad es una época de amor y solidaridad: puede levantar el ánimo del más pobre y entristecer al más rico</a:t>
            </a:r>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ppt_x</p:attrName>
                                        </p:attrNameLst>
                                      </p:cBhvr>
                                      <p:tavLst>
                                        <p:tav tm="0">
                                          <p:val>
                                            <p:strVal val="#ppt_x-.2"/>
                                          </p:val>
                                        </p:tav>
                                        <p:tav tm="100000">
                                          <p:val>
                                            <p:strVal val="#ppt_x"/>
                                          </p:val>
                                        </p:tav>
                                      </p:tavLst>
                                    </p:anim>
                                    <p:anim calcmode="lin" valueType="num">
                                      <p:cBhvr>
                                        <p:cTn id="8"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0_831e5_6b8cc7cd_XL.jpg"/>
          <p:cNvPicPr>
            <a:picLocks noChangeAspect="1"/>
          </p:cNvPicPr>
          <p:nvPr/>
        </p:nvPicPr>
        <p:blipFill>
          <a:blip r:embed="rId3"/>
          <a:stretch>
            <a:fillRect/>
          </a:stretch>
        </p:blipFill>
        <p:spPr>
          <a:xfrm>
            <a:off x="0" y="0"/>
            <a:ext cx="9144000" cy="6858000"/>
          </a:xfrm>
          <a:prstGeom prst="rect">
            <a:avLst/>
          </a:prstGeom>
        </p:spPr>
      </p:pic>
      <p:pic>
        <p:nvPicPr>
          <p:cNvPr id="6" name="5 Imagen" descr="0_62cae_39a2af83_L.png"/>
          <p:cNvPicPr>
            <a:picLocks noChangeAspect="1"/>
          </p:cNvPicPr>
          <p:nvPr/>
        </p:nvPicPr>
        <p:blipFill>
          <a:blip r:embed="rId4"/>
          <a:stretch>
            <a:fillRect/>
          </a:stretch>
        </p:blipFill>
        <p:spPr>
          <a:xfrm>
            <a:off x="0" y="2928935"/>
            <a:ext cx="4280028" cy="3929066"/>
          </a:xfrm>
          <a:prstGeom prst="rect">
            <a:avLst/>
          </a:prstGeom>
        </p:spPr>
      </p:pic>
      <p:pic>
        <p:nvPicPr>
          <p:cNvPr id="7" name="6 Imagen" descr="0_961bb_b5499fa0_XL.png"/>
          <p:cNvPicPr>
            <a:picLocks noChangeAspect="1"/>
          </p:cNvPicPr>
          <p:nvPr/>
        </p:nvPicPr>
        <p:blipFill>
          <a:blip r:embed="rId5">
            <a:lum contrast="20000"/>
          </a:blip>
          <a:stretch>
            <a:fillRect/>
          </a:stretch>
        </p:blipFill>
        <p:spPr>
          <a:xfrm>
            <a:off x="3428992" y="0"/>
            <a:ext cx="6069330" cy="6858000"/>
          </a:xfrm>
          <a:prstGeom prst="rect">
            <a:avLst/>
          </a:prstGeom>
        </p:spPr>
      </p:pic>
      <p:sp>
        <p:nvSpPr>
          <p:cNvPr id="8" name="7 CuadroTexto"/>
          <p:cNvSpPr txBox="1"/>
          <p:nvPr/>
        </p:nvSpPr>
        <p:spPr>
          <a:xfrm>
            <a:off x="1000100" y="2786058"/>
            <a:ext cx="5072066" cy="1938992"/>
          </a:xfrm>
          <a:prstGeom prst="rect">
            <a:avLst/>
          </a:prstGeom>
          <a:noFill/>
        </p:spPr>
        <p:txBody>
          <a:bodyPr wrap="square" rtlCol="0">
            <a:spAutoFit/>
          </a:bodyPr>
          <a:lstStyle/>
          <a:p>
            <a:pPr algn="ctr"/>
            <a:r>
              <a:rPr lang="es-ES" sz="2400" b="1" dirty="0" smtClean="0">
                <a:solidFill>
                  <a:schemeClr val="accent1">
                    <a:lumMod val="50000"/>
                  </a:schemeClr>
                </a:solidFill>
                <a:latin typeface="Harrington" pitchFamily="82" charset="0"/>
              </a:rPr>
              <a:t>“Ojalá pudiésemos meter el espíritu de Navidad en jarros y abrir un jarro cada mes del año”</a:t>
            </a:r>
          </a:p>
          <a:p>
            <a:r>
              <a:rPr lang="es-ES" sz="2400" b="1" dirty="0" err="1" smtClean="0">
                <a:solidFill>
                  <a:schemeClr val="accent1">
                    <a:lumMod val="50000"/>
                  </a:schemeClr>
                </a:solidFill>
                <a:latin typeface="Harrington" pitchFamily="82" charset="0"/>
              </a:rPr>
              <a:t>Harlan</a:t>
            </a:r>
            <a:r>
              <a:rPr lang="es-ES" sz="2400" b="1" dirty="0" smtClean="0">
                <a:solidFill>
                  <a:schemeClr val="accent1">
                    <a:lumMod val="50000"/>
                  </a:schemeClr>
                </a:solidFill>
                <a:latin typeface="Harrington" pitchFamily="82" charset="0"/>
              </a:rPr>
              <a:t> Miller</a:t>
            </a:r>
          </a:p>
          <a:p>
            <a:endParaRPr lang="es-ES" sz="24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childTnLst>
                                </p:cTn>
                              </p:par>
                            </p:childTnLst>
                          </p:cTn>
                        </p:par>
                        <p:par>
                          <p:cTn id="12" fill="hold">
                            <p:stCondLst>
                              <p:cond delay="4000"/>
                            </p:stCondLst>
                            <p:childTnLst>
                              <p:par>
                                <p:cTn id="13" presetID="29"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000" fill="hold"/>
                                        <p:tgtEl>
                                          <p:spTgt spid="8"/>
                                        </p:tgtEl>
                                        <p:attrNameLst>
                                          <p:attrName>ppt_x</p:attrName>
                                        </p:attrNameLst>
                                      </p:cBhvr>
                                      <p:tavLst>
                                        <p:tav tm="0">
                                          <p:val>
                                            <p:strVal val="#ppt_x-.2"/>
                                          </p:val>
                                        </p:tav>
                                        <p:tav tm="100000">
                                          <p:val>
                                            <p:strVal val="#ppt_x"/>
                                          </p:val>
                                        </p:tav>
                                      </p:tavLst>
                                    </p:anim>
                                    <p:anim calcmode="lin" valueType="num">
                                      <p:cBhvr>
                                        <p:cTn id="16" dur="1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1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50000"/>
            </a:schemeClr>
          </a:solidFill>
        </p:spPr>
        <p:txBody>
          <a:bodyPr/>
          <a:lstStyle/>
          <a:p>
            <a:endParaRPr lang="es-ES" dirty="0"/>
          </a:p>
        </p:txBody>
      </p:sp>
      <p:pic>
        <p:nvPicPr>
          <p:cNvPr id="5" name="4 Imagen" descr="81226273_3241851_2619754i4ve5rgvr6.gif"/>
          <p:cNvPicPr>
            <a:picLocks noChangeAspect="1"/>
          </p:cNvPicPr>
          <p:nvPr/>
        </p:nvPicPr>
        <p:blipFill>
          <a:blip r:embed="rId2">
            <a:lum contrast="20000"/>
          </a:blip>
          <a:stretch>
            <a:fillRect/>
          </a:stretch>
        </p:blipFill>
        <p:spPr>
          <a:xfrm>
            <a:off x="0" y="-428652"/>
            <a:ext cx="9144000" cy="7643866"/>
          </a:xfrm>
          <a:prstGeom prst="rect">
            <a:avLst/>
          </a:prstGeom>
          <a:effectLst>
            <a:softEdge rad="635000"/>
          </a:effectLst>
        </p:spPr>
      </p:pic>
      <p:pic>
        <p:nvPicPr>
          <p:cNvPr id="6" name="5 Imagen" descr="fe44c86d.png"/>
          <p:cNvPicPr>
            <a:picLocks noChangeAspect="1"/>
          </p:cNvPicPr>
          <p:nvPr/>
        </p:nvPicPr>
        <p:blipFill>
          <a:blip r:embed="rId3" cstate="screen"/>
          <a:stretch>
            <a:fillRect/>
          </a:stretch>
        </p:blipFill>
        <p:spPr>
          <a:xfrm>
            <a:off x="5572132" y="3338536"/>
            <a:ext cx="3571868" cy="3519464"/>
          </a:xfrm>
          <a:prstGeom prst="rect">
            <a:avLst/>
          </a:prstGeom>
        </p:spPr>
      </p:pic>
      <p:sp>
        <p:nvSpPr>
          <p:cNvPr id="7" name="6 CuadroTexto"/>
          <p:cNvSpPr txBox="1"/>
          <p:nvPr/>
        </p:nvSpPr>
        <p:spPr>
          <a:xfrm>
            <a:off x="785786" y="2714620"/>
            <a:ext cx="3286148" cy="1815882"/>
          </a:xfrm>
          <a:prstGeom prst="rect">
            <a:avLst/>
          </a:prstGeom>
          <a:noFill/>
        </p:spPr>
        <p:txBody>
          <a:bodyPr wrap="square" rtlCol="0">
            <a:spAutoFit/>
          </a:bodyPr>
          <a:lstStyle/>
          <a:p>
            <a:r>
              <a:rPr lang="es-ES" sz="2800" b="1" dirty="0" smtClean="0">
                <a:effectLst>
                  <a:outerShdw blurRad="38100" dist="38100" dir="2700000" algn="tl">
                    <a:srgbClr val="000000">
                      <a:alpha val="43137"/>
                    </a:srgbClr>
                  </a:outerShdw>
                </a:effectLst>
                <a:latin typeface="Harrington" pitchFamily="82" charset="0"/>
              </a:rPr>
              <a:t>El recuerdo, como una vela, brilla más en Navidad </a:t>
            </a:r>
          </a:p>
          <a:p>
            <a:r>
              <a:rPr lang="es-ES" sz="2800" b="1" dirty="0" smtClean="0">
                <a:effectLst>
                  <a:outerShdw blurRad="38100" dist="38100" dir="2700000" algn="tl">
                    <a:srgbClr val="000000">
                      <a:alpha val="43137"/>
                    </a:srgbClr>
                  </a:outerShdw>
                </a:effectLst>
                <a:latin typeface="Harrington" pitchFamily="82" charset="0"/>
              </a:rPr>
              <a:t>Charles Dickens</a:t>
            </a:r>
            <a:endParaRPr lang="es-ES" sz="2800" b="1" dirty="0">
              <a:effectLst>
                <a:outerShdw blurRad="38100" dist="38100" dir="2700000" algn="tl">
                  <a:srgbClr val="000000">
                    <a:alpha val="43137"/>
                  </a:srgbClr>
                </a:outerShdw>
              </a:effectLst>
              <a:latin typeface="Harrington" pitchFamily="82" charset="0"/>
            </a:endParaRPr>
          </a:p>
        </p:txBody>
      </p:sp>
      <p:sp>
        <p:nvSpPr>
          <p:cNvPr id="8" name="7 Rectángulo"/>
          <p:cNvSpPr/>
          <p:nvPr/>
        </p:nvSpPr>
        <p:spPr>
          <a:xfrm>
            <a:off x="7891463" y="-1873299"/>
            <a:ext cx="2286000" cy="461665"/>
          </a:xfrm>
          <a:prstGeom prst="rect">
            <a:avLst/>
          </a:prstGeom>
        </p:spPr>
        <p:txBody>
          <a:bodyPr>
            <a:spAutoFit/>
          </a:bodyPr>
          <a:lstStyle/>
          <a:p>
            <a:pPr lvl="0"/>
            <a:endParaRPr lang="es-ES" sz="2400" b="1" dirty="0">
              <a:solidFill>
                <a:prstClr val="white"/>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par>
                          <p:cTn id="8" fill="hold">
                            <p:stCondLst>
                              <p:cond delay="2000"/>
                            </p:stCondLst>
                            <p:childTnLst>
                              <p:par>
                                <p:cTn id="9" presetID="29"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2000" fill="hold"/>
                                        <p:tgtEl>
                                          <p:spTgt spid="7"/>
                                        </p:tgtEl>
                                        <p:attrNameLst>
                                          <p:attrName>ppt_x</p:attrName>
                                        </p:attrNameLst>
                                      </p:cBhvr>
                                      <p:tavLst>
                                        <p:tav tm="0">
                                          <p:val>
                                            <p:strVal val="#ppt_x-.2"/>
                                          </p:val>
                                        </p:tav>
                                        <p:tav tm="100000">
                                          <p:val>
                                            <p:strVal val="#ppt_x"/>
                                          </p:val>
                                        </p:tav>
                                      </p:tavLst>
                                    </p:anim>
                                    <p:anim calcmode="lin" valueType="num">
                                      <p:cBhvr>
                                        <p:cTn id="12"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1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agenes-para-navidad-y-año-nuevo-2013-con-mensajes-para-compartir.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2643174" y="4786322"/>
            <a:ext cx="5917183" cy="1815882"/>
          </a:xfrm>
          <a:prstGeom prst="rect">
            <a:avLst/>
          </a:prstGeom>
          <a:noFill/>
        </p:spPr>
        <p:txBody>
          <a:bodyPr wrap="square" rtlCol="0">
            <a:spAutoFit/>
          </a:bodyPr>
          <a:lstStyle/>
          <a:p>
            <a:pPr algn="ctr"/>
            <a:r>
              <a:rPr lang="es-ES" sz="2800" b="1" dirty="0" smtClean="0">
                <a:solidFill>
                  <a:srgbClr val="FFFF00"/>
                </a:solidFill>
                <a:effectLst>
                  <a:outerShdw blurRad="38100" dist="38100" dir="2700000" algn="tl">
                    <a:srgbClr val="000000">
                      <a:alpha val="43137"/>
                    </a:srgbClr>
                  </a:outerShdw>
                </a:effectLst>
                <a:latin typeface="Harrington" pitchFamily="82" charset="0"/>
              </a:rPr>
              <a:t>La Navidad agita una varita mágica sobre el mundo, y por eso,</a:t>
            </a:r>
          </a:p>
          <a:p>
            <a:pPr algn="ctr"/>
            <a:r>
              <a:rPr lang="es-ES" sz="2800" b="1" dirty="0" smtClean="0">
                <a:solidFill>
                  <a:srgbClr val="FFFF00"/>
                </a:solidFill>
                <a:effectLst>
                  <a:outerShdw blurRad="38100" dist="38100" dir="2700000" algn="tl">
                    <a:srgbClr val="000000">
                      <a:alpha val="43137"/>
                    </a:srgbClr>
                  </a:outerShdw>
                </a:effectLst>
                <a:latin typeface="Harrington" pitchFamily="82" charset="0"/>
              </a:rPr>
              <a:t> todo es más suave y más hermoso </a:t>
            </a:r>
          </a:p>
          <a:p>
            <a:r>
              <a:rPr lang="es-ES" sz="2800" b="1" dirty="0" smtClean="0">
                <a:solidFill>
                  <a:srgbClr val="FFFF00"/>
                </a:solidFill>
                <a:effectLst>
                  <a:outerShdw blurRad="38100" dist="38100" dir="2700000" algn="tl">
                    <a:srgbClr val="000000">
                      <a:alpha val="43137"/>
                    </a:srgbClr>
                  </a:outerShdw>
                </a:effectLst>
                <a:latin typeface="Harrington" pitchFamily="82" charset="0"/>
              </a:rPr>
              <a:t>- Norman </a:t>
            </a:r>
            <a:r>
              <a:rPr lang="es-ES" sz="2800" b="1" dirty="0" err="1" smtClean="0">
                <a:solidFill>
                  <a:srgbClr val="FFFF00"/>
                </a:solidFill>
                <a:effectLst>
                  <a:outerShdw blurRad="38100" dist="38100" dir="2700000" algn="tl">
                    <a:srgbClr val="000000">
                      <a:alpha val="43137"/>
                    </a:srgbClr>
                  </a:outerShdw>
                </a:effectLst>
                <a:latin typeface="Harrington" pitchFamily="82" charset="0"/>
              </a:rPr>
              <a:t>Vincent</a:t>
            </a:r>
            <a:r>
              <a:rPr lang="es-ES" sz="2800" b="1" dirty="0" smtClean="0">
                <a:solidFill>
                  <a:srgbClr val="FFFF00"/>
                </a:solidFill>
                <a:effectLst>
                  <a:outerShdw blurRad="38100" dist="38100" dir="2700000" algn="tl">
                    <a:srgbClr val="000000">
                      <a:alpha val="43137"/>
                    </a:srgbClr>
                  </a:outerShdw>
                </a:effectLst>
                <a:latin typeface="Harrington" pitchFamily="82" charset="0"/>
              </a:rPr>
              <a:t> Peale-</a:t>
            </a:r>
            <a:endParaRPr lang="es-ES" sz="28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2000" fill="hold"/>
                                        <p:tgtEl>
                                          <p:spTgt spid="8"/>
                                        </p:tgtEl>
                                        <p:attrNameLst>
                                          <p:attrName>ppt_x</p:attrName>
                                        </p:attrNameLst>
                                      </p:cBhvr>
                                      <p:tavLst>
                                        <p:tav tm="0">
                                          <p:val>
                                            <p:strVal val="#ppt_x-.2"/>
                                          </p:val>
                                        </p:tav>
                                        <p:tav tm="100000">
                                          <p:val>
                                            <p:strVal val="#ppt_x"/>
                                          </p:val>
                                        </p:tav>
                                      </p:tavLst>
                                    </p:anim>
                                    <p:anim calcmode="lin" valueType="num">
                                      <p:cBhvr>
                                        <p:cTn id="8"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_961d3_3a633823_XL.png"/>
          <p:cNvPicPr>
            <a:picLocks noChangeAspect="1"/>
          </p:cNvPicPr>
          <p:nvPr/>
        </p:nvPicPr>
        <p:blipFill>
          <a:blip r:embed="rId2">
            <a:lum contrast="30000"/>
          </a:blip>
          <a:stretch>
            <a:fillRect/>
          </a:stretch>
        </p:blipFill>
        <p:spPr>
          <a:xfrm>
            <a:off x="0" y="0"/>
            <a:ext cx="5357813" cy="6858000"/>
          </a:xfrm>
          <a:prstGeom prst="rect">
            <a:avLst/>
          </a:prstGeom>
        </p:spPr>
      </p:pic>
      <p:pic>
        <p:nvPicPr>
          <p:cNvPr id="9" name="8 Imagen" descr="0_96210_fd6e56f9_XL.png"/>
          <p:cNvPicPr>
            <a:picLocks noChangeAspect="1"/>
          </p:cNvPicPr>
          <p:nvPr/>
        </p:nvPicPr>
        <p:blipFill>
          <a:blip r:embed="rId3"/>
          <a:srcRect/>
          <a:stretch>
            <a:fillRect/>
          </a:stretch>
        </p:blipFill>
        <p:spPr>
          <a:xfrm>
            <a:off x="6429388" y="0"/>
            <a:ext cx="2714612" cy="6858000"/>
          </a:xfrm>
          <a:prstGeom prst="rect">
            <a:avLst/>
          </a:prstGeom>
        </p:spPr>
      </p:pic>
      <p:pic>
        <p:nvPicPr>
          <p:cNvPr id="10" name="9 Imagen" descr="f2f747c4.png"/>
          <p:cNvPicPr>
            <a:picLocks noChangeAspect="1"/>
          </p:cNvPicPr>
          <p:nvPr/>
        </p:nvPicPr>
        <p:blipFill>
          <a:blip r:embed="rId4" cstate="screen"/>
          <a:stretch>
            <a:fillRect/>
          </a:stretch>
        </p:blipFill>
        <p:spPr>
          <a:xfrm>
            <a:off x="5857884" y="2285992"/>
            <a:ext cx="2438405" cy="1624587"/>
          </a:xfrm>
          <a:prstGeom prst="rect">
            <a:avLst/>
          </a:prstGeom>
        </p:spPr>
      </p:pic>
      <p:pic>
        <p:nvPicPr>
          <p:cNvPr id="7" name="Picture 6" descr="Gifs Animados de Estrellas - Imagenes Animadas de Estrellas"/>
          <p:cNvPicPr>
            <a:picLocks noChangeAspect="1" noChangeArrowheads="1" noCrop="1"/>
          </p:cNvPicPr>
          <p:nvPr/>
        </p:nvPicPr>
        <p:blipFill>
          <a:blip r:embed="rId5">
            <a:duotone>
              <a:prstClr val="black"/>
              <a:schemeClr val="accent6">
                <a:lumMod val="60000"/>
                <a:lumOff val="40000"/>
                <a:tint val="45000"/>
                <a:satMod val="400000"/>
              </a:schemeClr>
            </a:duotone>
            <a:lum contrast="40000"/>
          </a:blip>
          <a:srcRect/>
          <a:stretch>
            <a:fillRect/>
          </a:stretch>
        </p:blipFill>
        <p:spPr bwMode="auto">
          <a:xfrm rot="20733039">
            <a:off x="2476532" y="-166476"/>
            <a:ext cx="1094835" cy="1093497"/>
          </a:xfrm>
          <a:prstGeom prst="rect">
            <a:avLst/>
          </a:prstGeom>
          <a:noFill/>
        </p:spPr>
      </p:pic>
      <p:pic>
        <p:nvPicPr>
          <p:cNvPr id="1026" name="Picture 2" descr="http://static1.glowtxt.com/data1/b/6/9/b690838bbd3a9a5611efaea9d23bd17b84badc6dda39a3ee5e6b4b0d3255bfef95601890afd80709da39a3ee5e6b4b0d3255bfef95601890afd807093e1e67368170307bb6551d6a995ea91b.png"/>
          <p:cNvPicPr>
            <a:picLocks noChangeAspect="1" noChangeArrowheads="1"/>
          </p:cNvPicPr>
          <p:nvPr/>
        </p:nvPicPr>
        <p:blipFill>
          <a:blip r:embed="rId6">
            <a:lum bright="20000" contrast="40000"/>
          </a:blip>
          <a:srcRect/>
          <a:stretch>
            <a:fillRect/>
          </a:stretch>
        </p:blipFill>
        <p:spPr bwMode="auto">
          <a:xfrm>
            <a:off x="3714744" y="5643578"/>
            <a:ext cx="3867150" cy="647700"/>
          </a:xfrm>
          <a:prstGeom prst="rect">
            <a:avLst/>
          </a:prstGeom>
          <a:noFill/>
        </p:spPr>
      </p:pic>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3000" fill="hold"/>
                                        <p:tgtEl>
                                          <p:spTgt spid="10"/>
                                        </p:tgtEl>
                                        <p:attrNameLst>
                                          <p:attrName>ppt_x</p:attrName>
                                        </p:attrNameLst>
                                      </p:cBhvr>
                                      <p:tavLst>
                                        <p:tav tm="0">
                                          <p:val>
                                            <p:strVal val="1+#ppt_w/2"/>
                                          </p:val>
                                        </p:tav>
                                        <p:tav tm="100000">
                                          <p:val>
                                            <p:strVal val="#ppt_x"/>
                                          </p:val>
                                        </p:tav>
                                      </p:tavLst>
                                    </p:anim>
                                    <p:anim calcmode="lin" valueType="num">
                                      <p:cBhvr additive="base">
                                        <p:cTn id="8" dur="3000" fill="hold"/>
                                        <p:tgtEl>
                                          <p:spTgt spid="10"/>
                                        </p:tgtEl>
                                        <p:attrNameLst>
                                          <p:attrName>ppt_y</p:attrName>
                                        </p:attrNameLst>
                                      </p:cBhvr>
                                      <p:tavLst>
                                        <p:tav tm="0">
                                          <p:val>
                                            <p:strVal val="0-#ppt_h/2"/>
                                          </p:val>
                                        </p:tav>
                                        <p:tav tm="100000">
                                          <p:val>
                                            <p:strVal val="#ppt_y"/>
                                          </p:val>
                                        </p:tav>
                                      </p:tavLst>
                                    </p:anim>
                                  </p:childTnLst>
                                </p:cTn>
                              </p:par>
                              <p:par>
                                <p:cTn id="9" presetID="35"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3000"/>
                                        <p:tgtEl>
                                          <p:spTgt spid="10"/>
                                        </p:tgtEl>
                                      </p:cBhvr>
                                    </p:animEffect>
                                    <p:anim calcmode="lin" valueType="num">
                                      <p:cBhvr>
                                        <p:cTn id="12" dur="3000" fill="hold"/>
                                        <p:tgtEl>
                                          <p:spTgt spid="10"/>
                                        </p:tgtEl>
                                        <p:attrNameLst>
                                          <p:attrName>style.rotation</p:attrName>
                                        </p:attrNameLst>
                                      </p:cBhvr>
                                      <p:tavLst>
                                        <p:tav tm="0">
                                          <p:val>
                                            <p:fltVal val="720"/>
                                          </p:val>
                                        </p:tav>
                                        <p:tav tm="100000">
                                          <p:val>
                                            <p:fltVal val="0"/>
                                          </p:val>
                                        </p:tav>
                                      </p:tavLst>
                                    </p:anim>
                                    <p:anim calcmode="lin" valueType="num">
                                      <p:cBhvr>
                                        <p:cTn id="13" dur="3000" fill="hold"/>
                                        <p:tgtEl>
                                          <p:spTgt spid="10"/>
                                        </p:tgtEl>
                                        <p:attrNameLst>
                                          <p:attrName>ppt_h</p:attrName>
                                        </p:attrNameLst>
                                      </p:cBhvr>
                                      <p:tavLst>
                                        <p:tav tm="0">
                                          <p:val>
                                            <p:fltVal val="0"/>
                                          </p:val>
                                        </p:tav>
                                        <p:tav tm="100000">
                                          <p:val>
                                            <p:strVal val="#ppt_h"/>
                                          </p:val>
                                        </p:tav>
                                      </p:tavLst>
                                    </p:anim>
                                    <p:anim calcmode="lin" valueType="num">
                                      <p:cBhvr>
                                        <p:cTn id="14" dur="3000" fill="hold"/>
                                        <p:tgtEl>
                                          <p:spTgt spid="10"/>
                                        </p:tgtEl>
                                        <p:attrNameLst>
                                          <p:attrName>ppt_w</p:attrName>
                                        </p:attrNameLst>
                                      </p:cBhvr>
                                      <p:tavLst>
                                        <p:tav tm="0">
                                          <p:val>
                                            <p:fltVal val="0"/>
                                          </p:val>
                                        </p:tav>
                                        <p:tav tm="100000">
                                          <p:val>
                                            <p:strVal val="#ppt_w"/>
                                          </p:val>
                                        </p:tav>
                                      </p:tavLst>
                                    </p:anim>
                                  </p:childTnLst>
                                </p:cTn>
                              </p:par>
                              <p:par>
                                <p:cTn id="15" presetID="29" presetClass="entr" presetSubtype="0" fill="hold" nodeType="withEffect">
                                  <p:stCondLst>
                                    <p:cond delay="0"/>
                                  </p:stCondLst>
                                  <p:childTnLst>
                                    <p:set>
                                      <p:cBhvr>
                                        <p:cTn id="16" dur="1" fill="hold">
                                          <p:stCondLst>
                                            <p:cond delay="0"/>
                                          </p:stCondLst>
                                        </p:cTn>
                                        <p:tgtEl>
                                          <p:spTgt spid="1026"/>
                                        </p:tgtEl>
                                        <p:attrNameLst>
                                          <p:attrName>style.visibility</p:attrName>
                                        </p:attrNameLst>
                                      </p:cBhvr>
                                      <p:to>
                                        <p:strVal val="visible"/>
                                      </p:to>
                                    </p:set>
                                    <p:anim calcmode="lin" valueType="num">
                                      <p:cBhvr>
                                        <p:cTn id="17" dur="1000" fill="hold"/>
                                        <p:tgtEl>
                                          <p:spTgt spid="1026"/>
                                        </p:tgtEl>
                                        <p:attrNameLst>
                                          <p:attrName>ppt_x</p:attrName>
                                        </p:attrNameLst>
                                      </p:cBhvr>
                                      <p:tavLst>
                                        <p:tav tm="0">
                                          <p:val>
                                            <p:strVal val="#ppt_x-.2"/>
                                          </p:val>
                                        </p:tav>
                                        <p:tav tm="100000">
                                          <p:val>
                                            <p:strVal val="#ppt_x"/>
                                          </p:val>
                                        </p:tav>
                                      </p:tavLst>
                                    </p:anim>
                                    <p:anim calcmode="lin" valueType="num">
                                      <p:cBhvr>
                                        <p:cTn id="18" dur="1000" fill="hold"/>
                                        <p:tgtEl>
                                          <p:spTgt spid="1026"/>
                                        </p:tgtEl>
                                        <p:attrNameLst>
                                          <p:attrName>ppt_y</p:attrName>
                                        </p:attrNameLst>
                                      </p:cBhvr>
                                      <p:tavLst>
                                        <p:tav tm="0">
                                          <p:val>
                                            <p:strVal val="#ppt_y"/>
                                          </p:val>
                                        </p:tav>
                                        <p:tav tm="100000">
                                          <p:val>
                                            <p:strVal val="#ppt_y"/>
                                          </p:val>
                                        </p:tav>
                                      </p:tavLst>
                                    </p:anim>
                                    <p:animEffect transition="in" filter="wipe(right)" prLst="gradientSize: 0.1">
                                      <p:cBhvr>
                                        <p:cTn id="19"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LA NAVIDAD ES UN SENTIMIENT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NAVIDAD ES UN SENTIMIENTO</Template>
  <TotalTime>0</TotalTime>
  <Words>815</Words>
  <Application>Microsoft Office PowerPoint</Application>
  <PresentationFormat>Presentación en pantalla (4:3)</PresentationFormat>
  <Paragraphs>69</Paragraphs>
  <Slides>30</Slides>
  <Notes>1</Notes>
  <HiddenSlides>0</HiddenSlides>
  <MMClips>1</MMClips>
  <ScaleCrop>false</ScaleCrop>
  <HeadingPairs>
    <vt:vector size="4" baseType="variant">
      <vt:variant>
        <vt:lpstr>Tema</vt:lpstr>
      </vt:variant>
      <vt:variant>
        <vt:i4>2</vt:i4>
      </vt:variant>
      <vt:variant>
        <vt:lpstr>Títulos de diapositiva</vt:lpstr>
      </vt:variant>
      <vt:variant>
        <vt:i4>30</vt:i4>
      </vt:variant>
    </vt:vector>
  </HeadingPairs>
  <TitlesOfParts>
    <vt:vector size="32" baseType="lpstr">
      <vt:lpstr>LA NAVIDAD ES UN SENTIMIENTO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2012-12-10T20:31:08Z</dcterms:created>
  <dcterms:modified xsi:type="dcterms:W3CDTF">2012-12-10T20:32:00Z</dcterms:modified>
</cp:coreProperties>
</file>