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74" r:id="rId3"/>
    <p:sldId id="257" r:id="rId4"/>
    <p:sldId id="258" r:id="rId5"/>
    <p:sldId id="259" r:id="rId6"/>
    <p:sldId id="260" r:id="rId7"/>
    <p:sldId id="271" r:id="rId8"/>
    <p:sldId id="261" r:id="rId9"/>
    <p:sldId id="262" r:id="rId10"/>
    <p:sldId id="263" r:id="rId11"/>
    <p:sldId id="264" r:id="rId12"/>
    <p:sldId id="265" r:id="rId13"/>
    <p:sldId id="272" r:id="rId14"/>
    <p:sldId id="266" r:id="rId15"/>
    <p:sldId id="267" r:id="rId16"/>
    <p:sldId id="268" r:id="rId17"/>
    <p:sldId id="273" r:id="rId18"/>
    <p:sldId id="270" r:id="rId19"/>
    <p:sldId id="275" r:id="rId20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hnc6GYJbvTAnASLWkLMxg==" hashData="2aSnVl7ZBZWRANsInXvEoJWDqI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948AF"/>
    <a:srgbClr val="2DC8FF"/>
    <a:srgbClr val="010673"/>
    <a:srgbClr val="0109B3"/>
    <a:srgbClr val="2546A3"/>
    <a:srgbClr val="1B416F"/>
    <a:srgbClr val="000000"/>
    <a:srgbClr val="2E44A4"/>
    <a:srgbClr val="2A3AD6"/>
    <a:srgbClr val="9FC6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>
      <p:cViewPr varScale="1">
        <p:scale>
          <a:sx n="37" d="100"/>
          <a:sy n="37" d="100"/>
        </p:scale>
        <p:origin x="-84" y="-16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51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217D5A-BFAA-417B-AC97-F29ADAE7E3BE}" type="datetimeFigureOut">
              <a:rPr lang="es-ES" smtClean="0"/>
              <a:pPr/>
              <a:t>18/12/2019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25B8A7-B01B-4FD6-8200-BB91121ABB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42A35-223E-4C21-B32F-A4F320322F3D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7727-D712-4768-8F57-B035A7B237EF}" type="datetimeFigureOut">
              <a:rPr lang="es-ES" smtClean="0"/>
              <a:pPr/>
              <a:t>18/12/2019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BFB22-40AA-4025-BD1E-AD03AAE5654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113459806"/>
      </p:ext>
    </p:extLst>
  </p:cSld>
  <p:clrMapOvr>
    <a:masterClrMapping/>
  </p:clrMapOvr>
  <p:transition spd="slow" advTm="18004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7727-D712-4768-8F57-B035A7B237EF}" type="datetimeFigureOut">
              <a:rPr lang="es-ES" smtClean="0"/>
              <a:pPr/>
              <a:t>18/12/2019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BFB22-40AA-4025-BD1E-AD03AAE5654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932093929"/>
      </p:ext>
    </p:extLst>
  </p:cSld>
  <p:clrMapOvr>
    <a:masterClrMapping/>
  </p:clrMapOvr>
  <p:transition spd="slow" advTm="18004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7727-D712-4768-8F57-B035A7B237EF}" type="datetimeFigureOut">
              <a:rPr lang="es-ES" smtClean="0"/>
              <a:pPr/>
              <a:t>18/12/2019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BFB22-40AA-4025-BD1E-AD03AAE5654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626008025"/>
      </p:ext>
    </p:extLst>
  </p:cSld>
  <p:clrMapOvr>
    <a:masterClrMapping/>
  </p:clrMapOvr>
  <p:transition spd="slow" advTm="18004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7727-D712-4768-8F57-B035A7B237EF}" type="datetimeFigureOut">
              <a:rPr lang="es-ES" smtClean="0"/>
              <a:pPr/>
              <a:t>18/12/2019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BFB22-40AA-4025-BD1E-AD03AAE5654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88375426"/>
      </p:ext>
    </p:extLst>
  </p:cSld>
  <p:clrMapOvr>
    <a:masterClrMapping/>
  </p:clrMapOvr>
  <p:transition spd="slow" advTm="18004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7727-D712-4768-8F57-B035A7B237EF}" type="datetimeFigureOut">
              <a:rPr lang="es-ES" smtClean="0"/>
              <a:pPr/>
              <a:t>18/12/2019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BFB22-40AA-4025-BD1E-AD03AAE5654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250817689"/>
      </p:ext>
    </p:extLst>
  </p:cSld>
  <p:clrMapOvr>
    <a:masterClrMapping/>
  </p:clrMapOvr>
  <p:transition spd="slow" advTm="18004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7727-D712-4768-8F57-B035A7B237EF}" type="datetimeFigureOut">
              <a:rPr lang="es-ES" smtClean="0"/>
              <a:pPr/>
              <a:t>18/12/2019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BFB22-40AA-4025-BD1E-AD03AAE5654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770468535"/>
      </p:ext>
    </p:extLst>
  </p:cSld>
  <p:clrMapOvr>
    <a:masterClrMapping/>
  </p:clrMapOvr>
  <p:transition spd="slow" advTm="18004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7727-D712-4768-8F57-B035A7B237EF}" type="datetimeFigureOut">
              <a:rPr lang="es-ES" smtClean="0"/>
              <a:pPr/>
              <a:t>18/12/2019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BFB22-40AA-4025-BD1E-AD03AAE5654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862232210"/>
      </p:ext>
    </p:extLst>
  </p:cSld>
  <p:clrMapOvr>
    <a:masterClrMapping/>
  </p:clrMapOvr>
  <p:transition spd="slow" advTm="18004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7727-D712-4768-8F57-B035A7B237EF}" type="datetimeFigureOut">
              <a:rPr lang="es-ES" smtClean="0"/>
              <a:pPr/>
              <a:t>18/12/2019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BFB22-40AA-4025-BD1E-AD03AAE5654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190278506"/>
      </p:ext>
    </p:extLst>
  </p:cSld>
  <p:clrMapOvr>
    <a:masterClrMapping/>
  </p:clrMapOvr>
  <p:transition spd="slow" advTm="18004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7727-D712-4768-8F57-B035A7B237EF}" type="datetimeFigureOut">
              <a:rPr lang="es-ES" smtClean="0"/>
              <a:pPr/>
              <a:t>18/12/2019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BFB22-40AA-4025-BD1E-AD03AAE5654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32868472"/>
      </p:ext>
    </p:extLst>
  </p:cSld>
  <p:clrMapOvr>
    <a:masterClrMapping/>
  </p:clrMapOvr>
  <p:transition spd="slow" advTm="18004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7727-D712-4768-8F57-B035A7B237EF}" type="datetimeFigureOut">
              <a:rPr lang="es-ES" smtClean="0"/>
              <a:pPr/>
              <a:t>18/12/2019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BFB22-40AA-4025-BD1E-AD03AAE5654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295487713"/>
      </p:ext>
    </p:extLst>
  </p:cSld>
  <p:clrMapOvr>
    <a:masterClrMapping/>
  </p:clrMapOvr>
  <p:transition spd="slow" advTm="18004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87727-D712-4768-8F57-B035A7B237EF}" type="datetimeFigureOut">
              <a:rPr lang="es-ES" smtClean="0"/>
              <a:pPr/>
              <a:t>18/12/2019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3BFB22-40AA-4025-BD1E-AD03AAE5654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370258460"/>
      </p:ext>
    </p:extLst>
  </p:cSld>
  <p:clrMapOvr>
    <a:masterClrMapping/>
  </p:clrMapOvr>
  <p:transition spd="slow" advTm="18004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E87727-D712-4768-8F57-B035A7B237EF}" type="datetimeFigureOut">
              <a:rPr lang="es-ES" smtClean="0"/>
              <a:pPr/>
              <a:t>18/12/2019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3BFB22-40AA-4025-BD1E-AD03AAE5654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321686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8004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34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" descr="E:\PPS DE CREACION PROPIA - EXCLUSIVOS\- La Navidad es amor\Imágenes\belencito abajo.gi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2204700" cy="6858000"/>
          </a:xfrm>
          <a:prstGeom prst="rect">
            <a:avLst/>
          </a:prstGeom>
          <a:noFill/>
        </p:spPr>
      </p:pic>
      <p:pic>
        <p:nvPicPr>
          <p:cNvPr id="1026" name="Picture 2" descr="E:\PPS DE CREACION PROPIA - EXCLUSIVOS\- Reflexión de Navidad\Imágenes\Cool Text - La 34443804044573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4650" y="963256"/>
            <a:ext cx="1148510" cy="1216738"/>
          </a:xfrm>
          <a:prstGeom prst="rect">
            <a:avLst/>
          </a:prstGeom>
          <a:noFill/>
        </p:spPr>
      </p:pic>
      <p:pic>
        <p:nvPicPr>
          <p:cNvPr id="1027" name="Picture 3" descr="E:\PPS DE CREACION PROPIA - EXCLUSIVOS\- Reflexión de Navidad\Imágenes\Cool Text - Navidad 34443807137785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99050" y="946150"/>
            <a:ext cx="3104388" cy="1262224"/>
          </a:xfrm>
          <a:prstGeom prst="rect">
            <a:avLst/>
          </a:prstGeom>
          <a:noFill/>
        </p:spPr>
      </p:pic>
      <p:pic>
        <p:nvPicPr>
          <p:cNvPr id="1028" name="Picture 4" descr="E:\PPS DE CREACION PROPIA - EXCLUSIVOS\- Reflexión de Navidad\Imágenes\Cool Text - Es 344438102150180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18119" y="2117142"/>
            <a:ext cx="1148510" cy="1262224"/>
          </a:xfrm>
          <a:prstGeom prst="rect">
            <a:avLst/>
          </a:prstGeom>
          <a:noFill/>
        </p:spPr>
      </p:pic>
      <p:pic>
        <p:nvPicPr>
          <p:cNvPr id="1029" name="Picture 5" descr="E:\PPS DE CREACION PROPIA - EXCLUSIVOS\- Reflexión de Navidad\Imágenes\Cool Text - Amor 344438118938070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61124" y="2042108"/>
            <a:ext cx="2433476" cy="1250852"/>
          </a:xfrm>
          <a:prstGeom prst="rect">
            <a:avLst/>
          </a:prstGeom>
          <a:noFill/>
        </p:spPr>
      </p:pic>
      <p:sp>
        <p:nvSpPr>
          <p:cNvPr id="26" name="25 Rectángulo"/>
          <p:cNvSpPr/>
          <p:nvPr/>
        </p:nvSpPr>
        <p:spPr>
          <a:xfrm>
            <a:off x="6070600" y="0"/>
            <a:ext cx="61214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2" name="31 Rectángulo"/>
          <p:cNvSpPr/>
          <p:nvPr/>
        </p:nvSpPr>
        <p:spPr>
          <a:xfrm flipH="1">
            <a:off x="0" y="0"/>
            <a:ext cx="61214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5361" name="Picture 1" descr="http://www.shoshan.cl/images/transparent_n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" y="0"/>
            <a:ext cx="215900" cy="161925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>
    <p:sndAc>
      <p:stSnd loop="1">
        <p:snd r:embed="rId3" name="CELINE DION   SO THIS IS CHRISTM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32" grpId="0" animBg="1"/>
      <p:bldP spid="32" grpId="1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8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25" name="Picture 37" descr="E:\PPS DE CREACION PROPIA - EXCLUSIVOS\- La Navidad es amor\Imágenes\New_Year_wallpapers_Christmas_Song_032867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2" name="Rectángulo 1"/>
          <p:cNvSpPr/>
          <p:nvPr/>
        </p:nvSpPr>
        <p:spPr>
          <a:xfrm>
            <a:off x="7703370" y="457201"/>
            <a:ext cx="398063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_tradnl" sz="4000" b="1" dirty="0">
                <a:ln>
                  <a:solidFill>
                    <a:srgbClr val="255D8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Navidad es amor, siempre amor.</a:t>
            </a:r>
            <a:endParaRPr lang="es-ES" sz="4000" b="1" dirty="0">
              <a:ln>
                <a:solidFill>
                  <a:srgbClr val="255D8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326" name="Picture 38" descr="E:\PPS DE CREACION PROPIA - EXCLUSIVOS\- La Navidad es amor\Imágenes\Holidays_Christmas_Balls_4556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113"/>
            <a:ext cx="12192000" cy="6834187"/>
          </a:xfrm>
          <a:prstGeom prst="rect">
            <a:avLst/>
          </a:prstGeom>
          <a:noFill/>
        </p:spPr>
      </p:pic>
      <p:sp>
        <p:nvSpPr>
          <p:cNvPr id="3" name="Rectángulo 2"/>
          <p:cNvSpPr/>
          <p:nvPr/>
        </p:nvSpPr>
        <p:spPr>
          <a:xfrm>
            <a:off x="412622" y="771525"/>
            <a:ext cx="6902578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_tradnl" sz="4000" b="1" dirty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Navidad es olvidar los rencores y dar paso a la amistad.</a:t>
            </a:r>
            <a:endParaRPr lang="es-ES" sz="4000" b="1" dirty="0">
              <a:ln>
                <a:solidFill>
                  <a:srgbClr val="0000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137634658"/>
      </p:ext>
    </p:extLst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2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2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5" name="Picture 11" descr="E:\PPS DE CREACION PROPIA - EXCLUSIVOS\- La Navidad es amor\Imágenes\weihnachten-dekoration-blau-sterne-versenden-online-8132_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04700" cy="6870700"/>
          </a:xfrm>
          <a:prstGeom prst="rect">
            <a:avLst/>
          </a:prstGeom>
          <a:noFill/>
        </p:spPr>
      </p:pic>
      <p:sp>
        <p:nvSpPr>
          <p:cNvPr id="2" name="Rectángulo 1"/>
          <p:cNvSpPr/>
          <p:nvPr/>
        </p:nvSpPr>
        <p:spPr>
          <a:xfrm>
            <a:off x="5541999" y="5715000"/>
            <a:ext cx="459228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_tradnl" sz="4000" b="1" dirty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Navidad es perdonar.</a:t>
            </a:r>
            <a:endParaRPr lang="es-ES" sz="4000" b="1" dirty="0">
              <a:ln>
                <a:solidFill>
                  <a:srgbClr val="0000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276" name="Picture 12" descr="E:\PPS DE CREACION PROPIA - EXCLUSIVOS\- La Navidad es amor\Imágenes\todofondosdenavidad.com-25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8349" cy="6858000"/>
          </a:xfrm>
          <a:prstGeom prst="rect">
            <a:avLst/>
          </a:prstGeom>
          <a:noFill/>
        </p:spPr>
      </p:pic>
      <p:sp>
        <p:nvSpPr>
          <p:cNvPr id="3" name="Rectángulo 2"/>
          <p:cNvSpPr/>
          <p:nvPr/>
        </p:nvSpPr>
        <p:spPr>
          <a:xfrm>
            <a:off x="7699491" y="429559"/>
            <a:ext cx="395910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_tradnl" sz="4000" b="1" dirty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Navidad es sanar las heridas.</a:t>
            </a:r>
            <a:endParaRPr lang="es-ES" sz="4000" b="1" dirty="0">
              <a:ln>
                <a:solidFill>
                  <a:srgbClr val="0000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605385044"/>
      </p:ext>
    </p:ext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A8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E:\PPS DE CREACION PROPIA - EXCLUSIVOS\- La Navidad es amor\Imágenes\401029-blackang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12204700" cy="6864350"/>
          </a:xfrm>
          <a:prstGeom prst="rect">
            <a:avLst/>
          </a:prstGeom>
          <a:noFill/>
        </p:spPr>
      </p:pic>
      <p:sp>
        <p:nvSpPr>
          <p:cNvPr id="2" name="Rectángulo 1"/>
          <p:cNvSpPr/>
          <p:nvPr/>
        </p:nvSpPr>
        <p:spPr>
          <a:xfrm>
            <a:off x="7823200" y="406400"/>
            <a:ext cx="38354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_tradnl" sz="4000" b="1" dirty="0">
                <a:ln>
                  <a:solidFill>
                    <a:srgbClr val="1D7F7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Navidad es empezar de </a:t>
            </a:r>
            <a:r>
              <a:rPr lang="es-ES_tradnl" sz="4000" b="1" dirty="0" smtClean="0">
                <a:ln>
                  <a:solidFill>
                    <a:srgbClr val="1D7F7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nuevo</a:t>
            </a:r>
            <a:endParaRPr lang="es-ES" sz="4000" b="1" dirty="0">
              <a:ln>
                <a:solidFill>
                  <a:srgbClr val="1D7F7D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45" name="Picture 5" descr="E:\PPS DE CREACION PROPIA - EXCLUSIVOS\- La Navidad es amor\Imágenes\wallpaper-christmas-blue-1847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12204700" cy="6864350"/>
          </a:xfrm>
          <a:prstGeom prst="rect">
            <a:avLst/>
          </a:prstGeom>
          <a:noFill/>
        </p:spPr>
      </p:pic>
      <p:sp>
        <p:nvSpPr>
          <p:cNvPr id="3" name="Rectángulo 2"/>
          <p:cNvSpPr/>
          <p:nvPr/>
        </p:nvSpPr>
        <p:spPr>
          <a:xfrm>
            <a:off x="1854200" y="3784601"/>
            <a:ext cx="54102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_tradnl" sz="4000" b="1" dirty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Navidad es ser mejores </a:t>
            </a:r>
            <a:r>
              <a:rPr lang="es-ES_tradnl" sz="4000" b="1" dirty="0" smtClean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seres humanos</a:t>
            </a:r>
            <a:r>
              <a:rPr lang="es-ES_tradnl" sz="4000" b="1" dirty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s-ES" sz="4000" b="1" dirty="0">
              <a:ln>
                <a:solidFill>
                  <a:srgbClr val="0000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8052740"/>
      </p:ext>
    </p:extLst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B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9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9B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BD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7" name="Picture 1" descr="E:\PPS DE CREACION PROPIA - EXCLUSIVOS\- La Navidad es amor\Imágenes\adornos-plateados-con-azul-80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12204700" cy="6858000"/>
          </a:xfrm>
          <a:prstGeom prst="rect">
            <a:avLst/>
          </a:prstGeom>
          <a:noFill/>
        </p:spPr>
      </p:pic>
      <p:sp>
        <p:nvSpPr>
          <p:cNvPr id="2" name="Rectángulo 1"/>
          <p:cNvSpPr/>
          <p:nvPr/>
        </p:nvSpPr>
        <p:spPr>
          <a:xfrm>
            <a:off x="4320988" y="3865132"/>
            <a:ext cx="6096000" cy="21730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_tradnl" sz="4000" b="1" dirty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Navidad es tener un poco de esperanza en que el mundo va a cambiar para bien.</a:t>
            </a:r>
            <a:endParaRPr lang="es-ES" sz="4000" b="1" dirty="0">
              <a:ln>
                <a:solidFill>
                  <a:srgbClr val="0000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395415863"/>
      </p:ext>
    </p:extLst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4" grpId="0" animBg="1"/>
      <p:bldP spid="2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A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E:\PPS DE CREACION PROPIA - EXCLUSIVOS\- La Navidad es amor\Imágenes\48771287-thème-du-nouvel-an-sapin-de-noël-décorations-blanches-et-argent-boules-bleues-neige-flocons-de-neige-serp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3A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DE CREACION PROPIA - EXCLUSIVOS\- La Navidad es amor\Imágenes\navidad_32_20121119_20123042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2" name="Rectángulo 1"/>
          <p:cNvSpPr/>
          <p:nvPr/>
        </p:nvSpPr>
        <p:spPr>
          <a:xfrm>
            <a:off x="6375400" y="4826001"/>
            <a:ext cx="42672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_tradnl" sz="4000" b="1" dirty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Navidad es amor sin distinción.</a:t>
            </a:r>
            <a:endParaRPr lang="es-ES" sz="4000" b="1" dirty="0">
              <a:ln>
                <a:solidFill>
                  <a:srgbClr val="0000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6121400" cy="6858000"/>
          </a:xfrm>
          <a:prstGeom prst="rect">
            <a:avLst/>
          </a:prstGeom>
          <a:solidFill>
            <a:schemeClr val="bg1">
              <a:lumMod val="85000"/>
              <a:alpha val="50196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6070600" y="0"/>
            <a:ext cx="6121400" cy="6858000"/>
          </a:xfrm>
          <a:prstGeom prst="rect">
            <a:avLst/>
          </a:prstGeom>
          <a:solidFill>
            <a:schemeClr val="bg1">
              <a:lumMod val="85000"/>
              <a:alpha val="50196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461044907"/>
      </p:ext>
    </p:extLst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6B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PPS DE CREACION PROPIA - EXCLUSIVOS\- La Navidad es amor\Imágenes\descar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12204700" cy="6870700"/>
          </a:xfrm>
          <a:prstGeom prst="rect">
            <a:avLst/>
          </a:prstGeom>
          <a:noFill/>
        </p:spPr>
      </p:pic>
      <p:sp>
        <p:nvSpPr>
          <p:cNvPr id="7" name="Rectángulo 1"/>
          <p:cNvSpPr/>
          <p:nvPr/>
        </p:nvSpPr>
        <p:spPr>
          <a:xfrm>
            <a:off x="533400" y="711200"/>
            <a:ext cx="5384800" cy="5047536"/>
          </a:xfrm>
          <a:prstGeom prst="rect">
            <a:avLst/>
          </a:prstGeom>
          <a:effectLst>
            <a:glow rad="228600">
              <a:schemeClr val="bg1"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_tradnl" sz="4000" b="1" dirty="0">
                <a:ln w="6350">
                  <a:solidFill>
                    <a:srgbClr val="0C323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Navidad es, en fin, cuando practicamos cualquier obra misericordiosa, secar </a:t>
            </a:r>
            <a:r>
              <a:rPr lang="es-ES_tradnl" sz="4000" b="1" dirty="0" smtClean="0">
                <a:ln w="6350">
                  <a:solidFill>
                    <a:srgbClr val="0C323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una lagrima</a:t>
            </a:r>
            <a:r>
              <a:rPr lang="es-ES_tradnl" sz="4000" b="1" dirty="0">
                <a:ln w="6350">
                  <a:solidFill>
                    <a:srgbClr val="0C323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, obsequiar </a:t>
            </a:r>
            <a:r>
              <a:rPr lang="es-ES_tradnl" sz="4000" b="1" dirty="0" smtClean="0">
                <a:ln w="6350">
                  <a:solidFill>
                    <a:srgbClr val="0C323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una sonrisa</a:t>
            </a:r>
            <a:r>
              <a:rPr lang="es-ES_tradnl" sz="4000" b="1" dirty="0">
                <a:ln w="6350">
                  <a:solidFill>
                    <a:srgbClr val="0C323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, calmar </a:t>
            </a:r>
            <a:r>
              <a:rPr lang="es-ES_tradnl" sz="4000" b="1" dirty="0" smtClean="0">
                <a:ln w="6350">
                  <a:solidFill>
                    <a:srgbClr val="0C323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un dolor, suavizar una pena</a:t>
            </a:r>
            <a:r>
              <a:rPr lang="es-ES_tradnl" sz="4000" b="1" dirty="0">
                <a:ln w="6350">
                  <a:solidFill>
                    <a:srgbClr val="0C323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endParaRPr lang="es-ES" sz="4000" b="1" dirty="0">
              <a:ln w="6350">
                <a:solidFill>
                  <a:srgbClr val="0C323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1" name="Picture 3" descr="E:\PPS DE CREACION PROPIA - EXCLUSIVOS\- La Navidad es amor\Imágenes\f6a61290c9b01f3574a9f56b46b5f8c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8349" cy="6864350"/>
          </a:xfrm>
          <a:prstGeom prst="rect">
            <a:avLst/>
          </a:prstGeom>
          <a:noFill/>
        </p:spPr>
      </p:pic>
      <p:sp>
        <p:nvSpPr>
          <p:cNvPr id="3" name="Rectángulo 2"/>
          <p:cNvSpPr/>
          <p:nvPr/>
        </p:nvSpPr>
        <p:spPr>
          <a:xfrm>
            <a:off x="6121400" y="3733800"/>
            <a:ext cx="5486400" cy="2344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_tradnl" sz="4000" b="1" dirty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Ir </a:t>
            </a:r>
            <a:r>
              <a:rPr lang="es-ES_tradnl" sz="4000" b="1" dirty="0" smtClean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por </a:t>
            </a:r>
            <a:r>
              <a:rPr lang="es-ES_tradnl" sz="4000" b="1" dirty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la vida sembrando flores sin espinas, </a:t>
            </a:r>
            <a:endParaRPr lang="es-ES_tradnl" sz="4000" b="1" dirty="0" smtClean="0">
              <a:ln>
                <a:solidFill>
                  <a:srgbClr val="0000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_tradnl" sz="4000" b="1" dirty="0" smtClean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en </a:t>
            </a:r>
            <a:r>
              <a:rPr lang="es-ES_tradnl" sz="4000" b="1" dirty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una palabra.</a:t>
            </a:r>
            <a:endParaRPr lang="es-ES" sz="4000" b="1" dirty="0">
              <a:ln>
                <a:solidFill>
                  <a:srgbClr val="0000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049610162"/>
      </p:ext>
    </p:extLst>
  </p:cSld>
  <p:clrMapOvr>
    <a:masterClrMapping/>
  </p:clrMapOvr>
  <p:transition spd="slow" advClick="0"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5" name="Picture 1" descr="E:\PPS DE CREACION PROPIA - EXCLUSIVOS\- La Navidad es amor\Imágenes\397683-blackang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198350" cy="6870700"/>
          </a:xfrm>
          <a:prstGeom prst="rect">
            <a:avLst/>
          </a:prstGeom>
          <a:noFill/>
        </p:spPr>
      </p:pic>
      <p:sp>
        <p:nvSpPr>
          <p:cNvPr id="2" name="Rectángulo 1"/>
          <p:cNvSpPr/>
          <p:nvPr/>
        </p:nvSpPr>
        <p:spPr>
          <a:xfrm>
            <a:off x="600467" y="462430"/>
            <a:ext cx="4047733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257175" algn="l"/>
                <a:tab pos="3014980" algn="ctr"/>
              </a:tabLst>
            </a:pPr>
            <a:r>
              <a:rPr lang="es-ES_tradnl" sz="4000" b="1" dirty="0">
                <a:ln>
                  <a:solidFill>
                    <a:srgbClr val="005B7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Navidad es amor, siempre amor.</a:t>
            </a:r>
            <a:endParaRPr lang="es-ES" sz="4000" b="1" dirty="0">
              <a:ln>
                <a:solidFill>
                  <a:srgbClr val="005B7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850364107"/>
      </p:ext>
    </p:extLst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614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44A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DE CREACION PROPIA - EXCLUSIVOS\- La Navidad es amor\Imágenes\loracorp_com - Imagenes y Wallpapes - Feliz Navidad -  (31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12198350" cy="6870700"/>
          </a:xfrm>
          <a:prstGeom prst="rect">
            <a:avLst/>
          </a:prstGeom>
          <a:noFill/>
        </p:spPr>
      </p:pic>
      <p:sp>
        <p:nvSpPr>
          <p:cNvPr id="2" name="Rectángulo 1"/>
          <p:cNvSpPr/>
          <p:nvPr/>
        </p:nvSpPr>
        <p:spPr>
          <a:xfrm>
            <a:off x="431800" y="2209800"/>
            <a:ext cx="358140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4000" b="1" dirty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Que la magia de la navidad llegue a nuestro corazón …</a:t>
            </a:r>
            <a:endParaRPr lang="es-ES" sz="4000" b="1" dirty="0">
              <a:ln>
                <a:solidFill>
                  <a:srgbClr val="0000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E:\PPS DE CREACION PROPIA - EXCLUSIVOS\- La Navidad es amor\Imágenes\Christmas_Holidays_3617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12198350" cy="6864350"/>
          </a:xfrm>
          <a:prstGeom prst="rect">
            <a:avLst/>
          </a:prstGeom>
          <a:noFill/>
        </p:spPr>
      </p:pic>
      <p:sp>
        <p:nvSpPr>
          <p:cNvPr id="3" name="Rectángulo 2"/>
          <p:cNvSpPr/>
          <p:nvPr/>
        </p:nvSpPr>
        <p:spPr>
          <a:xfrm>
            <a:off x="6096000" y="838200"/>
            <a:ext cx="4601882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4000" b="1" dirty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Seamos la luz que encienda en otros el deseo de vivir y compartir en paz y alegría. </a:t>
            </a:r>
            <a:endParaRPr lang="es-ES" sz="4000" b="1" dirty="0">
              <a:ln>
                <a:solidFill>
                  <a:srgbClr val="0000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557456121"/>
      </p:ext>
    </p:extLst>
  </p:cSld>
  <p:clrMapOvr>
    <a:masterClrMapping/>
  </p:clrMapOvr>
  <p:transition spd="slow"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7" name="Picture 1" descr="E:\PPS DE CREACION PROPIA - EXCLUSIVOS\- La Navidad es amor\Imágenes\Christmas-decoration-candles-balls-snow-blue-style_192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12204700" cy="6864350"/>
          </a:xfrm>
          <a:prstGeom prst="rect">
            <a:avLst/>
          </a:prstGeom>
          <a:noFill/>
        </p:spPr>
      </p:pic>
      <p:sp>
        <p:nvSpPr>
          <p:cNvPr id="2" name="Rectángulo 1"/>
          <p:cNvSpPr/>
          <p:nvPr/>
        </p:nvSpPr>
        <p:spPr>
          <a:xfrm>
            <a:off x="533400" y="422685"/>
            <a:ext cx="74168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4000" b="1" dirty="0">
                <a:ln>
                  <a:solidFill>
                    <a:srgbClr val="478FD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Que la celebración de estas fiestas sean el comienzo de una vida mejor. </a:t>
            </a:r>
            <a:endParaRPr lang="es-ES" sz="4000" b="1" dirty="0">
              <a:ln>
                <a:solidFill>
                  <a:srgbClr val="478FD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739443582"/>
      </p:ext>
    </p:extLst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46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E:\PPS DE CREACION PROPIA - EXCLUSIVOS\- La Navidad es amor\Imágenes\Holidays_Christmas_463479_3840x2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5181600"/>
            <a:ext cx="12192000" cy="1676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3429000"/>
            <a:ext cx="12192000" cy="177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727200"/>
            <a:ext cx="12192000" cy="1727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06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E:\PPS DE CREACION PROPIA - EXCLUSIVOS\- La Navidad es amor\Imágenes\thumb2-new-year-2018-blue-christmas-balls-blue-silk-ribbon-christm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12198350" cy="6864350"/>
          </a:xfrm>
          <a:prstGeom prst="rect">
            <a:avLst/>
          </a:prstGeom>
          <a:noFill/>
        </p:spPr>
      </p:pic>
      <p:sp>
        <p:nvSpPr>
          <p:cNvPr id="2" name="Rectángulo 1"/>
          <p:cNvSpPr/>
          <p:nvPr/>
        </p:nvSpPr>
        <p:spPr>
          <a:xfrm>
            <a:off x="812800" y="346485"/>
            <a:ext cx="67818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4000" b="1" dirty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La Navidad es la mejor </a:t>
            </a:r>
            <a:r>
              <a:rPr lang="es-ES" sz="4000" b="1" dirty="0" smtClean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ocasión </a:t>
            </a:r>
            <a:r>
              <a:rPr lang="es-ES" sz="4000" b="1" dirty="0">
                <a:ln>
                  <a:solidFill>
                    <a:srgbClr val="0000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ea typeface="Calibri" panose="020F0502020204030204" pitchFamily="34" charset="0"/>
                <a:cs typeface="Arial" panose="020B0604020202020204" pitchFamily="34" charset="0"/>
              </a:rPr>
              <a:t>para hacer crecer la solidaridad, la paz  y la amistad. </a:t>
            </a:r>
            <a:endParaRPr lang="es-ES" sz="4000" b="1" dirty="0">
              <a:ln>
                <a:solidFill>
                  <a:srgbClr val="0000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394592448"/>
      </p:ext>
    </p:extLst>
  </p:cSld>
  <p:clrMapOvr>
    <a:masterClrMapping/>
  </p:clrMapOvr>
  <p:transition spd="slow" advClick="0" advTm="12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9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6" descr="E:\PPS DE CREACION PROPIA - EXCLUSIVOS\- La Navidad es amor\Imágenes\Christmas_Balls_Blue_5048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121920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14400" y="528935"/>
            <a:ext cx="6654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rgbClr val="0049B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olvidemos que sin importar credo o religión las navidades son para recordarnos que la unidad y el amor deben ser los principales pilares de nuestras vidas. </a:t>
            </a:r>
            <a:endParaRPr lang="es-ES" sz="4000" b="1" dirty="0">
              <a:ln>
                <a:solidFill>
                  <a:srgbClr val="0049B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104907202"/>
      </p:ext>
    </p:extLst>
  </p:cSld>
  <p:clrMapOvr>
    <a:masterClrMapping/>
  </p:clrMapOvr>
  <p:transition spd="slow" advClick="0" advTm="171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7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C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948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 descr="E:\PPS DE CREACION PROPIA - EXCLUSIVOS\- La Navidad es amor\Imágenes\thumb2-happy-new-year-2018-blue-christmas-balls-decoration-christm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965200" y="406401"/>
            <a:ext cx="9423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rgbClr val="0049B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Navidad nos trae la brisa de la serenidad, de la paz, de soñar con lo imposible y creer que los milagros se producen.</a:t>
            </a:r>
            <a:endParaRPr lang="es-ES" sz="4000" b="1" dirty="0">
              <a:ln>
                <a:solidFill>
                  <a:srgbClr val="0049B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806594884"/>
      </p:ext>
    </p:extLst>
  </p:cSld>
  <p:clrMapOvr>
    <a:masterClrMapping/>
  </p:clrMapOvr>
  <p:transition spd="slow" advClick="0" advTm="173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E:\PPS DE CREACION PROPIA - EXCLUSIVOS\- La Navidad es amor\Imágenes\holiday-sea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2DC8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6045200" y="0"/>
            <a:ext cx="6146800" cy="6858000"/>
          </a:xfrm>
          <a:prstGeom prst="rect">
            <a:avLst/>
          </a:prstGeom>
          <a:solidFill>
            <a:srgbClr val="2DC8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E:\PPS DE CREACION PROPIA - EXCLUSIVOS\- La Navidad es amor\Imágenes\arbolazul1tx+flores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3175"/>
            <a:ext cx="12215813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19764" y="4032250"/>
            <a:ext cx="29835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ln>
                  <a:solidFill>
                    <a:srgbClr val="0948A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Diciembre 2019</a:t>
            </a:r>
            <a:endParaRPr lang="es-ES" sz="3600" b="1" dirty="0">
              <a:ln>
                <a:solidFill>
                  <a:srgbClr val="0948A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240179" y="4718050"/>
            <a:ext cx="541058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ln>
                  <a:solidFill>
                    <a:srgbClr val="0948A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Música: So </a:t>
            </a:r>
            <a:r>
              <a:rPr lang="es-ES" sz="3600" b="1" dirty="0" err="1" smtClean="0">
                <a:ln>
                  <a:solidFill>
                    <a:srgbClr val="0948A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this</a:t>
            </a:r>
            <a:r>
              <a:rPr lang="es-ES" sz="3600" b="1" dirty="0" smtClean="0">
                <a:ln>
                  <a:solidFill>
                    <a:srgbClr val="0948A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3600" b="1" dirty="0" err="1" smtClean="0">
                <a:ln>
                  <a:solidFill>
                    <a:srgbClr val="0948A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is</a:t>
            </a:r>
            <a:r>
              <a:rPr lang="es-ES" sz="3600" b="1" dirty="0" smtClean="0">
                <a:ln>
                  <a:solidFill>
                    <a:srgbClr val="0948A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Christmas</a:t>
            </a:r>
          </a:p>
          <a:p>
            <a:pPr algn="ctr"/>
            <a:r>
              <a:rPr lang="es-ES" sz="3600" b="1" dirty="0" err="1" smtClean="0">
                <a:ln>
                  <a:solidFill>
                    <a:srgbClr val="0948A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Celine</a:t>
            </a:r>
            <a:r>
              <a:rPr lang="es-ES" sz="3600" b="1" dirty="0" smtClean="0">
                <a:ln>
                  <a:solidFill>
                    <a:srgbClr val="0948A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3600" b="1" dirty="0" err="1" smtClean="0">
                <a:ln>
                  <a:solidFill>
                    <a:srgbClr val="0948A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Dion</a:t>
            </a:r>
            <a:endParaRPr lang="es-ES" sz="3600" b="1" dirty="0">
              <a:ln>
                <a:solidFill>
                  <a:srgbClr val="0948A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7365233" y="4592729"/>
            <a:ext cx="1388366" cy="1695371"/>
            <a:chOff x="5076056" y="3219822"/>
            <a:chExt cx="1388366" cy="1695371"/>
          </a:xfrm>
        </p:grpSpPr>
        <p:sp>
          <p:nvSpPr>
            <p:cNvPr id="6" name="15 Rectángulo"/>
            <p:cNvSpPr>
              <a:spLocks noChangeArrowheads="1"/>
            </p:cNvSpPr>
            <p:nvPr/>
          </p:nvSpPr>
          <p:spPr bwMode="auto">
            <a:xfrm flipH="1">
              <a:off x="5076056" y="4515966"/>
              <a:ext cx="1388366" cy="3992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ln w="6350">
                    <a:solidFill>
                      <a:srgbClr val="0948AF"/>
                    </a:solidFill>
                  </a:ln>
                  <a:solidFill>
                    <a:schemeClr val="bg1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  <p:pic>
          <p:nvPicPr>
            <p:cNvPr id="7" name="Picture 44" descr="E:\Imágenes\Navidad adornos\doll - 125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92080" y="3219822"/>
              <a:ext cx="909146" cy="1344935"/>
            </a:xfrm>
            <a:prstGeom prst="rect">
              <a:avLst/>
            </a:prstGeom>
            <a:noFill/>
          </p:spPr>
        </p:pic>
      </p:grpSp>
      <p:sp>
        <p:nvSpPr>
          <p:cNvPr id="8" name="7 Triángulo isósceles"/>
          <p:cNvSpPr/>
          <p:nvPr/>
        </p:nvSpPr>
        <p:spPr>
          <a:xfrm>
            <a:off x="0" y="3352800"/>
            <a:ext cx="12192000" cy="3505200"/>
          </a:xfrm>
          <a:prstGeom prst="triangle">
            <a:avLst>
              <a:gd name="adj" fmla="val 5000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 smtClean="0"/>
              <a:t>                                                                                                            </a:t>
            </a:r>
            <a:endParaRPr lang="es-ES_tradnl" dirty="0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368300" y="368300"/>
            <a:ext cx="6858000" cy="6121400"/>
          </a:xfrm>
          <a:prstGeom prst="triangle">
            <a:avLst>
              <a:gd name="adj" fmla="val 5026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isósceles"/>
          <p:cNvSpPr/>
          <p:nvPr/>
        </p:nvSpPr>
        <p:spPr>
          <a:xfrm flipV="1">
            <a:off x="0" y="0"/>
            <a:ext cx="12192000" cy="3454400"/>
          </a:xfrm>
          <a:prstGeom prst="triangle">
            <a:avLst>
              <a:gd name="adj" fmla="val 5000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 smtClean="0"/>
              <a:t>         </a:t>
            </a:r>
            <a:endParaRPr lang="es-ES_tradnl" dirty="0"/>
          </a:p>
        </p:txBody>
      </p:sp>
      <p:sp>
        <p:nvSpPr>
          <p:cNvPr id="11" name="10 Triángulo isósceles"/>
          <p:cNvSpPr/>
          <p:nvPr/>
        </p:nvSpPr>
        <p:spPr>
          <a:xfrm rot="5400000" flipV="1">
            <a:off x="5715000" y="381000"/>
            <a:ext cx="6858000" cy="6096000"/>
          </a:xfrm>
          <a:prstGeom prst="triangle">
            <a:avLst>
              <a:gd name="adj" fmla="val 4963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9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2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9000" fill="hold"/>
                                        <p:tgtEl>
                                          <p:spTgt spid="276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8" grpId="1" animBg="1"/>
      <p:bldP spid="10" grpId="0" animBg="1"/>
      <p:bldP spid="10" grpId="1" animBg="1"/>
      <p:bldP spid="9" grpId="0" animBg="1"/>
      <p:bldP spid="9" grpId="1" animBg="1"/>
      <p:bldP spid="11" grpId="0" uiExpand="1" animBg="1"/>
      <p:bldP spid="11" grpId="1" uiExpand="1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92800" y="3276600"/>
            <a:ext cx="4064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2192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5486401" y="838200"/>
            <a:ext cx="6434667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2321</TotalTime>
  <Words>271</Words>
  <Application>Microsoft Office PowerPoint</Application>
  <PresentationFormat>Personalizado</PresentationFormat>
  <Paragraphs>28</Paragraphs>
  <Slides>18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 Moreno Barbero</dc:creator>
  <cp:lastModifiedBy>Margarita</cp:lastModifiedBy>
  <cp:revision>60</cp:revision>
  <dcterms:created xsi:type="dcterms:W3CDTF">2017-12-11T20:55:49Z</dcterms:created>
  <dcterms:modified xsi:type="dcterms:W3CDTF">2019-12-18T10:58:22Z</dcterms:modified>
</cp:coreProperties>
</file>