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86" r:id="rId4"/>
    <p:sldId id="257" r:id="rId5"/>
    <p:sldId id="305" r:id="rId6"/>
    <p:sldId id="279" r:id="rId7"/>
    <p:sldId id="306" r:id="rId8"/>
    <p:sldId id="259" r:id="rId9"/>
    <p:sldId id="307" r:id="rId10"/>
    <p:sldId id="271" r:id="rId11"/>
    <p:sldId id="308" r:id="rId12"/>
    <p:sldId id="265" r:id="rId13"/>
    <p:sldId id="309" r:id="rId14"/>
    <p:sldId id="267" r:id="rId15"/>
    <p:sldId id="310" r:id="rId16"/>
    <p:sldId id="263" r:id="rId17"/>
    <p:sldId id="311" r:id="rId18"/>
    <p:sldId id="264" r:id="rId19"/>
    <p:sldId id="312" r:id="rId20"/>
    <p:sldId id="268" r:id="rId21"/>
    <p:sldId id="313" r:id="rId22"/>
    <p:sldId id="274" r:id="rId23"/>
    <p:sldId id="314" r:id="rId24"/>
    <p:sldId id="266" r:id="rId25"/>
    <p:sldId id="315" r:id="rId26"/>
    <p:sldId id="269" r:id="rId27"/>
    <p:sldId id="316" r:id="rId28"/>
    <p:sldId id="276" r:id="rId29"/>
    <p:sldId id="317" r:id="rId30"/>
    <p:sldId id="277" r:id="rId31"/>
    <p:sldId id="318" r:id="rId32"/>
    <p:sldId id="278" r:id="rId33"/>
    <p:sldId id="319" r:id="rId34"/>
    <p:sldId id="280" r:id="rId35"/>
    <p:sldId id="320" r:id="rId36"/>
    <p:sldId id="283" r:id="rId37"/>
    <p:sldId id="321" r:id="rId38"/>
    <p:sldId id="261" r:id="rId39"/>
    <p:sldId id="322" r:id="rId40"/>
    <p:sldId id="275" r:id="rId41"/>
    <p:sldId id="262" r:id="rId42"/>
    <p:sldId id="285" r:id="rId4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btISfarn78GdqDV+xXgTg" hashData="nEIxiMFnfxkYHg2TePW3t2TILx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E00"/>
    <a:srgbClr val="006600"/>
    <a:srgbClr val="A3FFC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1964" autoAdjust="0"/>
    <p:restoredTop sz="94660"/>
  </p:normalViewPr>
  <p:slideViewPr>
    <p:cSldViewPr>
      <p:cViewPr>
        <p:scale>
          <a:sx n="400" d="100"/>
          <a:sy n="400" d="100"/>
        </p:scale>
        <p:origin x="5142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D5DBF-B6E2-4F57-A0D6-7749887519F9}" type="datetimeFigureOut">
              <a:rPr lang="es-PE" smtClean="0"/>
              <a:pPr/>
              <a:t>19/12/2018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BB57B-AD22-4ED2-B871-C67AFDB2FE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D5DBF-B6E2-4F57-A0D6-7749887519F9}" type="datetimeFigureOut">
              <a:rPr lang="es-PE" smtClean="0"/>
              <a:pPr/>
              <a:t>19/12/2018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BB57B-AD22-4ED2-B871-C67AFDB2FE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D5DBF-B6E2-4F57-A0D6-7749887519F9}" type="datetimeFigureOut">
              <a:rPr lang="es-PE" smtClean="0"/>
              <a:pPr/>
              <a:t>19/12/2018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BB57B-AD22-4ED2-B871-C67AFDB2FE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D5DBF-B6E2-4F57-A0D6-7749887519F9}" type="datetimeFigureOut">
              <a:rPr lang="es-PE" smtClean="0"/>
              <a:pPr/>
              <a:t>19/12/2018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BB57B-AD22-4ED2-B871-C67AFDB2FE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D5DBF-B6E2-4F57-A0D6-7749887519F9}" type="datetimeFigureOut">
              <a:rPr lang="es-PE" smtClean="0"/>
              <a:pPr/>
              <a:t>19/12/2018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BB57B-AD22-4ED2-B871-C67AFDB2FE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D5DBF-B6E2-4F57-A0D6-7749887519F9}" type="datetimeFigureOut">
              <a:rPr lang="es-PE" smtClean="0"/>
              <a:pPr/>
              <a:t>19/12/2018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BB57B-AD22-4ED2-B871-C67AFDB2FE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D5DBF-B6E2-4F57-A0D6-7749887519F9}" type="datetimeFigureOut">
              <a:rPr lang="es-PE" smtClean="0"/>
              <a:pPr/>
              <a:t>19/12/2018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BB57B-AD22-4ED2-B871-C67AFDB2FE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D5DBF-B6E2-4F57-A0D6-7749887519F9}" type="datetimeFigureOut">
              <a:rPr lang="es-PE" smtClean="0"/>
              <a:pPr/>
              <a:t>19/12/2018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BB57B-AD22-4ED2-B871-C67AFDB2FE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D5DBF-B6E2-4F57-A0D6-7749887519F9}" type="datetimeFigureOut">
              <a:rPr lang="es-PE" smtClean="0"/>
              <a:pPr/>
              <a:t>19/12/2018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BB57B-AD22-4ED2-B871-C67AFDB2FE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D5DBF-B6E2-4F57-A0D6-7749887519F9}" type="datetimeFigureOut">
              <a:rPr lang="es-PE" smtClean="0"/>
              <a:pPr/>
              <a:t>19/12/2018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BB57B-AD22-4ED2-B871-C67AFDB2FE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D5DBF-B6E2-4F57-A0D6-7749887519F9}" type="datetimeFigureOut">
              <a:rPr lang="es-PE" smtClean="0"/>
              <a:pPr/>
              <a:t>19/12/2018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BB57B-AD22-4ED2-B871-C67AFDB2FE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FD5DBF-B6E2-4F57-A0D6-7749887519F9}" type="datetimeFigureOut">
              <a:rPr lang="es-PE" smtClean="0"/>
              <a:pPr/>
              <a:t>19/12/2018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BB57B-AD22-4ED2-B871-C67AFDB2FE5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3.gif"/><Relationship Id="rId4" Type="http://schemas.openxmlformats.org/officeDocument/2006/relationships/image" Target="../media/image2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gif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gif"/><Relationship Id="rId3" Type="http://schemas.openxmlformats.org/officeDocument/2006/relationships/image" Target="../media/image30.gif"/><Relationship Id="rId7" Type="http://schemas.openxmlformats.org/officeDocument/2006/relationships/image" Target="../media/image49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gif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7" Type="http://schemas.openxmlformats.org/officeDocument/2006/relationships/image" Target="../media/image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54.gif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gif"/><Relationship Id="rId4" Type="http://schemas.openxmlformats.org/officeDocument/2006/relationships/image" Target="../media/image3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2.png"/><Relationship Id="rId18" Type="http://schemas.openxmlformats.org/officeDocument/2006/relationships/image" Target="../media/image7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8.png"/><Relationship Id="rId11" Type="http://schemas.openxmlformats.org/officeDocument/2006/relationships/image" Target="../media/image7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7.png"/><Relationship Id="rId9" Type="http://schemas.openxmlformats.org/officeDocument/2006/relationships/image" Target="../media/image7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9592_boze-narodzenie-choink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giphy.gif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flipH="1">
            <a:off x="5643570" y="1785932"/>
            <a:ext cx="2143140" cy="3143272"/>
          </a:xfrm>
          <a:prstGeom prst="rect">
            <a:avLst/>
          </a:prstGeom>
        </p:spPr>
      </p:pic>
      <p:pic>
        <p:nvPicPr>
          <p:cNvPr id="5" name="4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071670" y="642924"/>
            <a:ext cx="857256" cy="857256"/>
          </a:xfrm>
          <a:prstGeom prst="rect">
            <a:avLst/>
          </a:prstGeom>
        </p:spPr>
      </p:pic>
      <p:pic>
        <p:nvPicPr>
          <p:cNvPr id="6" name="5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3428992" y="714362"/>
            <a:ext cx="857256" cy="857256"/>
          </a:xfrm>
          <a:prstGeom prst="rect">
            <a:avLst/>
          </a:prstGeom>
        </p:spPr>
      </p:pic>
      <p:pic>
        <p:nvPicPr>
          <p:cNvPr id="7" name="6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571604" y="1571618"/>
            <a:ext cx="857256" cy="857256"/>
          </a:xfrm>
          <a:prstGeom prst="rect">
            <a:avLst/>
          </a:prstGeom>
        </p:spPr>
      </p:pic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428728" y="2357436"/>
            <a:ext cx="857256" cy="857256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214414" y="2928940"/>
            <a:ext cx="857256" cy="857256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857488" y="214296"/>
            <a:ext cx="857256" cy="857256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786050" y="1428742"/>
            <a:ext cx="857256" cy="857256"/>
          </a:xfrm>
          <a:prstGeom prst="rect">
            <a:avLst/>
          </a:prstGeom>
        </p:spPr>
      </p:pic>
      <p:pic>
        <p:nvPicPr>
          <p:cNvPr id="12" name="11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3929058" y="1500180"/>
            <a:ext cx="857256" cy="857256"/>
          </a:xfrm>
          <a:prstGeom prst="rect">
            <a:avLst/>
          </a:prstGeom>
        </p:spPr>
      </p:pic>
      <p:pic>
        <p:nvPicPr>
          <p:cNvPr id="13" name="12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3786182" y="2357436"/>
            <a:ext cx="857256" cy="857256"/>
          </a:xfrm>
          <a:prstGeom prst="rect">
            <a:avLst/>
          </a:prstGeom>
        </p:spPr>
      </p:pic>
      <p:pic>
        <p:nvPicPr>
          <p:cNvPr id="14" name="13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786050" y="2214560"/>
            <a:ext cx="857256" cy="857256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714480" y="3714758"/>
            <a:ext cx="857256" cy="857256"/>
          </a:xfrm>
          <a:prstGeom prst="rect">
            <a:avLst/>
          </a:prstGeom>
        </p:spPr>
      </p:pic>
      <p:pic>
        <p:nvPicPr>
          <p:cNvPr id="16" name="15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643174" y="3071816"/>
            <a:ext cx="857256" cy="857256"/>
          </a:xfrm>
          <a:prstGeom prst="rect">
            <a:avLst/>
          </a:prstGeom>
        </p:spPr>
      </p:pic>
      <p:pic>
        <p:nvPicPr>
          <p:cNvPr id="17" name="16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4000496" y="3143254"/>
            <a:ext cx="857256" cy="857256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3286116" y="3786196"/>
            <a:ext cx="857256" cy="857256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4357686" y="3857634"/>
            <a:ext cx="857256" cy="857256"/>
          </a:xfrm>
          <a:prstGeom prst="rect">
            <a:avLst/>
          </a:prstGeom>
        </p:spPr>
      </p:pic>
      <p:pic>
        <p:nvPicPr>
          <p:cNvPr id="20" name="19 Imagen" descr="734846_fe9ac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714476" cy="857238"/>
          </a:xfrm>
          <a:prstGeom prst="rect">
            <a:avLst/>
          </a:prstGeom>
        </p:spPr>
      </p:pic>
      <p:pic>
        <p:nvPicPr>
          <p:cNvPr id="21" name="20 Imagen" descr="734846_fe9ac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3143254"/>
            <a:ext cx="1500130" cy="857238"/>
          </a:xfrm>
          <a:prstGeom prst="rect">
            <a:avLst/>
          </a:prstGeom>
        </p:spPr>
      </p:pic>
      <p:pic>
        <p:nvPicPr>
          <p:cNvPr id="22" name="21 Imagen" descr="734846_fe9ac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214560"/>
            <a:ext cx="1714476" cy="857238"/>
          </a:xfrm>
          <a:prstGeom prst="rect">
            <a:avLst/>
          </a:prstGeom>
        </p:spPr>
      </p:pic>
      <p:pic>
        <p:nvPicPr>
          <p:cNvPr id="23" name="22 Imagen" descr="734846_fe9ac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143386"/>
            <a:ext cx="1714476" cy="857238"/>
          </a:xfrm>
          <a:prstGeom prst="rect">
            <a:avLst/>
          </a:prstGeom>
        </p:spPr>
      </p:pic>
      <p:pic>
        <p:nvPicPr>
          <p:cNvPr id="24" name="23 Imagen" descr="734846_fe9ac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214428"/>
            <a:ext cx="1714476" cy="857238"/>
          </a:xfrm>
          <a:prstGeom prst="rect">
            <a:avLst/>
          </a:prstGeom>
        </p:spPr>
      </p:pic>
      <p:pic>
        <p:nvPicPr>
          <p:cNvPr id="34" name="33 Imagen" descr="734846_fe9ac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4286262"/>
            <a:ext cx="1428728" cy="857238"/>
          </a:xfrm>
          <a:prstGeom prst="rect">
            <a:avLst/>
          </a:prstGeom>
        </p:spPr>
      </p:pic>
      <p:pic>
        <p:nvPicPr>
          <p:cNvPr id="26" name="25 Imagen" descr="Cool Text - La 309754746170451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814406" y="142858"/>
            <a:ext cx="1043477" cy="714380"/>
          </a:xfrm>
          <a:prstGeom prst="rect">
            <a:avLst/>
          </a:prstGeom>
        </p:spPr>
      </p:pic>
      <p:pic>
        <p:nvPicPr>
          <p:cNvPr id="27" name="26 Imagen" descr="Cool Text - Navidad 309754787090341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6072198" y="214296"/>
            <a:ext cx="2614088" cy="879431"/>
          </a:xfrm>
          <a:prstGeom prst="rect">
            <a:avLst/>
          </a:prstGeom>
        </p:spPr>
      </p:pic>
      <p:pic>
        <p:nvPicPr>
          <p:cNvPr id="29" name="28 Imagen" descr="Cool Text - Eres 309754805354932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5430898" y="1000114"/>
            <a:ext cx="1445183" cy="714380"/>
          </a:xfrm>
          <a:prstGeom prst="rect">
            <a:avLst/>
          </a:prstGeom>
        </p:spPr>
      </p:pic>
      <p:pic>
        <p:nvPicPr>
          <p:cNvPr id="30" name="29 Imagen" descr="Cool Text - tu 309754886217753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7188416" y="928676"/>
            <a:ext cx="741169" cy="785818"/>
          </a:xfrm>
          <a:prstGeom prst="rect">
            <a:avLst/>
          </a:prstGeom>
        </p:spPr>
      </p:pic>
      <p:pic>
        <p:nvPicPr>
          <p:cNvPr id="43010" name="Picture 2" descr="Rendered Image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2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357158" y="4357700"/>
            <a:ext cx="1928794" cy="421930"/>
          </a:xfrm>
          <a:prstGeom prst="rect">
            <a:avLst/>
          </a:prstGeom>
          <a:noFill/>
        </p:spPr>
      </p:pic>
      <p:pic>
        <p:nvPicPr>
          <p:cNvPr id="31" name="30 Imagen" descr="734846_fe9ac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15206" y="3929072"/>
            <a:ext cx="1714476" cy="857238"/>
          </a:xfrm>
          <a:prstGeom prst="rect">
            <a:avLst/>
          </a:prstGeom>
        </p:spPr>
      </p:pic>
      <p:pic>
        <p:nvPicPr>
          <p:cNvPr id="32" name="31 Imagen" descr="734846_fe9ac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8148" y="2786064"/>
            <a:ext cx="1285852" cy="857238"/>
          </a:xfrm>
          <a:prstGeom prst="rect">
            <a:avLst/>
          </a:prstGeom>
        </p:spPr>
      </p:pic>
      <p:pic>
        <p:nvPicPr>
          <p:cNvPr id="33" name="32 Imagen" descr="734846_fe9ac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8148" y="1857370"/>
            <a:ext cx="1285852" cy="857238"/>
          </a:xfrm>
          <a:prstGeom prst="rect">
            <a:avLst/>
          </a:prstGeom>
        </p:spPr>
      </p:pic>
      <p:pic>
        <p:nvPicPr>
          <p:cNvPr id="35" name="34 Imagen" descr="734846_fe9ac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01024" y="1142990"/>
            <a:ext cx="1142976" cy="857238"/>
          </a:xfrm>
          <a:prstGeom prst="rect">
            <a:avLst/>
          </a:prstGeom>
        </p:spPr>
      </p:pic>
      <p:pic>
        <p:nvPicPr>
          <p:cNvPr id="36" name="35 Imagen" descr="734846_fe9ac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2928940"/>
            <a:ext cx="1285852" cy="857238"/>
          </a:xfrm>
          <a:prstGeom prst="rect">
            <a:avLst/>
          </a:prstGeom>
        </p:spPr>
      </p:pic>
      <p:pic>
        <p:nvPicPr>
          <p:cNvPr id="37" name="36 Imagen" descr="734846_fe9ac.gif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71934" y="1071552"/>
            <a:ext cx="1285852" cy="857238"/>
          </a:xfrm>
          <a:prstGeom prst="rect">
            <a:avLst/>
          </a:prstGeom>
        </p:spPr>
      </p:pic>
    </p:spTree>
  </p:cSld>
  <p:clrMapOvr>
    <a:masterClrMapping/>
  </p:clrMapOvr>
  <p:transition advTm="18000">
    <p:sndAc>
      <p:stSnd loop="1">
        <p:snd r:embed="rId2" name="NAVIDAD ROCK - MARICARMEN MARIN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643174" y="2643188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La Navidad eres </a:t>
            </a:r>
            <a:r>
              <a:rPr lang="es-PE" b="1" dirty="0" smtClean="0"/>
              <a:t>tu, </a:t>
            </a:r>
            <a:r>
              <a:rPr lang="es-PE" b="1" dirty="0" smtClean="0"/>
              <a:t>cuando conquistas </a:t>
            </a:r>
            <a:endParaRPr lang="es-PE" dirty="0" smtClean="0"/>
          </a:p>
          <a:p>
            <a:pPr algn="ctr"/>
            <a:r>
              <a:rPr lang="es-PE" b="1" dirty="0" smtClean="0"/>
              <a:t>la armonía dentro de ti</a:t>
            </a:r>
            <a:endParaRPr lang="es-PE" dirty="0" smtClean="0"/>
          </a:p>
          <a:p>
            <a:endParaRPr lang="es-PE" dirty="0" smtClean="0"/>
          </a:p>
          <a:p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7089_boze-narodzenie-wiateczne-dzwon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uirland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642948" y="3214698"/>
            <a:ext cx="2571750" cy="1285851"/>
          </a:xfrm>
          <a:prstGeom prst="rect">
            <a:avLst/>
          </a:prstGeom>
        </p:spPr>
      </p:pic>
      <p:pic>
        <p:nvPicPr>
          <p:cNvPr id="4" name="3 Imagen" descr="guirland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642949" y="642950"/>
            <a:ext cx="2571750" cy="1285851"/>
          </a:xfrm>
          <a:prstGeom prst="rect">
            <a:avLst/>
          </a:prstGeom>
        </p:spPr>
      </p:pic>
      <p:pic>
        <p:nvPicPr>
          <p:cNvPr id="5" name="4 Imagen" descr="guirland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215199" y="642949"/>
            <a:ext cx="2571750" cy="1285851"/>
          </a:xfrm>
          <a:prstGeom prst="rect">
            <a:avLst/>
          </a:prstGeom>
        </p:spPr>
      </p:pic>
      <p:pic>
        <p:nvPicPr>
          <p:cNvPr id="6" name="5 Imagen" descr="guirland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215199" y="3214700"/>
            <a:ext cx="2571750" cy="1285851"/>
          </a:xfrm>
          <a:prstGeom prst="rect">
            <a:avLst/>
          </a:prstGeom>
        </p:spPr>
      </p:pic>
      <p:pic>
        <p:nvPicPr>
          <p:cNvPr id="8" name="7 Imagen" descr="eg4vg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1214428"/>
            <a:ext cx="2000249" cy="1555749"/>
          </a:xfrm>
          <a:prstGeom prst="rect">
            <a:avLst/>
          </a:prstGeom>
        </p:spPr>
      </p:pic>
      <p:pic>
        <p:nvPicPr>
          <p:cNvPr id="10" name="9 Imagen" descr="bolas+navidad+ball+gifs+3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0496" y="1142990"/>
            <a:ext cx="857256" cy="99392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643174" y="2643188"/>
            <a:ext cx="36433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El regalo de Navidad eres tu, cuando eres </a:t>
            </a:r>
          </a:p>
          <a:p>
            <a:pPr algn="ctr"/>
            <a:r>
              <a:rPr lang="es-PE" b="1" dirty="0" smtClean="0"/>
              <a:t>de verdad amigo y hermano </a:t>
            </a:r>
            <a:endParaRPr lang="es-PE" dirty="0" smtClean="0"/>
          </a:p>
          <a:p>
            <a:pPr algn="ctr"/>
            <a:r>
              <a:rPr lang="es-PE" b="1" dirty="0" smtClean="0"/>
              <a:t>de todo ser humano</a:t>
            </a:r>
            <a:endParaRPr lang="es-PE" dirty="0" smtClean="0"/>
          </a:p>
          <a:p>
            <a:endParaRPr lang="es-PE" dirty="0" smtClean="0"/>
          </a:p>
          <a:p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mikolaj-zostawia-prezenty-pod-choi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bol-navidad-adornos-marrones-58012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00166" y="285734"/>
            <a:ext cx="2547653" cy="3571900"/>
          </a:xfrm>
          <a:prstGeom prst="rect">
            <a:avLst/>
          </a:prstGeom>
        </p:spPr>
      </p:pic>
      <p:pic>
        <p:nvPicPr>
          <p:cNvPr id="4" name="3 Imagen" descr="+tarjetas+feliz+navidad+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0"/>
            <a:ext cx="3429024" cy="159596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643174" y="2643188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La tarjeta de Navidad eres tu, </a:t>
            </a:r>
            <a:endParaRPr lang="es-PE" dirty="0" smtClean="0"/>
          </a:p>
          <a:p>
            <a:pPr algn="ctr"/>
            <a:r>
              <a:rPr lang="es-PE" b="1" dirty="0" smtClean="0"/>
              <a:t>cuando la bondad está escrita en tus manos.</a:t>
            </a:r>
            <a:endParaRPr lang="es-PE" dirty="0" smtClean="0"/>
          </a:p>
          <a:p>
            <a:pPr algn="ctr"/>
            <a:endParaRPr lang="es-PE" dirty="0" smtClean="0"/>
          </a:p>
          <a:p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1326_boze-narodzenie-dziecko-czapka-mikolaja-choi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122410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1785914"/>
            <a:ext cx="3290987" cy="3357586"/>
          </a:xfrm>
          <a:prstGeom prst="rect">
            <a:avLst/>
          </a:prstGeom>
        </p:spPr>
      </p:pic>
      <p:pic>
        <p:nvPicPr>
          <p:cNvPr id="10" name="9 Imagen" descr="hvpkjd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00034" y="0"/>
            <a:ext cx="2571768" cy="185737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643174" y="2643188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La felicitación de Navidad eres tu, cuando perdonas y restableces la paz, </a:t>
            </a:r>
            <a:endParaRPr lang="es-PE" dirty="0" smtClean="0"/>
          </a:p>
          <a:p>
            <a:pPr algn="ctr"/>
            <a:r>
              <a:rPr lang="es-PE" b="1" dirty="0" smtClean="0"/>
              <a:t>aún cuando sufras</a:t>
            </a:r>
            <a:endParaRPr lang="es-PE" dirty="0" smtClean="0"/>
          </a:p>
          <a:p>
            <a:pPr algn="ctr"/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choinka-i-prezenty-obok-udekorowanego-komi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 (3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0"/>
            <a:ext cx="2000232" cy="3269610"/>
          </a:xfrm>
          <a:prstGeom prst="rect">
            <a:avLst/>
          </a:prstGeom>
        </p:spPr>
      </p:pic>
      <p:pic>
        <p:nvPicPr>
          <p:cNvPr id="24" name="23 Imagen" descr="2461cfcc9081c58d7d08387d4a9db016b31bd06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500166" y="0"/>
            <a:ext cx="957254" cy="1100002"/>
          </a:xfrm>
          <a:prstGeom prst="rect">
            <a:avLst/>
          </a:prstGeom>
        </p:spPr>
      </p:pic>
      <p:pic>
        <p:nvPicPr>
          <p:cNvPr id="25" name="24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714480" y="928676"/>
            <a:ext cx="714380" cy="714380"/>
          </a:xfrm>
          <a:prstGeom prst="rect">
            <a:avLst/>
          </a:prstGeom>
        </p:spPr>
      </p:pic>
      <p:pic>
        <p:nvPicPr>
          <p:cNvPr id="26" name="25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214414" y="1643056"/>
            <a:ext cx="785818" cy="785818"/>
          </a:xfrm>
          <a:prstGeom prst="rect">
            <a:avLst/>
          </a:prstGeom>
        </p:spPr>
      </p:pic>
      <p:pic>
        <p:nvPicPr>
          <p:cNvPr id="27" name="26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071670" y="1643056"/>
            <a:ext cx="785818" cy="785818"/>
          </a:xfrm>
          <a:prstGeom prst="rect">
            <a:avLst/>
          </a:prstGeom>
        </p:spPr>
      </p:pic>
      <p:pic>
        <p:nvPicPr>
          <p:cNvPr id="28" name="27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071538" y="2357436"/>
            <a:ext cx="785818" cy="785818"/>
          </a:xfrm>
          <a:prstGeom prst="rect">
            <a:avLst/>
          </a:prstGeom>
        </p:spPr>
      </p:pic>
      <p:pic>
        <p:nvPicPr>
          <p:cNvPr id="29" name="28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714480" y="2500312"/>
            <a:ext cx="785818" cy="785818"/>
          </a:xfrm>
          <a:prstGeom prst="rect">
            <a:avLst/>
          </a:prstGeom>
        </p:spPr>
      </p:pic>
      <p:pic>
        <p:nvPicPr>
          <p:cNvPr id="30" name="29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428860" y="2500312"/>
            <a:ext cx="785818" cy="785818"/>
          </a:xfrm>
          <a:prstGeom prst="rect">
            <a:avLst/>
          </a:prstGeom>
        </p:spPr>
      </p:pic>
      <p:pic>
        <p:nvPicPr>
          <p:cNvPr id="31" name="30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357290" y="2857502"/>
            <a:ext cx="785818" cy="785818"/>
          </a:xfrm>
          <a:prstGeom prst="rect">
            <a:avLst/>
          </a:prstGeom>
        </p:spPr>
      </p:pic>
      <p:pic>
        <p:nvPicPr>
          <p:cNvPr id="32" name="31 Imagen" descr="campanas-navidad-58774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071670" y="3000378"/>
            <a:ext cx="785818" cy="785818"/>
          </a:xfrm>
          <a:prstGeom prst="rect">
            <a:avLst/>
          </a:prstGeom>
        </p:spPr>
      </p:pic>
      <p:pic>
        <p:nvPicPr>
          <p:cNvPr id="17" name="16 Imagen" descr="1872221x53ygb6m1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6314" y="0"/>
            <a:ext cx="1106787" cy="114299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643174" y="2643188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La misa de Navidad eres tu, </a:t>
            </a:r>
            <a:endParaRPr lang="es-PE" dirty="0" smtClean="0"/>
          </a:p>
          <a:p>
            <a:pPr algn="ctr"/>
            <a:r>
              <a:rPr lang="es-PE" b="1" dirty="0" smtClean="0"/>
              <a:t>cuando te haces alabanza, </a:t>
            </a:r>
            <a:endParaRPr lang="es-PE" dirty="0" smtClean="0"/>
          </a:p>
          <a:p>
            <a:pPr algn="ctr"/>
            <a:r>
              <a:rPr lang="es-PE" b="1" dirty="0" smtClean="0"/>
              <a:t>ofrenda y comunión</a:t>
            </a:r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94589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a-tournee-du-Pere-Noe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0"/>
            <a:ext cx="4214842" cy="4903130"/>
          </a:xfrm>
          <a:prstGeom prst="rect">
            <a:avLst/>
          </a:prstGeom>
        </p:spPr>
      </p:pic>
      <p:pic>
        <p:nvPicPr>
          <p:cNvPr id="4" name="3 Imagen" descr="1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214296"/>
            <a:ext cx="2071670" cy="1611299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643174" y="2643188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La cena de Navidad eres tu, </a:t>
            </a:r>
            <a:endParaRPr lang="es-PE" dirty="0" smtClean="0"/>
          </a:p>
          <a:p>
            <a:pPr algn="ctr"/>
            <a:r>
              <a:rPr lang="es-PE" b="1" dirty="0" smtClean="0"/>
              <a:t>cuando sacias de pan y de esperanza al pobre </a:t>
            </a:r>
            <a:endParaRPr lang="es-PE" dirty="0" smtClean="0"/>
          </a:p>
          <a:p>
            <a:pPr algn="ctr"/>
            <a:r>
              <a:rPr lang="es-PE" b="1" dirty="0" smtClean="0"/>
              <a:t>que está a tu lado</a:t>
            </a:r>
            <a:endParaRPr lang="es-PE" dirty="0" smtClean="0"/>
          </a:p>
          <a:p>
            <a:pPr algn="ctr"/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17878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+animada+papa+noel+santa+claus+15.gif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tretch>
            <a:fillRect/>
          </a:stretch>
        </p:blipFill>
        <p:spPr>
          <a:xfrm>
            <a:off x="0" y="1643038"/>
            <a:ext cx="2991847" cy="3500462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4" name="3 Imagen" descr="5f7588f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928926" cy="1142882"/>
          </a:xfrm>
          <a:prstGeom prst="rect">
            <a:avLst/>
          </a:prstGeom>
        </p:spPr>
      </p:pic>
      <p:pic>
        <p:nvPicPr>
          <p:cNvPr id="5" name="4 Imagen" descr="5f7588f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6050" y="0"/>
            <a:ext cx="3143272" cy="1142882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643174" y="2643188"/>
            <a:ext cx="36433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La luz de Navidad eres tu, </a:t>
            </a:r>
            <a:endParaRPr lang="es-PE" dirty="0" smtClean="0"/>
          </a:p>
          <a:p>
            <a:pPr algn="ctr"/>
            <a:r>
              <a:rPr lang="es-PE" b="1" dirty="0" smtClean="0"/>
              <a:t>cuando iluminas con tu vida el camino de los demás con la bondad, la paciencia, </a:t>
            </a:r>
            <a:endParaRPr lang="es-PE" dirty="0" smtClean="0"/>
          </a:p>
          <a:p>
            <a:pPr algn="ctr"/>
            <a:r>
              <a:rPr lang="es-PE" b="1" dirty="0" smtClean="0"/>
              <a:t>la alegría y la generosidad</a:t>
            </a:r>
            <a:endParaRPr lang="es-PE" dirty="0" smtClean="0"/>
          </a:p>
          <a:p>
            <a:pPr algn="ctr"/>
            <a:endParaRPr lang="es-PE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41583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olas+navidad+ball+gifs+05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28596" y="0"/>
            <a:ext cx="2649821" cy="157161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5" name="4 Imagen" descr="bolas+navidad+ball+gifs+05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5857884" y="0"/>
            <a:ext cx="2714612" cy="1518423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5 Imagen" descr="2af39e9d.gif"/>
          <p:cNvPicPr>
            <a:picLocks noChangeAspect="1"/>
          </p:cNvPicPr>
          <p:nvPr/>
        </p:nvPicPr>
        <p:blipFill>
          <a:blip r:embed="rId4">
            <a:lum bright="-10000" contrast="10000"/>
          </a:blip>
          <a:stretch>
            <a:fillRect/>
          </a:stretch>
        </p:blipFill>
        <p:spPr>
          <a:xfrm>
            <a:off x="6858016" y="1214428"/>
            <a:ext cx="2709864" cy="3929072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643174" y="2643188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El pesebre de Navidad eres tu,</a:t>
            </a:r>
            <a:endParaRPr lang="es-PE" dirty="0" smtClean="0"/>
          </a:p>
          <a:p>
            <a:pPr algn="ctr"/>
            <a:r>
              <a:rPr lang="es-PE" b="1" dirty="0" smtClean="0"/>
              <a:t>cuando te haces pobre para enriquecer a todos </a:t>
            </a:r>
            <a:endParaRPr lang="es-PE" dirty="0" smtClean="0"/>
          </a:p>
          <a:p>
            <a:pPr algn="ctr"/>
            <a:r>
              <a:rPr lang="es-PE" b="1" dirty="0" smtClean="0"/>
              <a:t>y acoges al Niño Dios en tu corazón</a:t>
            </a:r>
            <a:endParaRPr lang="es-PE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93043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olas+navidad+ball+gifs+36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857884" y="0"/>
            <a:ext cx="1848442" cy="2143122"/>
          </a:xfrm>
          <a:prstGeom prst="rect">
            <a:avLst/>
          </a:prstGeom>
        </p:spPr>
      </p:pic>
      <p:pic>
        <p:nvPicPr>
          <p:cNvPr id="4" name="3 Imagen" descr="eg4vg0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857884" y="2643188"/>
            <a:ext cx="2500315" cy="1944689"/>
          </a:xfrm>
          <a:prstGeom prst="rect">
            <a:avLst/>
          </a:prstGeom>
        </p:spPr>
      </p:pic>
      <p:pic>
        <p:nvPicPr>
          <p:cNvPr id="7" name="6 Imagen" descr="guirlande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0" y="0"/>
            <a:ext cx="2071702" cy="946600"/>
          </a:xfrm>
          <a:prstGeom prst="rect">
            <a:avLst/>
          </a:prstGeom>
        </p:spPr>
      </p:pic>
      <p:pic>
        <p:nvPicPr>
          <p:cNvPr id="8" name="7 Imagen" descr="guirlande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2143108" y="0"/>
            <a:ext cx="2071702" cy="946600"/>
          </a:xfrm>
          <a:prstGeom prst="rect">
            <a:avLst/>
          </a:prstGeom>
        </p:spPr>
      </p:pic>
      <p:pic>
        <p:nvPicPr>
          <p:cNvPr id="9" name="8 Imagen" descr="guirlande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4286248" y="0"/>
            <a:ext cx="2071702" cy="946600"/>
          </a:xfrm>
          <a:prstGeom prst="rect">
            <a:avLst/>
          </a:prstGeom>
        </p:spPr>
      </p:pic>
      <p:pic>
        <p:nvPicPr>
          <p:cNvPr id="10" name="9 Imagen" descr="guirlande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7072298" y="0"/>
            <a:ext cx="2071702" cy="9466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643174" y="2643188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Los ángeles de Navidad eres tu, cuando cantas al mundo un mensaje de paz, </a:t>
            </a:r>
            <a:endParaRPr lang="es-PE" dirty="0" smtClean="0"/>
          </a:p>
          <a:p>
            <a:pPr algn="ctr"/>
            <a:r>
              <a:rPr lang="es-PE" b="1" dirty="0" smtClean="0"/>
              <a:t>de justicia y de amor</a:t>
            </a:r>
            <a:endParaRPr lang="es-PE" dirty="0" smtClean="0"/>
          </a:p>
          <a:p>
            <a:pPr algn="ctr"/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62592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+tarjetas+feliz+navidad+21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28596" y="0"/>
            <a:ext cx="3083555" cy="1428742"/>
          </a:xfrm>
          <a:prstGeom prst="rect">
            <a:avLst/>
          </a:prstGeom>
        </p:spPr>
      </p:pic>
      <p:pic>
        <p:nvPicPr>
          <p:cNvPr id="4" name="3 Imagen" descr="0d52abc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-214332"/>
            <a:ext cx="1643059" cy="2214578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643174" y="2643188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Los pastores de Navidad eres tu, </a:t>
            </a:r>
            <a:endParaRPr lang="es-PE" dirty="0" smtClean="0"/>
          </a:p>
          <a:p>
            <a:pPr algn="ctr"/>
            <a:r>
              <a:rPr lang="es-PE" b="1" dirty="0" smtClean="0"/>
              <a:t>cuando llenas tu corazón </a:t>
            </a:r>
            <a:endParaRPr lang="es-PE" dirty="0" smtClean="0"/>
          </a:p>
          <a:p>
            <a:pPr algn="ctr"/>
            <a:r>
              <a:rPr lang="es-PE" b="1" dirty="0" smtClean="0"/>
              <a:t>con aquel que lo tiene todo</a:t>
            </a:r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zieci-z-prezentami-na-dywanie-przy-komink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arbol-navidad(7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2908" y="0"/>
            <a:ext cx="2857502" cy="2857502"/>
          </a:xfrm>
          <a:prstGeom prst="rect">
            <a:avLst/>
          </a:prstGeom>
        </p:spPr>
      </p:pic>
      <p:pic>
        <p:nvPicPr>
          <p:cNvPr id="6" name="5 Imagen" descr="la-tournee-du-Pere-Noel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530" y="1000114"/>
            <a:ext cx="3232678" cy="4143386"/>
          </a:xfrm>
          <a:prstGeom prst="rect">
            <a:avLst/>
          </a:prstGeom>
        </p:spPr>
      </p:pic>
      <p:pic>
        <p:nvPicPr>
          <p:cNvPr id="13" name="12 Imagen" descr="campanas-navidad-58774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3143240" y="0"/>
            <a:ext cx="1000132" cy="1000132"/>
          </a:xfrm>
          <a:prstGeom prst="rect">
            <a:avLst/>
          </a:prstGeom>
        </p:spPr>
      </p:pic>
      <p:pic>
        <p:nvPicPr>
          <p:cNvPr id="14" name="13 Imagen" descr="campanas-navidad-58774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3929058" y="0"/>
            <a:ext cx="1000132" cy="1000132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4714876" y="0"/>
            <a:ext cx="1000132" cy="1000132"/>
          </a:xfrm>
          <a:prstGeom prst="rect">
            <a:avLst/>
          </a:prstGeom>
        </p:spPr>
      </p:pic>
      <p:pic>
        <p:nvPicPr>
          <p:cNvPr id="16" name="15 Imagen" descr="campanas-navidad-58774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500694" y="0"/>
            <a:ext cx="1000132" cy="1000132"/>
          </a:xfrm>
          <a:prstGeom prst="rect">
            <a:avLst/>
          </a:prstGeom>
        </p:spPr>
      </p:pic>
      <p:pic>
        <p:nvPicPr>
          <p:cNvPr id="17" name="16 Imagen" descr="campanas-navidad-58774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6215074" y="0"/>
            <a:ext cx="1000132" cy="1000132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7000892" y="0"/>
            <a:ext cx="1000132" cy="1000132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7643834" y="0"/>
            <a:ext cx="1000132" cy="1000132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8429652" y="0"/>
            <a:ext cx="1000132" cy="1000132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643174" y="2643188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La estrella de Navidad eres tu, </a:t>
            </a:r>
            <a:endParaRPr lang="es-PE" dirty="0" smtClean="0"/>
          </a:p>
          <a:p>
            <a:pPr algn="ctr"/>
            <a:r>
              <a:rPr lang="es-PE" b="1" dirty="0" smtClean="0"/>
              <a:t>cuando conduces a alguien </a:t>
            </a:r>
            <a:endParaRPr lang="es-PE" dirty="0" smtClean="0"/>
          </a:p>
          <a:p>
            <a:pPr algn="ctr"/>
            <a:r>
              <a:rPr lang="es-PE" b="1" dirty="0" smtClean="0"/>
              <a:t>al encuentro del Señor</a:t>
            </a:r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98532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bol-navidad-adornos-marrones-58012.gif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>
            <a:off x="5643570" y="-214332"/>
            <a:ext cx="3954346" cy="5544135"/>
          </a:xfrm>
          <a:prstGeom prst="rect">
            <a:avLst/>
          </a:prstGeom>
        </p:spPr>
      </p:pic>
      <p:pic>
        <p:nvPicPr>
          <p:cNvPr id="6" name="5 Imagen" descr="1064448_6602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1785918" cy="1000114"/>
          </a:xfrm>
          <a:prstGeom prst="rect">
            <a:avLst/>
          </a:prstGeom>
        </p:spPr>
      </p:pic>
      <p:pic>
        <p:nvPicPr>
          <p:cNvPr id="7" name="6 Imagen" descr="1064448_6602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714480" y="1"/>
            <a:ext cx="1857388" cy="1000114"/>
          </a:xfrm>
          <a:prstGeom prst="rect">
            <a:avLst/>
          </a:prstGeom>
        </p:spPr>
      </p:pic>
      <p:pic>
        <p:nvPicPr>
          <p:cNvPr id="8" name="7 Imagen" descr="1064448_6602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1"/>
            <a:ext cx="1785950" cy="1000114"/>
          </a:xfrm>
          <a:prstGeom prst="rect">
            <a:avLst/>
          </a:prstGeom>
        </p:spPr>
      </p:pic>
      <p:pic>
        <p:nvPicPr>
          <p:cNvPr id="9" name="8 Imagen" descr="1064448_6602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357818" y="0"/>
            <a:ext cx="1857388" cy="1000114"/>
          </a:xfrm>
          <a:prstGeom prst="rect">
            <a:avLst/>
          </a:prstGeom>
        </p:spPr>
      </p:pic>
      <p:pic>
        <p:nvPicPr>
          <p:cNvPr id="10" name="9 Imagen" descr="c9275002e8ebe6d2105f6377c264874a.gif"/>
          <p:cNvPicPr>
            <a:picLocks noChangeAspect="1"/>
          </p:cNvPicPr>
          <p:nvPr/>
        </p:nvPicPr>
        <p:blipFill>
          <a:blip r:embed="rId5">
            <a:lum bright="-10000" contrast="10000"/>
          </a:blip>
          <a:stretch>
            <a:fillRect/>
          </a:stretch>
        </p:blipFill>
        <p:spPr>
          <a:xfrm flipH="1">
            <a:off x="4357686" y="2571750"/>
            <a:ext cx="1809775" cy="2438400"/>
          </a:xfrm>
          <a:prstGeom prst="rect">
            <a:avLst/>
          </a:prstGeom>
        </p:spPr>
      </p:pic>
      <p:pic>
        <p:nvPicPr>
          <p:cNvPr id="11" name="10 Imagen" descr="aniolki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 rot="21319535">
            <a:off x="0" y="2428874"/>
            <a:ext cx="2841327" cy="2125681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643174" y="2643188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La fiesta de Navidad eres tu,</a:t>
            </a:r>
            <a:endParaRPr lang="es-PE" dirty="0" smtClean="0"/>
          </a:p>
          <a:p>
            <a:pPr algn="ctr"/>
            <a:r>
              <a:rPr lang="es-PE" b="1" dirty="0" smtClean="0"/>
              <a:t>cuando dejas el luto y te vistes de gala</a:t>
            </a:r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62592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bol-navidad(7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-142894"/>
            <a:ext cx="2857520" cy="2857520"/>
          </a:xfrm>
          <a:prstGeom prst="rect">
            <a:avLst/>
          </a:prstGeom>
        </p:spPr>
      </p:pic>
      <p:pic>
        <p:nvPicPr>
          <p:cNvPr id="10" name="9 Imagen" descr="pobrane-1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1" y="669318"/>
            <a:ext cx="2571703" cy="4331323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571736" y="2500312"/>
            <a:ext cx="407196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cuando humilde y consciente, </a:t>
            </a:r>
            <a:endParaRPr lang="es-PE" sz="1600" dirty="0" smtClean="0"/>
          </a:p>
          <a:p>
            <a:pPr algn="ctr"/>
            <a:r>
              <a:rPr lang="es-PE" sz="1600" b="1" dirty="0" smtClean="0"/>
              <a:t>recibes en el silencio de la noche </a:t>
            </a:r>
            <a:endParaRPr lang="es-PE" sz="1600" dirty="0" smtClean="0"/>
          </a:p>
          <a:p>
            <a:pPr algn="ctr"/>
            <a:r>
              <a:rPr lang="es-PE" sz="1600" b="1" dirty="0" smtClean="0"/>
              <a:t>al Salvador del mundo, </a:t>
            </a:r>
            <a:endParaRPr lang="es-PE" sz="1600" dirty="0" smtClean="0"/>
          </a:p>
          <a:p>
            <a:pPr algn="ctr"/>
            <a:r>
              <a:rPr lang="es-PE" sz="1600" b="1" dirty="0" smtClean="0"/>
              <a:t>sin ruidos ni gran aparatosidad; </a:t>
            </a:r>
            <a:endParaRPr lang="es-PE" sz="1600" dirty="0" smtClean="0"/>
          </a:p>
          <a:p>
            <a:pPr algn="ctr"/>
            <a:r>
              <a:rPr lang="es-PE" sz="1600" b="1" dirty="0" smtClean="0"/>
              <a:t>tu sonrisa, de confianza y de ternura, </a:t>
            </a:r>
            <a:endParaRPr lang="es-PE" sz="1600" dirty="0" smtClean="0"/>
          </a:p>
          <a:p>
            <a:pPr algn="ctr"/>
            <a:r>
              <a:rPr lang="es-PE" sz="1600" b="1" dirty="0" smtClean="0"/>
              <a:t>en la contemplación interior de una Navidad </a:t>
            </a:r>
            <a:endParaRPr lang="es-PE" sz="1600" dirty="0" smtClean="0"/>
          </a:p>
          <a:p>
            <a:pPr algn="ctr"/>
            <a:r>
              <a:rPr lang="es-PE" sz="1600" b="1" dirty="0" smtClean="0"/>
              <a:t>perenne  que  establece  </a:t>
            </a:r>
          </a:p>
          <a:p>
            <a:pPr algn="ctr"/>
            <a:r>
              <a:rPr lang="es-PE" sz="1600" b="1" dirty="0" smtClean="0"/>
              <a:t>el Reino dentro de ti</a:t>
            </a:r>
            <a:endParaRPr lang="es-PE" sz="1600" dirty="0" smtClean="0"/>
          </a:p>
          <a:p>
            <a:pPr algn="ctr"/>
            <a:r>
              <a:rPr lang="es-PE" sz="1600" dirty="0" smtClean="0"/>
              <a:t> </a:t>
            </a:r>
            <a:endParaRPr lang="es-PE" dirty="0" smtClean="0"/>
          </a:p>
          <a:p>
            <a:pPr algn="ctr"/>
            <a:endParaRPr lang="es-PE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ziewczynka-z-kokarda-we-wlosach-obok-choin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f7588f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775062" y="1654458"/>
            <a:ext cx="5143500" cy="1834584"/>
          </a:xfrm>
          <a:prstGeom prst="rect">
            <a:avLst/>
          </a:prstGeom>
        </p:spPr>
      </p:pic>
      <p:pic>
        <p:nvPicPr>
          <p:cNvPr id="4" name="3 Imagen" descr="imagen+animada+papa+noel+santa+claus+17.gif"/>
          <p:cNvPicPr>
            <a:picLocks noChangeAspect="1"/>
          </p:cNvPicPr>
          <p:nvPr/>
        </p:nvPicPr>
        <p:blipFill>
          <a:blip r:embed="rId4">
            <a:lum bright="-10000" contrast="20000"/>
          </a:blip>
          <a:stretch>
            <a:fillRect/>
          </a:stretch>
        </p:blipFill>
        <p:spPr>
          <a:xfrm>
            <a:off x="2428860" y="1928808"/>
            <a:ext cx="3057525" cy="333375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928794" y="1214428"/>
            <a:ext cx="642942" cy="571504"/>
          </a:xfrm>
          <a:prstGeom prst="ellipse">
            <a:avLst/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357158" y="3643320"/>
            <a:ext cx="571504" cy="500066"/>
          </a:xfrm>
          <a:prstGeom prst="ellipse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lipse"/>
          <p:cNvSpPr/>
          <p:nvPr/>
        </p:nvSpPr>
        <p:spPr>
          <a:xfrm>
            <a:off x="571472" y="857238"/>
            <a:ext cx="857256" cy="785818"/>
          </a:xfrm>
          <a:prstGeom prst="ellipse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lipse"/>
          <p:cNvSpPr/>
          <p:nvPr/>
        </p:nvSpPr>
        <p:spPr>
          <a:xfrm>
            <a:off x="2714612" y="714362"/>
            <a:ext cx="428628" cy="428628"/>
          </a:xfrm>
          <a:prstGeom prst="ellipse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lipse"/>
          <p:cNvSpPr/>
          <p:nvPr/>
        </p:nvSpPr>
        <p:spPr>
          <a:xfrm>
            <a:off x="1214414" y="2285998"/>
            <a:ext cx="500066" cy="500066"/>
          </a:xfrm>
          <a:prstGeom prst="ellipse">
            <a:avLst/>
          </a:prstGeom>
          <a:blipFill dpi="0" rotWithShape="1">
            <a:blip r:embed="rId8">
              <a:lum contras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571736" y="2786064"/>
            <a:ext cx="407196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Navidad eres tu, </a:t>
            </a:r>
            <a:endParaRPr lang="es-PE" sz="1600" dirty="0" smtClean="0"/>
          </a:p>
          <a:p>
            <a:pPr algn="ctr"/>
            <a:r>
              <a:rPr lang="es-PE" sz="1600" b="1" dirty="0" smtClean="0"/>
              <a:t>cuando decides nacer </a:t>
            </a:r>
          </a:p>
          <a:p>
            <a:pPr algn="ctr"/>
            <a:r>
              <a:rPr lang="es-PE" sz="1600" b="1" dirty="0" smtClean="0"/>
              <a:t>de nuevo cada día </a:t>
            </a:r>
            <a:endParaRPr lang="es-PE" sz="1600" dirty="0" smtClean="0"/>
          </a:p>
          <a:p>
            <a:pPr algn="ctr"/>
            <a:r>
              <a:rPr lang="es-PE" sz="1600" b="1" dirty="0" smtClean="0"/>
              <a:t>y dejar entrar a </a:t>
            </a:r>
          </a:p>
          <a:p>
            <a:pPr algn="ctr"/>
            <a:r>
              <a:rPr lang="es-PE" sz="1600" b="1" dirty="0" smtClean="0"/>
              <a:t>Dios en tu alma</a:t>
            </a:r>
            <a:endParaRPr lang="es-PE" sz="16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figurka-aniolka-w-dekoracji-swiateczne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1000100" y="3357568"/>
            <a:ext cx="1285884" cy="1143008"/>
          </a:xfrm>
          <a:prstGeom prst="ellipse">
            <a:avLst/>
          </a:prstGeom>
          <a:blipFill dpi="0" rotWithShape="1">
            <a:blip r:embed="rId3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lipse"/>
          <p:cNvSpPr/>
          <p:nvPr/>
        </p:nvSpPr>
        <p:spPr>
          <a:xfrm>
            <a:off x="2357422" y="3071816"/>
            <a:ext cx="1071570" cy="928694"/>
          </a:xfrm>
          <a:prstGeom prst="ellipse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lipse"/>
          <p:cNvSpPr/>
          <p:nvPr/>
        </p:nvSpPr>
        <p:spPr>
          <a:xfrm>
            <a:off x="2857488" y="3643320"/>
            <a:ext cx="1500198" cy="1500180"/>
          </a:xfrm>
          <a:prstGeom prst="ellipse">
            <a:avLst/>
          </a:prstGeom>
          <a:blipFill dpi="0" rotWithShape="1">
            <a:blip r:embed="rId3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6500826" y="3214692"/>
            <a:ext cx="1000132" cy="928694"/>
          </a:xfrm>
          <a:prstGeom prst="ellipse">
            <a:avLst/>
          </a:prstGeom>
          <a:blipFill dpi="0" rotWithShape="1">
            <a:blip r:embed="rId3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lipse"/>
          <p:cNvSpPr/>
          <p:nvPr/>
        </p:nvSpPr>
        <p:spPr>
          <a:xfrm>
            <a:off x="785786" y="3071816"/>
            <a:ext cx="1285884" cy="571504"/>
          </a:xfrm>
          <a:prstGeom prst="ellipse">
            <a:avLst/>
          </a:prstGeom>
          <a:blipFill dpi="0" rotWithShape="1">
            <a:blip r:embed="rId3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0" name="9 Imagen" descr="0d52abce.gif"/>
          <p:cNvPicPr>
            <a:picLocks noChangeAspect="1"/>
          </p:cNvPicPr>
          <p:nvPr/>
        </p:nvPicPr>
        <p:blipFill>
          <a:blip r:embed="rId4">
            <a:lum bright="-30000" contrast="40000"/>
          </a:blip>
          <a:stretch>
            <a:fillRect/>
          </a:stretch>
        </p:blipFill>
        <p:spPr>
          <a:xfrm>
            <a:off x="5286380" y="0"/>
            <a:ext cx="3341702" cy="3810212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571736" y="2786064"/>
            <a:ext cx="40719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El pino de Navidad eres tu, </a:t>
            </a:r>
            <a:endParaRPr lang="es-PE" sz="1600" dirty="0" smtClean="0"/>
          </a:p>
          <a:p>
            <a:pPr algn="ctr"/>
            <a:r>
              <a:rPr lang="es-PE" sz="1600" b="1" dirty="0" smtClean="0"/>
              <a:t>cuando resistes vigoroso a </a:t>
            </a:r>
          </a:p>
          <a:p>
            <a:pPr algn="ctr"/>
            <a:r>
              <a:rPr lang="es-PE" sz="1600" b="1" dirty="0" smtClean="0"/>
              <a:t>los vientos y dificultades de la vida</a:t>
            </a:r>
            <a:endParaRPr lang="es-PE" sz="16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graficzna-choinka-ze-swiatelkam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a-tournee-du-Pere-Noe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304"/>
            <a:ext cx="3042664" cy="3786196"/>
          </a:xfrm>
          <a:prstGeom prst="rect">
            <a:avLst/>
          </a:prstGeom>
        </p:spPr>
      </p:pic>
      <p:pic>
        <p:nvPicPr>
          <p:cNvPr id="29" name="28 Imagen" descr="campanas-navidad-5877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9" y="1357299"/>
            <a:ext cx="714380" cy="714380"/>
          </a:xfrm>
          <a:prstGeom prst="rect">
            <a:avLst/>
          </a:prstGeom>
        </p:spPr>
      </p:pic>
      <p:pic>
        <p:nvPicPr>
          <p:cNvPr id="30" name="29 Imagen" descr="campanas-navidad-5877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1357304"/>
            <a:ext cx="714380" cy="714380"/>
          </a:xfrm>
          <a:prstGeom prst="rect">
            <a:avLst/>
          </a:prstGeom>
        </p:spPr>
      </p:pic>
      <p:pic>
        <p:nvPicPr>
          <p:cNvPr id="31" name="30 Imagen" descr="campanas-navidad-5877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2000246"/>
            <a:ext cx="714380" cy="714380"/>
          </a:xfrm>
          <a:prstGeom prst="rect">
            <a:avLst/>
          </a:prstGeom>
        </p:spPr>
      </p:pic>
      <p:pic>
        <p:nvPicPr>
          <p:cNvPr id="32" name="31 Imagen" descr="campanas-navidad-5877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2000246"/>
            <a:ext cx="714380" cy="714380"/>
          </a:xfrm>
          <a:prstGeom prst="rect">
            <a:avLst/>
          </a:prstGeom>
        </p:spPr>
      </p:pic>
      <p:pic>
        <p:nvPicPr>
          <p:cNvPr id="33" name="32 Imagen" descr="campanas-navidad-5877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2714626"/>
            <a:ext cx="714380" cy="714380"/>
          </a:xfrm>
          <a:prstGeom prst="rect">
            <a:avLst/>
          </a:prstGeom>
        </p:spPr>
      </p:pic>
      <p:pic>
        <p:nvPicPr>
          <p:cNvPr id="34" name="33 Imagen" descr="campanas-navidad-5877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2714626"/>
            <a:ext cx="714380" cy="714380"/>
          </a:xfrm>
          <a:prstGeom prst="rect">
            <a:avLst/>
          </a:prstGeom>
        </p:spPr>
      </p:pic>
      <p:pic>
        <p:nvPicPr>
          <p:cNvPr id="35" name="34 Imagen" descr="campanas-navidad-5877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3286130"/>
            <a:ext cx="714380" cy="714380"/>
          </a:xfrm>
          <a:prstGeom prst="rect">
            <a:avLst/>
          </a:prstGeom>
        </p:spPr>
      </p:pic>
      <p:pic>
        <p:nvPicPr>
          <p:cNvPr id="36" name="35 Imagen" descr="campanas-navidad-5877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3357568"/>
            <a:ext cx="714380" cy="714380"/>
          </a:xfrm>
          <a:prstGeom prst="rect">
            <a:avLst/>
          </a:prstGeom>
        </p:spPr>
      </p:pic>
      <p:pic>
        <p:nvPicPr>
          <p:cNvPr id="37" name="36 Imagen" descr="gwiazdka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1934" y="214296"/>
            <a:ext cx="928694" cy="909741"/>
          </a:xfrm>
          <a:prstGeom prst="rect">
            <a:avLst/>
          </a:prstGeom>
        </p:spPr>
      </p:pic>
      <p:pic>
        <p:nvPicPr>
          <p:cNvPr id="39" name="38 Imagen" descr="eg4vg0.gif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6072198" y="1071552"/>
            <a:ext cx="2857490" cy="2222492"/>
          </a:xfrm>
          <a:prstGeom prst="rect">
            <a:avLst/>
          </a:prstGeom>
        </p:spPr>
      </p:pic>
      <p:pic>
        <p:nvPicPr>
          <p:cNvPr id="40" name="39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714476" cy="857238"/>
          </a:xfrm>
          <a:prstGeom prst="rect">
            <a:avLst/>
          </a:prstGeom>
        </p:spPr>
      </p:pic>
      <p:pic>
        <p:nvPicPr>
          <p:cNvPr id="41" name="40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14480" y="0"/>
            <a:ext cx="1714476" cy="857238"/>
          </a:xfrm>
          <a:prstGeom prst="rect">
            <a:avLst/>
          </a:prstGeom>
        </p:spPr>
      </p:pic>
      <p:pic>
        <p:nvPicPr>
          <p:cNvPr id="42" name="41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928676"/>
            <a:ext cx="1714476" cy="857238"/>
          </a:xfrm>
          <a:prstGeom prst="rect">
            <a:avLst/>
          </a:prstGeom>
        </p:spPr>
      </p:pic>
      <p:pic>
        <p:nvPicPr>
          <p:cNvPr id="43" name="42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85918" y="928676"/>
            <a:ext cx="1714476" cy="857238"/>
          </a:xfrm>
          <a:prstGeom prst="rect">
            <a:avLst/>
          </a:prstGeom>
        </p:spPr>
      </p:pic>
      <p:pic>
        <p:nvPicPr>
          <p:cNvPr id="44" name="43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4876" y="0"/>
            <a:ext cx="1714476" cy="857238"/>
          </a:xfrm>
          <a:prstGeom prst="rect">
            <a:avLst/>
          </a:prstGeom>
        </p:spPr>
      </p:pic>
      <p:pic>
        <p:nvPicPr>
          <p:cNvPr id="45" name="44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4678" y="0"/>
            <a:ext cx="1714476" cy="857238"/>
          </a:xfrm>
          <a:prstGeom prst="rect">
            <a:avLst/>
          </a:prstGeom>
        </p:spPr>
      </p:pic>
      <p:pic>
        <p:nvPicPr>
          <p:cNvPr id="46" name="45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9524" y="0"/>
            <a:ext cx="1714476" cy="857238"/>
          </a:xfrm>
          <a:prstGeom prst="rect">
            <a:avLst/>
          </a:prstGeom>
        </p:spPr>
      </p:pic>
      <p:pic>
        <p:nvPicPr>
          <p:cNvPr id="47" name="46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9388" y="0"/>
            <a:ext cx="1285848" cy="857238"/>
          </a:xfrm>
          <a:prstGeom prst="rect">
            <a:avLst/>
          </a:prstGeom>
        </p:spPr>
      </p:pic>
      <p:pic>
        <p:nvPicPr>
          <p:cNvPr id="48" name="47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4942" y="928676"/>
            <a:ext cx="1285848" cy="857238"/>
          </a:xfrm>
          <a:prstGeom prst="rect">
            <a:avLst/>
          </a:prstGeom>
        </p:spPr>
      </p:pic>
      <p:pic>
        <p:nvPicPr>
          <p:cNvPr id="49" name="48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8152" y="714362"/>
            <a:ext cx="1285848" cy="857238"/>
          </a:xfrm>
          <a:prstGeom prst="rect">
            <a:avLst/>
          </a:prstGeom>
        </p:spPr>
      </p:pic>
      <p:pic>
        <p:nvPicPr>
          <p:cNvPr id="50" name="49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7950" y="2500312"/>
            <a:ext cx="1285848" cy="857238"/>
          </a:xfrm>
          <a:prstGeom prst="rect">
            <a:avLst/>
          </a:prstGeom>
        </p:spPr>
      </p:pic>
      <p:pic>
        <p:nvPicPr>
          <p:cNvPr id="51" name="50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3834" y="2500312"/>
            <a:ext cx="1285848" cy="857238"/>
          </a:xfrm>
          <a:prstGeom prst="rect">
            <a:avLst/>
          </a:prstGeom>
        </p:spPr>
      </p:pic>
      <p:pic>
        <p:nvPicPr>
          <p:cNvPr id="52" name="51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8152" y="3429006"/>
            <a:ext cx="1285848" cy="857238"/>
          </a:xfrm>
          <a:prstGeom prst="rect">
            <a:avLst/>
          </a:prstGeom>
        </p:spPr>
      </p:pic>
      <p:pic>
        <p:nvPicPr>
          <p:cNvPr id="53" name="52 Imagen" descr="734846_fe9a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785932"/>
            <a:ext cx="642924" cy="857238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571736" y="2786064"/>
            <a:ext cx="40719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Los adornos de Navidad eres tu, </a:t>
            </a:r>
            <a:endParaRPr lang="es-PE" sz="1600" dirty="0" smtClean="0"/>
          </a:p>
          <a:p>
            <a:pPr algn="ctr"/>
            <a:r>
              <a:rPr lang="es-PE" sz="1600" b="1" dirty="0" smtClean="0"/>
              <a:t>cuando tus virtudes son colores </a:t>
            </a:r>
            <a:endParaRPr lang="es-PE" sz="1600" dirty="0" smtClean="0"/>
          </a:p>
          <a:p>
            <a:pPr algn="ctr"/>
            <a:r>
              <a:rPr lang="es-PE" sz="1600" b="1" dirty="0" smtClean="0"/>
              <a:t>que adornan tu vida</a:t>
            </a:r>
            <a:endParaRPr lang="es-PE" sz="16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iernikowy-domek-i-choin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9fbdba5bee4501e1f1827839709ba59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79418">
            <a:off x="50741" y="-197471"/>
            <a:ext cx="2127524" cy="2728781"/>
          </a:xfrm>
          <a:prstGeom prst="rect">
            <a:avLst/>
          </a:prstGeom>
        </p:spPr>
      </p:pic>
      <p:pic>
        <p:nvPicPr>
          <p:cNvPr id="8" name="7 Imagen" descr="+tarjetas+feliz+navidad+21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429124" y="0"/>
            <a:ext cx="3214710" cy="1610283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571736" y="2786064"/>
            <a:ext cx="4071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La campana de Navidad eres tu, cuando llamas, congregas y buscas unir</a:t>
            </a:r>
            <a:endParaRPr lang="es-PE" sz="16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1ce541675f9bd9cd5166a57d629379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0"/>
            <a:ext cx="3429024" cy="5143500"/>
          </a:xfrm>
          <a:prstGeom prst="rect">
            <a:avLst/>
          </a:prstGeom>
        </p:spPr>
      </p:pic>
      <p:pic>
        <p:nvPicPr>
          <p:cNvPr id="5" name="4 Imagen" descr="bolas+navidad+ball+gifs+0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1714494"/>
            <a:ext cx="1381125" cy="819150"/>
          </a:xfrm>
          <a:prstGeom prst="rect">
            <a:avLst/>
          </a:prstGeom>
        </p:spPr>
      </p:pic>
      <p:pic>
        <p:nvPicPr>
          <p:cNvPr id="6" name="5 Imagen" descr="bolas+navidad+ball+gifs+0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715008" y="1714494"/>
            <a:ext cx="1547833" cy="819150"/>
          </a:xfrm>
          <a:prstGeom prst="rect">
            <a:avLst/>
          </a:prstGeom>
        </p:spPr>
      </p:pic>
      <p:pic>
        <p:nvPicPr>
          <p:cNvPr id="7" name="6 Imagen" descr="1872221x53ygb6m1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57752" y="0"/>
            <a:ext cx="571504" cy="590199"/>
          </a:xfrm>
          <a:prstGeom prst="rect">
            <a:avLst/>
          </a:prstGeom>
        </p:spPr>
      </p:pic>
      <p:pic>
        <p:nvPicPr>
          <p:cNvPr id="8" name="7 Imagen" descr="1872221x53ygb6m1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7950" y="0"/>
            <a:ext cx="571504" cy="590199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571736" y="2786064"/>
            <a:ext cx="40719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Los Reyes Magos eres tu, </a:t>
            </a:r>
            <a:endParaRPr lang="es-PE" sz="1600" dirty="0" smtClean="0"/>
          </a:p>
          <a:p>
            <a:pPr algn="ctr"/>
            <a:r>
              <a:rPr lang="es-PE" sz="1600" b="1" dirty="0" smtClean="0"/>
              <a:t>cuando das lo mejor </a:t>
            </a:r>
            <a:endParaRPr lang="es-PE" sz="1600" dirty="0" smtClean="0"/>
          </a:p>
          <a:p>
            <a:pPr algn="ctr"/>
            <a:r>
              <a:rPr lang="es-PE" sz="1600" b="1" dirty="0" smtClean="0"/>
              <a:t>que tienes sin importar a quién</a:t>
            </a:r>
            <a:endParaRPr lang="es-PE" sz="1600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444_boze-narodzenie-choinka-prezenty-grafi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giphy.gif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>
            <a:off x="1071538" y="860067"/>
            <a:ext cx="3071834" cy="4283434"/>
          </a:xfrm>
          <a:prstGeom prst="rect">
            <a:avLst/>
          </a:prstGeom>
        </p:spPr>
      </p:pic>
      <p:pic>
        <p:nvPicPr>
          <p:cNvPr id="3074" name="Picture 2" descr="Imagen relacion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358082" y="1785932"/>
            <a:ext cx="1428761" cy="201081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0"/>
            <a:ext cx="1428750" cy="1428750"/>
          </a:xfrm>
          <a:prstGeom prst="rect">
            <a:avLst/>
          </a:prstGeom>
        </p:spPr>
      </p:pic>
      <p:pic>
        <p:nvPicPr>
          <p:cNvPr id="9" name="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8"/>
            <a:ext cx="1428750" cy="1428750"/>
          </a:xfrm>
          <a:prstGeom prst="rect">
            <a:avLst/>
          </a:prstGeom>
        </p:spPr>
      </p:pic>
      <p:pic>
        <p:nvPicPr>
          <p:cNvPr id="10" name="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428874"/>
            <a:ext cx="1428750" cy="1428750"/>
          </a:xfrm>
          <a:prstGeom prst="rect">
            <a:avLst/>
          </a:prstGeom>
        </p:spPr>
      </p:pic>
      <p:pic>
        <p:nvPicPr>
          <p:cNvPr id="11" name="10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714750"/>
            <a:ext cx="1428750" cy="1428750"/>
          </a:xfrm>
          <a:prstGeom prst="rect">
            <a:avLst/>
          </a:prstGeom>
        </p:spPr>
      </p:pic>
      <p:pic>
        <p:nvPicPr>
          <p:cNvPr id="13" name="12 Imagen" descr="pere-noel-tiram-50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0"/>
            <a:ext cx="5384108" cy="5143500"/>
          </a:xfrm>
          <a:prstGeom prst="rect">
            <a:avLst/>
          </a:prstGeom>
        </p:spPr>
      </p:pic>
      <p:pic>
        <p:nvPicPr>
          <p:cNvPr id="15" name="14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0"/>
            <a:ext cx="1428750" cy="1428750"/>
          </a:xfrm>
          <a:prstGeom prst="rect">
            <a:avLst/>
          </a:prstGeom>
        </p:spPr>
      </p:pic>
      <p:pic>
        <p:nvPicPr>
          <p:cNvPr id="18" name="17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1214428"/>
            <a:ext cx="1428750" cy="1428750"/>
          </a:xfrm>
          <a:prstGeom prst="rect">
            <a:avLst/>
          </a:prstGeom>
        </p:spPr>
      </p:pic>
      <p:pic>
        <p:nvPicPr>
          <p:cNvPr id="19" name="18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2428874"/>
            <a:ext cx="1428750" cy="1428750"/>
          </a:xfrm>
          <a:prstGeom prst="rect">
            <a:avLst/>
          </a:prstGeom>
        </p:spPr>
      </p:pic>
      <p:pic>
        <p:nvPicPr>
          <p:cNvPr id="20" name="19 Imagen" descr="campanas-navidad-5877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082" y="3714750"/>
            <a:ext cx="1428750" cy="14287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2571736" y="2786064"/>
            <a:ext cx="40719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La vela de Navidad eres tu, </a:t>
            </a:r>
            <a:endParaRPr lang="es-PE" sz="1600" dirty="0" smtClean="0"/>
          </a:p>
          <a:p>
            <a:pPr algn="ctr"/>
            <a:r>
              <a:rPr lang="es-PE" sz="1600" b="1" dirty="0" smtClean="0"/>
              <a:t>cuando decides iluminar</a:t>
            </a:r>
            <a:endParaRPr lang="es-PE" sz="1600" dirty="0" smtClean="0"/>
          </a:p>
          <a:p>
            <a:pPr algn="ctr"/>
            <a:r>
              <a:rPr lang="es-PE" sz="1600" b="1" dirty="0" smtClean="0"/>
              <a:t>la música de Navidad</a:t>
            </a:r>
            <a:endParaRPr lang="es-PE" sz="1600" dirty="0" smtClean="0"/>
          </a:p>
          <a:p>
            <a:pPr algn="ctr"/>
            <a:endParaRPr lang="es-PE" sz="16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2857488" y="4286262"/>
            <a:ext cx="1879041" cy="8463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latin typeface="Agency FB" pitchFamily="34" charset="0"/>
              </a:rPr>
              <a:t>Autor </a:t>
            </a:r>
            <a:r>
              <a:rPr lang="es-PE" sz="1100" b="1" dirty="0" err="1" smtClean="0">
                <a:latin typeface="Agency FB" pitchFamily="34" charset="0"/>
              </a:rPr>
              <a:t>texto:Padre</a:t>
            </a:r>
            <a:r>
              <a:rPr lang="es-PE" sz="1100" b="1" dirty="0" smtClean="0">
                <a:latin typeface="Agency FB" pitchFamily="34" charset="0"/>
              </a:rPr>
              <a:t> Dennis Doren L.C</a:t>
            </a:r>
          </a:p>
          <a:p>
            <a:endParaRPr lang="es-PE" sz="20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P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ziecko-w-pampersie-z-kokardkam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9275002e8ebe6d2105f6377c264874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143768" y="1928808"/>
            <a:ext cx="1826556" cy="2500330"/>
          </a:xfrm>
          <a:prstGeom prst="rect">
            <a:avLst/>
          </a:prstGeom>
        </p:spPr>
      </p:pic>
      <p:pic>
        <p:nvPicPr>
          <p:cNvPr id="10" name="9 Imagen" descr="8336-taka-animacja-p.gif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>
            <a:off x="500034" y="61895"/>
            <a:ext cx="2708432" cy="4152929"/>
          </a:xfrm>
          <a:prstGeom prst="rect">
            <a:avLst/>
          </a:prstGeom>
        </p:spPr>
      </p:pic>
      <p:pic>
        <p:nvPicPr>
          <p:cNvPr id="21" name="20 Imagen" descr="7C0A0900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6050" y="71420"/>
            <a:ext cx="2286016" cy="1079153"/>
          </a:xfrm>
          <a:prstGeom prst="rect">
            <a:avLst/>
          </a:prstGeom>
        </p:spPr>
      </p:pic>
      <p:pic>
        <p:nvPicPr>
          <p:cNvPr id="22" name="21 Imagen" descr="campanas-navidad-5877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0430" y="1142990"/>
            <a:ext cx="928694" cy="928694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5449_boze-narodzenie-dziecko-koszyk-dekoracj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uirlande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000760" y="0"/>
            <a:ext cx="3143240" cy="1368260"/>
          </a:xfrm>
          <a:prstGeom prst="rect">
            <a:avLst/>
          </a:prstGeom>
        </p:spPr>
      </p:pic>
      <p:pic>
        <p:nvPicPr>
          <p:cNvPr id="4" name="3 Imagen" descr="guirlande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928926" y="0"/>
            <a:ext cx="3143240" cy="1368260"/>
          </a:xfrm>
          <a:prstGeom prst="rect">
            <a:avLst/>
          </a:prstGeom>
        </p:spPr>
      </p:pic>
      <p:pic>
        <p:nvPicPr>
          <p:cNvPr id="5" name="4 Imagen" descr="guirlande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3071802" cy="1368260"/>
          </a:xfrm>
          <a:prstGeom prst="rect">
            <a:avLst/>
          </a:prstGeom>
        </p:spPr>
      </p:pic>
      <p:pic>
        <p:nvPicPr>
          <p:cNvPr id="7" name="6 Imagen" descr="cooltext30977256918117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lum bright="-40000"/>
          </a:blip>
          <a:stretch>
            <a:fillRect/>
          </a:stretch>
        </p:blipFill>
        <p:spPr>
          <a:xfrm rot="20898299">
            <a:off x="5288313" y="2668743"/>
            <a:ext cx="2539683" cy="1688889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 NAVIDAD ERES TU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NAVIDAD ERES TU</Template>
  <TotalTime>0</TotalTime>
  <Words>178</Words>
  <Application>Microsoft Office PowerPoint</Application>
  <PresentationFormat>Presentación en pantalla (16:9)</PresentationFormat>
  <Paragraphs>62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LA NAVIDAD ERES TU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2018-12-19T17:03:09Z</dcterms:created>
  <dcterms:modified xsi:type="dcterms:W3CDTF">2018-12-19T17:04:01Z</dcterms:modified>
</cp:coreProperties>
</file>