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3"/>
  </p:notesMasterIdLst>
  <p:sldIdLst>
    <p:sldId id="318" r:id="rId3"/>
    <p:sldId id="258" r:id="rId4"/>
    <p:sldId id="313" r:id="rId5"/>
    <p:sldId id="289" r:id="rId6"/>
    <p:sldId id="257" r:id="rId7"/>
    <p:sldId id="314" r:id="rId8"/>
    <p:sldId id="291" r:id="rId9"/>
    <p:sldId id="292" r:id="rId10"/>
    <p:sldId id="294" r:id="rId11"/>
    <p:sldId id="295" r:id="rId12"/>
    <p:sldId id="286" r:id="rId13"/>
    <p:sldId id="271" r:id="rId14"/>
    <p:sldId id="256" r:id="rId15"/>
    <p:sldId id="267" r:id="rId16"/>
    <p:sldId id="268" r:id="rId17"/>
    <p:sldId id="269" r:id="rId18"/>
    <p:sldId id="299" r:id="rId19"/>
    <p:sldId id="300" r:id="rId20"/>
    <p:sldId id="315" r:id="rId21"/>
    <p:sldId id="301" r:id="rId22"/>
    <p:sldId id="302" r:id="rId23"/>
    <p:sldId id="303" r:id="rId24"/>
    <p:sldId id="304" r:id="rId25"/>
    <p:sldId id="305" r:id="rId26"/>
    <p:sldId id="270" r:id="rId27"/>
    <p:sldId id="306" r:id="rId28"/>
    <p:sldId id="307" r:id="rId29"/>
    <p:sldId id="308" r:id="rId30"/>
    <p:sldId id="309" r:id="rId31"/>
    <p:sldId id="272" r:id="rId32"/>
    <p:sldId id="310" r:id="rId33"/>
    <p:sldId id="273" r:id="rId34"/>
    <p:sldId id="274" r:id="rId35"/>
    <p:sldId id="275" r:id="rId36"/>
    <p:sldId id="276" r:id="rId37"/>
    <p:sldId id="277" r:id="rId38"/>
    <p:sldId id="284" r:id="rId39"/>
    <p:sldId id="285" r:id="rId40"/>
    <p:sldId id="280" r:id="rId41"/>
    <p:sldId id="296" r:id="rId42"/>
    <p:sldId id="297" r:id="rId43"/>
    <p:sldId id="298" r:id="rId44"/>
    <p:sldId id="281" r:id="rId45"/>
    <p:sldId id="282" r:id="rId46"/>
    <p:sldId id="283" r:id="rId47"/>
    <p:sldId id="290" r:id="rId48"/>
    <p:sldId id="311" r:id="rId49"/>
    <p:sldId id="312" r:id="rId50"/>
    <p:sldId id="259" r:id="rId51"/>
    <p:sldId id="319" r:id="rId52"/>
  </p:sldIdLst>
  <p:sldSz cx="11017250" cy="6858000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/W5WVkO2VoEb3Xb31Ba5uw" hashData="pCtFlK744lr4OY7aNa+AYpwOG5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5CFD3"/>
    <a:srgbClr val="0000FF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94" autoAdjust="0"/>
    <p:restoredTop sz="94617" autoAdjust="0"/>
  </p:normalViewPr>
  <p:slideViewPr>
    <p:cSldViewPr>
      <p:cViewPr varScale="1">
        <p:scale>
          <a:sx n="85" d="100"/>
          <a:sy n="85" d="100"/>
        </p:scale>
        <p:origin x="-426" y="-84"/>
      </p:cViewPr>
      <p:guideLst>
        <p:guide orient="horz" pos="2160"/>
        <p:guide pos="347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_tradnl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_tradnl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74688" y="685800"/>
            <a:ext cx="550862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_tradnl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048197C-EA01-46B7-903C-0525FED1C1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74688" y="685800"/>
            <a:ext cx="55086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6294" y="2130426"/>
            <a:ext cx="9364663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52588" y="3886200"/>
            <a:ext cx="7712075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E2C2D8-6683-4A87-9C41-50C14E7C420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6E651C-6A60-41E1-9B65-DD7F42E30BE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70287" y="4406901"/>
            <a:ext cx="9364663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70287" y="2906713"/>
            <a:ext cx="9364663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E1FF49-EC86-4DF8-AFB1-D58ED55A2BC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50863" y="1600201"/>
            <a:ext cx="486595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00435" y="1600201"/>
            <a:ext cx="486595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9B02F2-7099-4166-AD5A-CA6B9AE35B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0863" y="1535113"/>
            <a:ext cx="486786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0863" y="2174875"/>
            <a:ext cx="486786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96610" y="1535113"/>
            <a:ext cx="486977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96610" y="2174875"/>
            <a:ext cx="486977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4F5029-8941-460B-9155-53DD9283CD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0F505C-1997-4236-9870-9B6F36BD886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7AA1A0-AAD5-4D35-A1DE-8CA734565FF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0863" y="273050"/>
            <a:ext cx="3624599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07439" y="273051"/>
            <a:ext cx="615894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0863" y="1435101"/>
            <a:ext cx="3624599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FF07E8-C186-48E7-A6B9-37348C3175C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59458" y="4800600"/>
            <a:ext cx="661035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59458" y="612775"/>
            <a:ext cx="661035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59458" y="5367338"/>
            <a:ext cx="661035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65AA76-48CA-4B4E-8F05-DD1CCE05F23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BE7427-F0E2-479C-9AC3-7C13ED1C313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87506" y="274639"/>
            <a:ext cx="247888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50862" y="274639"/>
            <a:ext cx="7253023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38BB17-7517-465D-A7FA-3625A04C02B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6295" y="2130428"/>
            <a:ext cx="9364663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52589" y="3886200"/>
            <a:ext cx="77120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50863" y="274638"/>
            <a:ext cx="99155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0863" y="1600201"/>
            <a:ext cx="991552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50862" y="6245225"/>
            <a:ext cx="2570692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64227" y="6245225"/>
            <a:ext cx="3488796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95696" y="6245225"/>
            <a:ext cx="2570692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8725DA9-0E12-49C4-9284-4CC9CD6E7B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50862" y="6245225"/>
            <a:ext cx="2570692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gif"/><Relationship Id="rId5" Type="http://schemas.openxmlformats.org/officeDocument/2006/relationships/image" Target="../media/image1.png"/><Relationship Id="rId10" Type="http://schemas.openxmlformats.org/officeDocument/2006/relationships/image" Target="../media/image6.gif"/><Relationship Id="rId4" Type="http://schemas.openxmlformats.org/officeDocument/2006/relationships/audio" Target="../media/audio2.wav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photobucket.com/images/christmas%20in%20portugal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photobucket.com/images/christmas%20%20in%20spain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65.png"/><Relationship Id="rId18" Type="http://schemas.openxmlformats.org/officeDocument/2006/relationships/image" Target="../media/image68.png"/><Relationship Id="rId3" Type="http://schemas.openxmlformats.org/officeDocument/2006/relationships/audio" Target="../media/audio5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1.png"/><Relationship Id="rId11" Type="http://schemas.openxmlformats.org/officeDocument/2006/relationships/image" Target="../media/image6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0.png"/><Relationship Id="rId9" Type="http://schemas.openxmlformats.org/officeDocument/2006/relationships/image" Target="../media/image6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Los Wawanco - mi camion.wav">
            <a:hlinkClick r:id="" action="ppaction://media"/>
          </p:cNvPr>
          <p:cNvPicPr>
            <a:picLocks noRot="1" noChangeAspect="1"/>
          </p:cNvPicPr>
          <p:nvPr>
            <a:wavAudioFile r:embed="rId1" name="Los Wawanco - mi camion.wav"/>
          </p:nvPr>
        </p:nvPicPr>
        <p:blipFill>
          <a:blip r:embed="rId5"/>
          <a:srcRect/>
          <a:stretch>
            <a:fillRect/>
          </a:stretch>
        </p:blipFill>
        <p:spPr bwMode="auto">
          <a:xfrm flipV="1">
            <a:off x="602472" y="5429264"/>
            <a:ext cx="860767" cy="7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3" descr="illusion-013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-11000"/>
          </a:blip>
          <a:srcRect/>
          <a:stretch>
            <a:fillRect/>
          </a:stretch>
        </p:blipFill>
        <p:spPr bwMode="auto">
          <a:xfrm>
            <a:off x="0" y="0"/>
            <a:ext cx="110172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3328" y="764704"/>
            <a:ext cx="1235614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800000">
            <a:off x="0" y="0"/>
            <a:ext cx="1101725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800000">
            <a:off x="0" y="6788151"/>
            <a:ext cx="1101725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-3386919" y="3386921"/>
            <a:ext cx="6858000" cy="84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7546170" y="3386921"/>
            <a:ext cx="6858000" cy="84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3049" y="5436354"/>
            <a:ext cx="1074079" cy="106138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150907" y="5715016"/>
            <a:ext cx="3827764" cy="576705"/>
          </a:xfrm>
          <a:prstGeom prst="rect">
            <a:avLst/>
          </a:prstGeom>
          <a:ln>
            <a:noFill/>
          </a:ln>
        </p:spPr>
        <p:txBody>
          <a:bodyPr wrap="square" lIns="83448" tIns="41724" rIns="83448" bIns="41724">
            <a:spAutoFit/>
          </a:bodyPr>
          <a:lstStyle/>
          <a:p>
            <a:pPr algn="ctr">
              <a:defRPr/>
            </a:pP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10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16287" y="188641"/>
            <a:ext cx="94105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118909" y="1714489"/>
            <a:ext cx="8118320" cy="761371"/>
          </a:xfrm>
          <a:prstGeom prst="rect">
            <a:avLst/>
          </a:prstGeom>
        </p:spPr>
        <p:txBody>
          <a:bodyPr wrap="square" lIns="83448" tIns="41724" rIns="83448" bIns="41724">
            <a:spAutoFit/>
          </a:bodyPr>
          <a:lstStyle/>
          <a:p>
            <a:pPr algn="ctr"/>
            <a:endParaRPr lang="es-ES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365221" y="714356"/>
            <a:ext cx="8607287" cy="4516245"/>
          </a:xfrm>
          <a:prstGeom prst="rect">
            <a:avLst/>
          </a:prstGeom>
          <a:ln>
            <a:noFill/>
          </a:ln>
        </p:spPr>
        <p:txBody>
          <a:bodyPr wrap="square" lIns="83448" tIns="41724" rIns="83448" bIns="41724">
            <a:spAutoFit/>
          </a:bodyPr>
          <a:lstStyle/>
          <a:p>
            <a:pPr algn="ctr"/>
            <a:r>
              <a:rPr lang="es-ES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Rockwell Extra Bold" pitchFamily="18" charset="0"/>
              </a:rPr>
              <a:t>LA NAVIDAD </a:t>
            </a:r>
          </a:p>
          <a:p>
            <a:pPr algn="ctr"/>
            <a:r>
              <a:rPr lang="es-ES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Rockwell Extra Bold" pitchFamily="18" charset="0"/>
              </a:rPr>
              <a:t>EN LISBOA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1257405" y="332657"/>
            <a:ext cx="168590" cy="361262"/>
          </a:xfrm>
          <a:prstGeom prst="rect">
            <a:avLst/>
          </a:prstGeom>
          <a:noFill/>
        </p:spPr>
        <p:txBody>
          <a:bodyPr wrap="none" lIns="83448" tIns="41724" rIns="83448" bIns="41724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2000">
    <p:sndAc>
      <p:stSnd>
        <p:snd r:embed="rId4" name="frank sinatra - christmas songs - jingle bells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lisboa-navid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5942812" cy="6858000"/>
          </a:xfrm>
          <a:prstGeom prst="rect">
            <a:avLst/>
          </a:prstGeom>
          <a:noFill/>
        </p:spPr>
      </p:pic>
      <p:sp>
        <p:nvSpPr>
          <p:cNvPr id="20483" name="WordArt 3"/>
          <p:cNvSpPr>
            <a:spLocks noChangeArrowheads="1" noChangeShapeType="1" noTextEdit="1"/>
          </p:cNvSpPr>
          <p:nvPr/>
        </p:nvSpPr>
        <p:spPr bwMode="auto">
          <a:xfrm>
            <a:off x="1293783" y="6143644"/>
            <a:ext cx="2777265" cy="4318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/>
            <a:r>
              <a:rPr lang="es-ES" sz="5400" b="1" kern="10" dirty="0">
                <a:ln w="25400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50000">
                      <a:schemeClr val="accent2"/>
                    </a:gs>
                    <a:gs pos="100000">
                      <a:srgbClr val="FFFF00"/>
                    </a:gs>
                  </a:gsLst>
                  <a:lin ang="5400000" scaled="1"/>
                </a:gradFill>
                <a:latin typeface="BATAVIA"/>
              </a:rPr>
              <a:t>JOSE LUIS</a:t>
            </a:r>
          </a:p>
        </p:txBody>
      </p:sp>
      <p:sp>
        <p:nvSpPr>
          <p:cNvPr id="2" name="WordArt 3"/>
          <p:cNvSpPr>
            <a:spLocks noChangeArrowheads="1" noChangeShapeType="1" noTextEdit="1"/>
          </p:cNvSpPr>
          <p:nvPr/>
        </p:nvSpPr>
        <p:spPr bwMode="auto">
          <a:xfrm>
            <a:off x="6116869" y="428604"/>
            <a:ext cx="4900381" cy="551975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/>
            <a:r>
              <a:rPr lang="es-ES" sz="5400" b="1" kern="10" dirty="0" smtClean="0">
                <a:ln w="25400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50000">
                      <a:schemeClr val="accent2"/>
                    </a:gs>
                    <a:gs pos="100000">
                      <a:srgbClr val="FFFF00"/>
                    </a:gs>
                  </a:gsLst>
                  <a:lin ang="5400000" scaled="1"/>
                </a:gradFill>
                <a:latin typeface="BATAVIA"/>
              </a:rPr>
              <a:t>LA </a:t>
            </a:r>
          </a:p>
          <a:p>
            <a:pPr algn="ctr"/>
            <a:r>
              <a:rPr lang="es-ES" sz="5400" b="1" kern="10" dirty="0" smtClean="0">
                <a:ln w="25400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50000">
                      <a:schemeClr val="accent2"/>
                    </a:gs>
                    <a:gs pos="100000">
                      <a:srgbClr val="FFFF00"/>
                    </a:gs>
                  </a:gsLst>
                  <a:lin ang="5400000" scaled="1"/>
                </a:gradFill>
                <a:latin typeface="BATAVIA"/>
              </a:rPr>
              <a:t>NAVIDAD </a:t>
            </a:r>
            <a:endParaRPr lang="es-ES" sz="5400" b="1" kern="10" dirty="0">
              <a:ln w="25400">
                <a:solidFill>
                  <a:srgbClr val="8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50000">
                    <a:schemeClr val="accent2"/>
                  </a:gs>
                  <a:gs pos="100000">
                    <a:srgbClr val="FFFF00"/>
                  </a:gs>
                </a:gsLst>
                <a:lin ang="5400000" scaled="1"/>
              </a:gradFill>
              <a:latin typeface="BATAVIA"/>
            </a:endParaRPr>
          </a:p>
          <a:p>
            <a:pPr algn="ctr"/>
            <a:r>
              <a:rPr lang="es-ES" sz="5400" b="1" kern="10" dirty="0">
                <a:ln w="25400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50000">
                      <a:schemeClr val="accent2"/>
                    </a:gs>
                    <a:gs pos="100000">
                      <a:srgbClr val="FFFF00"/>
                    </a:gs>
                  </a:gsLst>
                  <a:lin ang="5400000" scaled="1"/>
                </a:gradFill>
                <a:latin typeface="BATAVIA"/>
              </a:rPr>
              <a:t>EN  </a:t>
            </a:r>
          </a:p>
          <a:p>
            <a:pPr algn="ctr"/>
            <a:r>
              <a:rPr lang="es-ES" sz="5400" b="1" kern="10" dirty="0" smtClean="0">
                <a:ln w="25400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50000">
                      <a:schemeClr val="accent2"/>
                    </a:gs>
                    <a:gs pos="100000">
                      <a:srgbClr val="FFFF00"/>
                    </a:gs>
                  </a:gsLst>
                  <a:lin ang="5400000" scaled="1"/>
                </a:gradFill>
                <a:latin typeface="BATAVIA"/>
              </a:rPr>
              <a:t>LISBOA</a:t>
            </a:r>
            <a:endParaRPr lang="es-ES" sz="5400" b="1" kern="10" dirty="0">
              <a:ln w="25400">
                <a:solidFill>
                  <a:srgbClr val="8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50000">
                    <a:schemeClr val="accent2"/>
                  </a:gs>
                  <a:gs pos="100000">
                    <a:srgbClr val="FFFF00"/>
                  </a:gs>
                </a:gsLst>
                <a:lin ang="5400000" scaled="1"/>
              </a:gradFill>
              <a:latin typeface="BATAVIA"/>
            </a:endParaRPr>
          </a:p>
        </p:txBody>
      </p:sp>
      <p:pic>
        <p:nvPicPr>
          <p:cNvPr id="8" name="Picture 12" descr="Image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287" y="188641"/>
            <a:ext cx="94105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328" y="764704"/>
            <a:ext cx="1235614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2213" y="5715016"/>
            <a:ext cx="785817" cy="84706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6309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hristmas decorations in Lisbon Pictures, Images and Photos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892175"/>
            <a:ext cx="11017250" cy="9753600"/>
          </a:xfrm>
          <a:prstGeom prst="rect">
            <a:avLst/>
          </a:prstGeom>
          <a:noFill/>
        </p:spPr>
      </p:pic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302209" y="6165851"/>
            <a:ext cx="2527230" cy="369332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_tradnl"/>
              <a:t>NAVIDAD EN LISBOA </a:t>
            </a: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2144825060_ed17110f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172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Resultado de imagen de navidad en LISBOA tradicio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2366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Picture 3" descr="portug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172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 descr="940327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267" y="549276"/>
            <a:ext cx="10106797" cy="53832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 descr="navidad-portug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172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9" name="Picture 3" descr="italia-259x3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0195" y="620713"/>
            <a:ext cx="4900381" cy="5516562"/>
          </a:xfrm>
          <a:prstGeom prst="rect">
            <a:avLst/>
          </a:prstGeom>
          <a:noFill/>
        </p:spPr>
      </p:pic>
      <p:pic>
        <p:nvPicPr>
          <p:cNvPr id="45061" name="Picture 5" descr="940326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94698" y="549276"/>
            <a:ext cx="5030446" cy="55657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Christmas in Granada, Spain Pictures, Images and Photos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017250" cy="6861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todo-lowcost-lisbo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172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2010_0404Lisboa00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17250" cy="6861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17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172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Lisbo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172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Lisbo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14091" y="0"/>
            <a:ext cx="663330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5" name="Picture 3" descr="coll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6656" y="0"/>
            <a:ext cx="8241897" cy="68405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9" name="Picture 3" descr="[corteinglesmarzi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172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09473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  <p:sndAc>
      <p:stSnd>
        <p:snd r:embed="rId2" name="05 ven a mi casa esta navidad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3" name="Picture 3" descr="258801782-681f52146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71230" y="0"/>
            <a:ext cx="5707548" cy="70294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Picture 3" descr="navidadportug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854827" cy="3644900"/>
          </a:xfrm>
          <a:prstGeom prst="rect">
            <a:avLst/>
          </a:prstGeom>
          <a:noFill/>
        </p:spPr>
      </p:pic>
      <p:pic>
        <p:nvPicPr>
          <p:cNvPr id="52229" name="Picture 5" descr="madei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2914" y="1"/>
            <a:ext cx="5164336" cy="3573463"/>
          </a:xfrm>
          <a:prstGeom prst="rect">
            <a:avLst/>
          </a:prstGeom>
          <a:noFill/>
        </p:spPr>
      </p:pic>
      <p:pic>
        <p:nvPicPr>
          <p:cNvPr id="52231" name="Picture 7" descr="navidadmadeeira17496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573464"/>
            <a:ext cx="5854827" cy="3284537"/>
          </a:xfrm>
          <a:prstGeom prst="rect">
            <a:avLst/>
          </a:prstGeom>
          <a:noFill/>
        </p:spPr>
      </p:pic>
      <p:pic>
        <p:nvPicPr>
          <p:cNvPr id="52233" name="Picture 9" descr="78120032_022d972876_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54827" y="3524250"/>
            <a:ext cx="5162423" cy="3333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3" descr="villanci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78827" y="0"/>
            <a:ext cx="696037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5" name="Picture 3" descr="7_bi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172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9" name="Picture 3" descr="noel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172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lisboa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017250" cy="68675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3" name="Picture 3" descr="HSBC-navidad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252" y="476250"/>
            <a:ext cx="10106797" cy="55705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7" name="Picture 3" descr="coimb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172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Picture 3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172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5" name="Picture 3" descr="navidad-madri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1913"/>
            <a:ext cx="11017250" cy="69199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portugal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017250" cy="68675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1" name="Picture 5" descr="luces-de-navid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17250" cy="7067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ImageShack, share photos, pictures, free image hosting, free video hosting, image hosting, video hosting, photo image hosting site, video hosting si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669487" cy="69135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Feliz Navid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172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lisboa_publicid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50971" y="0"/>
            <a:ext cx="73773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77021_460499549317_216217144317_5301840_476189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122" y="-242888"/>
            <a:ext cx="11539422" cy="73437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es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17250" cy="7004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 descr="navid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172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 descr="13120156_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172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fiesta-de-la-fl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0172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  <p:sndAc>
      <p:stSnd>
        <p:snd r:embed="rId2" name="04 - white christmas.wav"/>
      </p:stSnd>
    </p:sndAc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3" descr="2190089797_f0a082a92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172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7" name="Picture 3" descr="43485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21373" cy="70500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Picture 3" descr="ARBOLES+DE+NAVIDAD+-+7+-+Oporto,+Portug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8956" y="0"/>
            <a:ext cx="557748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aeropuer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172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lisboa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17250" cy="6858000"/>
          </a:xfrm>
          <a:prstGeom prst="rect">
            <a:avLst/>
          </a:prstGeom>
          <a:noFill/>
        </p:spPr>
      </p:pic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564253" y="5949951"/>
            <a:ext cx="271606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453315" y="6040438"/>
            <a:ext cx="1018227" cy="36933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/>
              <a:t>METRO</a:t>
            </a: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13120156_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172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Picture 3" descr="2499298545_4b3bd079b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172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Resultado de imagen de navidad en portugal tradicio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428604"/>
            <a:ext cx="11082475" cy="58578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AutoShape 2" descr="Resultado de imagen de navidad en LISBOA tradiciones"/>
          <p:cNvSpPr>
            <a:spLocks noChangeAspect="1" noChangeArrowheads="1"/>
          </p:cNvSpPr>
          <p:nvPr/>
        </p:nvSpPr>
        <p:spPr bwMode="auto">
          <a:xfrm>
            <a:off x="187447" y="-808038"/>
            <a:ext cx="3270746" cy="16859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76804" name="AutoShape 4" descr="Resultado de imagen de navidad en LISBOA tradiciones"/>
          <p:cNvSpPr>
            <a:spLocks noChangeAspect="1" noChangeArrowheads="1"/>
          </p:cNvSpPr>
          <p:nvPr/>
        </p:nvSpPr>
        <p:spPr bwMode="auto">
          <a:xfrm>
            <a:off x="187447" y="-808038"/>
            <a:ext cx="3270746" cy="16859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76806" name="Picture 6" descr="Resultado de imagen de navidad en LISBOA tradicio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9421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5865815" y="1285860"/>
            <a:ext cx="4471754" cy="5293757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endParaRPr lang="fr-FR" sz="3600" b="1">
              <a:solidFill>
                <a:srgbClr val="FFFF00"/>
              </a:solidFill>
              <a:latin typeface="Comic Sans MS" pitchFamily="66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fr-FR" sz="3600" b="1">
                <a:solidFill>
                  <a:srgbClr val="FFFF00"/>
                </a:solidFill>
                <a:latin typeface="Comic Sans MS" pitchFamily="66" charset="0"/>
              </a:rPr>
              <a:t>Hoy es </a:t>
            </a:r>
            <a:fld id="{4FDEFE43-6FFC-4019-8BF8-CEE429375859}" type="datetime2">
              <a:rPr lang="es-ES_tradnl" sz="3600" b="1">
                <a:solidFill>
                  <a:srgbClr val="FFFF00"/>
                </a:solidFill>
                <a:latin typeface="Comic Sans MS" pitchFamily="66" charset="0"/>
              </a:rPr>
              <a:pPr algn="ctr" eaLnBrk="0" hangingPunct="0">
                <a:spcBef>
                  <a:spcPct val="50000"/>
                </a:spcBef>
              </a:pPr>
              <a:t>domingo, 16 de diciembre de 2018</a:t>
            </a:fld>
            <a:endParaRPr lang="es-ES" sz="3600" b="1">
              <a:solidFill>
                <a:srgbClr val="FFFF00"/>
              </a:solidFill>
              <a:latin typeface="Comic Sans MS" pitchFamily="66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fr-FR" sz="3200" b="1">
                <a:solidFill>
                  <a:srgbClr val="FFFF00"/>
                </a:solidFill>
                <a:latin typeface="Comic Sans MS" pitchFamily="66" charset="0"/>
              </a:rPr>
              <a:t>Ahora mismo son las </a:t>
            </a:r>
            <a:fld id="{D2FCBFC8-641A-40EA-AECD-931A6A846BD4}" type="datetime10">
              <a:rPr lang="fr-FR" sz="3200" b="1">
                <a:solidFill>
                  <a:srgbClr val="FFFF00"/>
                </a:solidFill>
                <a:latin typeface="Comic Sans MS" pitchFamily="66" charset="0"/>
              </a:rPr>
              <a:pPr algn="ctr" eaLnBrk="0" hangingPunct="0">
                <a:spcBef>
                  <a:spcPct val="50000"/>
                </a:spcBef>
              </a:pPr>
              <a:t>20:07</a:t>
            </a:fld>
            <a:r>
              <a:rPr lang="fr-FR" sz="3200" b="1">
                <a:solidFill>
                  <a:srgbClr val="FFFF00"/>
                </a:solidFill>
                <a:latin typeface="Comic Sans MS" pitchFamily="66" charset="0"/>
              </a:rPr>
              <a:t> h.</a:t>
            </a:r>
          </a:p>
          <a:p>
            <a:pPr algn="ctr" eaLnBrk="0" hangingPunct="0">
              <a:spcBef>
                <a:spcPct val="50000"/>
              </a:spcBef>
            </a:pPr>
            <a:endParaRPr lang="fr-FR" sz="3200" b="1">
              <a:solidFill>
                <a:srgbClr val="FFFF00"/>
              </a:solidFill>
              <a:latin typeface="Comic Sans MS" pitchFamily="66" charset="0"/>
            </a:endParaRPr>
          </a:p>
          <a:p>
            <a:pPr algn="ctr" eaLnBrk="0" hangingPunct="0">
              <a:spcBef>
                <a:spcPct val="50000"/>
              </a:spcBef>
            </a:pPr>
            <a:endParaRPr lang="fr-FR" sz="3200" b="1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4100" name="Picture 4" descr="amrosaorvalho.gif (12453 bytes)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6396" y="333374"/>
            <a:ext cx="1996877" cy="1595427"/>
          </a:xfrm>
          <a:prstGeom prst="rect">
            <a:avLst/>
          </a:prstGeom>
          <a:noFill/>
        </p:spPr>
      </p:pic>
      <p:sp>
        <p:nvSpPr>
          <p:cNvPr id="4101" name="WordArt 5"/>
          <p:cNvSpPr>
            <a:spLocks noChangeArrowheads="1" noChangeShapeType="1" noTextEdit="1"/>
          </p:cNvSpPr>
          <p:nvPr/>
        </p:nvSpPr>
        <p:spPr bwMode="auto">
          <a:xfrm>
            <a:off x="7866079" y="5715016"/>
            <a:ext cx="2357455" cy="37939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JOSE LUIS</a:t>
            </a:r>
          </a:p>
        </p:txBody>
      </p:sp>
      <p:pic>
        <p:nvPicPr>
          <p:cNvPr id="8" name="Picture 2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51633" y="5357826"/>
            <a:ext cx="642942" cy="63534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365089" y="2071678"/>
            <a:ext cx="5508625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Rockwell Extra Bold" pitchFamily="18" charset="0"/>
              </a:rPr>
              <a:t>UN FUERTE</a:t>
            </a:r>
          </a:p>
          <a:p>
            <a:pPr algn="ctr"/>
            <a:r>
              <a:rPr lang="es-E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Rockwell Extra Bold" pitchFamily="18" charset="0"/>
              </a:rPr>
              <a:t> ABRAZO, </a:t>
            </a:r>
          </a:p>
          <a:p>
            <a:pPr algn="ctr"/>
            <a:r>
              <a:rPr lang="es-E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Rockwell Extra Bold" pitchFamily="18" charset="0"/>
              </a:rPr>
              <a:t>UNA FELIZ </a:t>
            </a:r>
          </a:p>
          <a:p>
            <a:pPr algn="ctr"/>
            <a:r>
              <a:rPr lang="es-E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Rockwell Extra Bold" pitchFamily="18" charset="0"/>
              </a:rPr>
              <a:t>NAVIDAD</a:t>
            </a:r>
          </a:p>
        </p:txBody>
      </p:sp>
    </p:spTree>
  </p:cSld>
  <p:clrMapOvr>
    <a:masterClrMapping/>
  </p:clrMapOvr>
  <p:transition spd="slow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325004" y="3276600"/>
            <a:ext cx="367242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10172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101725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87072" y="0"/>
            <a:ext cx="5875867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10172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77156" y="4724402"/>
            <a:ext cx="3213365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93972" y="4191000"/>
            <a:ext cx="2846123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65952" y="4876800"/>
            <a:ext cx="1468967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642673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642673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642673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642673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101725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957762" y="838200"/>
            <a:ext cx="581466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A NAVIDAD EN LISBOA">
  <a:themeElements>
    <a:clrScheme name="NAVIDAD EN LISBO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AVIDAD EN LISBO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AVIDAD EN LISBO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VIDAD EN LISBO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VIDAD EN LISBO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VIDAD EN LISBO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VIDAD EN LISBO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VIDAD EN LISBO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VIDAD EN LISBO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VIDAD EN LISBO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VIDAD EN LISBO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VIDAD EN LISBO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VIDAD EN LISBO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VIDAD EN LISBO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NAVIDAD EN LISBOA</Template>
  <TotalTime>1</TotalTime>
  <Words>68</Words>
  <Application>Microsoft PowerPoint</Application>
  <PresentationFormat>Personalizado</PresentationFormat>
  <Paragraphs>23</Paragraphs>
  <Slides>50</Slides>
  <Notes>1</Notes>
  <HiddenSlides>0</HiddenSlides>
  <MMClips>2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LA NAVIDAD EN LISBOA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2018-12-16T19:07:31Z</dcterms:created>
  <dcterms:modified xsi:type="dcterms:W3CDTF">2018-12-16T19:08:49Z</dcterms:modified>
</cp:coreProperties>
</file>