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9"/>
  </p:notesMasterIdLst>
  <p:sldIdLst>
    <p:sldId id="302" r:id="rId3"/>
    <p:sldId id="321" r:id="rId4"/>
    <p:sldId id="270" r:id="rId5"/>
    <p:sldId id="324" r:id="rId6"/>
    <p:sldId id="304" r:id="rId7"/>
    <p:sldId id="285" r:id="rId8"/>
    <p:sldId id="325" r:id="rId9"/>
    <p:sldId id="262" r:id="rId10"/>
    <p:sldId id="283" r:id="rId11"/>
    <p:sldId id="256" r:id="rId12"/>
    <p:sldId id="288" r:id="rId13"/>
    <p:sldId id="286" r:id="rId14"/>
    <p:sldId id="276" r:id="rId15"/>
    <p:sldId id="287" r:id="rId16"/>
    <p:sldId id="284" r:id="rId17"/>
    <p:sldId id="275" r:id="rId18"/>
    <p:sldId id="274" r:id="rId19"/>
    <p:sldId id="271" r:id="rId20"/>
    <p:sldId id="282" r:id="rId21"/>
    <p:sldId id="273" r:id="rId22"/>
    <p:sldId id="281" r:id="rId23"/>
    <p:sldId id="280" r:id="rId24"/>
    <p:sldId id="308" r:id="rId25"/>
    <p:sldId id="277" r:id="rId26"/>
    <p:sldId id="266" r:id="rId27"/>
    <p:sldId id="278" r:id="rId28"/>
    <p:sldId id="265" r:id="rId29"/>
    <p:sldId id="279" r:id="rId30"/>
    <p:sldId id="264" r:id="rId31"/>
    <p:sldId id="306" r:id="rId32"/>
    <p:sldId id="269" r:id="rId33"/>
    <p:sldId id="305" r:id="rId34"/>
    <p:sldId id="301" r:id="rId35"/>
    <p:sldId id="268" r:id="rId36"/>
    <p:sldId id="290" r:id="rId37"/>
    <p:sldId id="263" r:id="rId38"/>
    <p:sldId id="298" r:id="rId39"/>
    <p:sldId id="261" r:id="rId40"/>
    <p:sldId id="295" r:id="rId41"/>
    <p:sldId id="289" r:id="rId42"/>
    <p:sldId id="303" r:id="rId43"/>
    <p:sldId id="307" r:id="rId44"/>
    <p:sldId id="317" r:id="rId45"/>
    <p:sldId id="315" r:id="rId46"/>
    <p:sldId id="260" r:id="rId47"/>
    <p:sldId id="300" r:id="rId48"/>
    <p:sldId id="311" r:id="rId49"/>
    <p:sldId id="319" r:id="rId50"/>
    <p:sldId id="299" r:id="rId51"/>
    <p:sldId id="309" r:id="rId52"/>
    <p:sldId id="296" r:id="rId53"/>
    <p:sldId id="322" r:id="rId54"/>
    <p:sldId id="293" r:id="rId55"/>
    <p:sldId id="310" r:id="rId56"/>
    <p:sldId id="323" r:id="rId57"/>
    <p:sldId id="294" r:id="rId58"/>
    <p:sldId id="292" r:id="rId59"/>
    <p:sldId id="291" r:id="rId60"/>
    <p:sldId id="318" r:id="rId61"/>
    <p:sldId id="259" r:id="rId62"/>
    <p:sldId id="312" r:id="rId63"/>
    <p:sldId id="316" r:id="rId64"/>
    <p:sldId id="314" r:id="rId65"/>
    <p:sldId id="313" r:id="rId66"/>
    <p:sldId id="258" r:id="rId67"/>
    <p:sldId id="326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EeSTUACr6wTdy9PKvQcLQ" hashData="j4xSsBhYVOVjLQt2g+/p4XHv/i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12" autoAdjust="0"/>
    <p:restoredTop sz="94660"/>
  </p:normalViewPr>
  <p:slideViewPr>
    <p:cSldViewPr>
      <p:cViewPr>
        <p:scale>
          <a:sx n="100" d="100"/>
          <a:sy n="100" d="100"/>
        </p:scale>
        <p:origin x="1626" y="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24484-90BA-4E8F-B9D4-41AD2FAF0732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DE0FC-F7FB-48A4-8C85-F35A2F5B55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DE0FC-F7FB-48A4-8C85-F35A2F5B5591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D5F8A-13C7-4551-98B0-C92A385038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EBDBE-2673-471A-A9BC-90285C7EF9A9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C7F04-08BB-4757-8C1F-1723552E9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B2EBB1-00ED-47FE-8127-D85F3B8951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5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gif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gif"/><Relationship Id="rId4" Type="http://schemas.openxmlformats.org/officeDocument/2006/relationships/image" Target="../media/image3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gif"/><Relationship Id="rId4" Type="http://schemas.openxmlformats.org/officeDocument/2006/relationships/image" Target="../media/image8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gif"/><Relationship Id="rId4" Type="http://schemas.openxmlformats.org/officeDocument/2006/relationships/image" Target="../media/image8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27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gif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10.gif"/><Relationship Id="rId4" Type="http://schemas.openxmlformats.org/officeDocument/2006/relationships/image" Target="../media/image119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4.gif"/><Relationship Id="rId5" Type="http://schemas.openxmlformats.org/officeDocument/2006/relationships/image" Target="../media/image123.png"/><Relationship Id="rId4" Type="http://schemas.openxmlformats.org/officeDocument/2006/relationships/image" Target="../media/image110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8.gif"/><Relationship Id="rId4" Type="http://schemas.openxmlformats.org/officeDocument/2006/relationships/image" Target="../media/image13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gif"/><Relationship Id="rId4" Type="http://schemas.openxmlformats.org/officeDocument/2006/relationships/image" Target="../media/image55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132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6.gif"/><Relationship Id="rId5" Type="http://schemas.openxmlformats.org/officeDocument/2006/relationships/image" Target="../media/image135.gif"/><Relationship Id="rId4" Type="http://schemas.openxmlformats.org/officeDocument/2006/relationships/image" Target="../media/image92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7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41.pn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0.gif"/><Relationship Id="rId5" Type="http://schemas.openxmlformats.org/officeDocument/2006/relationships/image" Target="../media/image66.gif"/><Relationship Id="rId4" Type="http://schemas.openxmlformats.org/officeDocument/2006/relationships/image" Target="../media/image139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2.png"/><Relationship Id="rId7" Type="http://schemas.openxmlformats.org/officeDocument/2006/relationships/image" Target="../media/image1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721523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674" name="Picture 2" descr="http://3.bp.blogspot.com/-DjbVKehKUkY/UrhAl3UVjUI/AAAAAAABkV0/MpAsMlCcUkI/s1600/noel+-Vintage,+el+glamour+de+Anta%C3%B1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86379" y="2928934"/>
            <a:ext cx="2071702" cy="3929066"/>
          </a:xfrm>
          <a:prstGeom prst="rect">
            <a:avLst/>
          </a:prstGeom>
          <a:noFill/>
        </p:spPr>
      </p:pic>
      <p:pic>
        <p:nvPicPr>
          <p:cNvPr id="28676" name="Picture 4" descr="http://www.motherschoiceproducts.com/upload/img-baby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4741290"/>
            <a:ext cx="2714644" cy="2116710"/>
          </a:xfrm>
          <a:prstGeom prst="rect">
            <a:avLst/>
          </a:prstGeom>
          <a:noFill/>
        </p:spPr>
      </p:pic>
      <p:pic>
        <p:nvPicPr>
          <p:cNvPr id="28680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214290"/>
            <a:ext cx="3600450" cy="847725"/>
          </a:xfrm>
          <a:prstGeom prst="rect">
            <a:avLst/>
          </a:prstGeom>
          <a:noFill/>
        </p:spPr>
      </p:pic>
      <p:pic>
        <p:nvPicPr>
          <p:cNvPr id="28682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29190" y="214290"/>
            <a:ext cx="971550" cy="781051"/>
          </a:xfrm>
          <a:prstGeom prst="rect">
            <a:avLst/>
          </a:prstGeom>
          <a:noFill/>
        </p:spPr>
      </p:pic>
      <p:pic>
        <p:nvPicPr>
          <p:cNvPr id="28684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00232" y="1071546"/>
            <a:ext cx="2981325" cy="78105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 rot="20976709">
            <a:off x="3793075" y="6160971"/>
            <a:ext cx="1665841" cy="276999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2000">
    <p:sndAc>
      <p:stSnd loop="1">
        <p:snd r:embed="rId2" name="Juegan los juguetes (Audio) - Almendra Gomelsk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1030" name="Picture 6" descr="https://mybrandman.files.wordpress.com/2011/04/baby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929190" y="1714488"/>
            <a:ext cx="3214742" cy="5661665"/>
          </a:xfrm>
          <a:prstGeom prst="rect">
            <a:avLst/>
          </a:prstGeom>
          <a:noFill/>
        </p:spPr>
      </p:pic>
      <p:pic>
        <p:nvPicPr>
          <p:cNvPr id="7" name="Picture 2" descr="http://www.plinn.com.br/fotos/edicaodeimagem/gorronoel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55997">
            <a:off x="7071940" y="1282978"/>
            <a:ext cx="1447361" cy="1494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2010" name="Picture 26" descr="http://www.experimentingwithbabies.com/left_baby.pn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2714620"/>
            <a:ext cx="3125476" cy="3736984"/>
          </a:xfrm>
          <a:prstGeom prst="rect">
            <a:avLst/>
          </a:prstGeom>
          <a:noFill/>
        </p:spPr>
      </p:pic>
      <p:pic>
        <p:nvPicPr>
          <p:cNvPr id="28" name="27 Imagen" descr="2cigpqo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857752" y="285728"/>
            <a:ext cx="3888134" cy="278608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orpresa.png"/>
          <p:cNvPicPr>
            <a:picLocks noChangeAspect="1"/>
          </p:cNvPicPr>
          <p:nvPr/>
        </p:nvPicPr>
        <p:blipFill>
          <a:blip r:embed="rId3"/>
          <a:srcRect b="14525"/>
          <a:stretch>
            <a:fillRect/>
          </a:stretch>
        </p:blipFill>
        <p:spPr>
          <a:xfrm rot="20363560" flipH="1">
            <a:off x="1521465" y="213753"/>
            <a:ext cx="2500298" cy="2605284"/>
          </a:xfrm>
          <a:prstGeom prst="ellipse">
            <a:avLst/>
          </a:prstGeom>
        </p:spPr>
      </p:pic>
      <p:pic>
        <p:nvPicPr>
          <p:cNvPr id="6" name="5 Imagen" descr="trou papier.png"/>
          <p:cNvPicPr>
            <a:picLocks noChangeAspect="1"/>
          </p:cNvPicPr>
          <p:nvPr/>
        </p:nvPicPr>
        <p:blipFill>
          <a:blip r:embed="rId4"/>
          <a:srcRect l="31250" t="16763" r="24999" b="26963"/>
          <a:stretch>
            <a:fillRect/>
          </a:stretch>
        </p:blipFill>
        <p:spPr>
          <a:xfrm rot="4315073">
            <a:off x="1043267" y="194935"/>
            <a:ext cx="3773255" cy="297841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Navidad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124" y="-1"/>
            <a:ext cx="3000395" cy="188593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h3c30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4357694"/>
            <a:ext cx="4357688" cy="2905122"/>
          </a:xfrm>
          <a:prstGeom prst="rect">
            <a:avLst/>
          </a:prstGeom>
        </p:spPr>
      </p:pic>
      <p:pic>
        <p:nvPicPr>
          <p:cNvPr id="10" name="9 Imagen" descr="113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000364" y="3643314"/>
            <a:ext cx="2122400" cy="299561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noviy-god-2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214346" y="-166711"/>
            <a:ext cx="2326868" cy="1809761"/>
          </a:xfrm>
          <a:prstGeom prst="rect">
            <a:avLst/>
          </a:prstGeom>
        </p:spPr>
      </p:pic>
      <p:pic>
        <p:nvPicPr>
          <p:cNvPr id="11" name="10 Imagen" descr="noviy-god-2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714356"/>
            <a:ext cx="1214414" cy="128588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0658" name="Picture 2" descr="http://a407.idata.over-blog.com/3/62/28/16/Noel/enfant-de-noel/Baby--20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926174"/>
            <a:ext cx="3714744" cy="3931826"/>
          </a:xfrm>
          <a:prstGeom prst="rect">
            <a:avLst/>
          </a:prstGeom>
          <a:noFill/>
        </p:spPr>
      </p:pic>
      <p:pic>
        <p:nvPicPr>
          <p:cNvPr id="6" name="5 Imagen" descr="2h3c30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286116" cy="277814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6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2801276" cy="4429156"/>
          </a:xfrm>
          <a:prstGeom prst="rect">
            <a:avLst/>
          </a:prstGeom>
        </p:spPr>
      </p:pic>
      <p:pic>
        <p:nvPicPr>
          <p:cNvPr id="6" name="5 Imagen" descr="2z4a4n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4500570"/>
            <a:ext cx="3500462" cy="272258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IÑOS (216)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214546" y="3143248"/>
            <a:ext cx="2142808" cy="3714752"/>
          </a:xfrm>
          <a:prstGeom prst="rect">
            <a:avLst/>
          </a:prstGeom>
        </p:spPr>
      </p:pic>
      <p:pic>
        <p:nvPicPr>
          <p:cNvPr id="6" name="5 Imagen" descr="NIÑOS (215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3286124"/>
            <a:ext cx="2283626" cy="3262322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024" y="0"/>
            <a:ext cx="64739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h3c30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-214338"/>
            <a:ext cx="5857886" cy="292895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3r3lg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0"/>
            <a:ext cx="3143242" cy="2444744"/>
          </a:xfrm>
          <a:prstGeom prst="rect">
            <a:avLst/>
          </a:prstGeom>
        </p:spPr>
      </p:pic>
      <p:pic>
        <p:nvPicPr>
          <p:cNvPr id="6" name="5 Imagen" descr="113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25450"/>
            <a:ext cx="2357422" cy="332733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nr11sx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3219450" cy="409575"/>
          </a:xfrm>
          <a:prstGeom prst="rect">
            <a:avLst/>
          </a:prstGeom>
        </p:spPr>
      </p:pic>
      <p:pic>
        <p:nvPicPr>
          <p:cNvPr id="9" name="8 Imagen" descr="nr11sx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143240" y="0"/>
            <a:ext cx="2862260" cy="409575"/>
          </a:xfrm>
          <a:prstGeom prst="rect">
            <a:avLst/>
          </a:prstGeom>
        </p:spPr>
      </p:pic>
      <p:pic>
        <p:nvPicPr>
          <p:cNvPr id="10" name="9 Imagen" descr="nr11sx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4550" y="0"/>
            <a:ext cx="3219450" cy="409575"/>
          </a:xfrm>
          <a:prstGeom prst="rect">
            <a:avLst/>
          </a:prstGeom>
        </p:spPr>
      </p:pic>
      <p:pic>
        <p:nvPicPr>
          <p:cNvPr id="11" name="10 Imagen" descr="ib1eHhi6GYwzX3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929190" y="4500570"/>
            <a:ext cx="3714776" cy="15430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11 Imagen" descr="NAVIDAD (247)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571536" y="1595424"/>
            <a:ext cx="4286248" cy="5714997"/>
          </a:xfrm>
          <a:prstGeom prst="rect">
            <a:avLst/>
          </a:prstGeom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novyj-god-23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72132" y="428604"/>
            <a:ext cx="2786082" cy="4295775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IÑOS (211)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857752" y="2643182"/>
            <a:ext cx="2786082" cy="4214818"/>
          </a:xfrm>
          <a:prstGeom prst="rect">
            <a:avLst/>
          </a:prstGeom>
        </p:spPr>
      </p:pic>
      <p:pic>
        <p:nvPicPr>
          <p:cNvPr id="58370" name="Picture 2" descr="http://k05.kn3.net/496C42B9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786322"/>
            <a:ext cx="990572" cy="9905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dorno-navidad-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87536">
            <a:off x="-195771" y="62418"/>
            <a:ext cx="2143164" cy="1519975"/>
          </a:xfrm>
          <a:prstGeom prst="rect">
            <a:avLst/>
          </a:prstGeom>
        </p:spPr>
      </p:pic>
      <p:pic>
        <p:nvPicPr>
          <p:cNvPr id="6" name="5 Imagen" descr="adorno-navidad-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19063">
            <a:off x="7330899" y="-19219"/>
            <a:ext cx="2143164" cy="1519975"/>
          </a:xfrm>
          <a:prstGeom prst="rect">
            <a:avLst/>
          </a:prstGeom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u9plap.jp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14620"/>
            <a:ext cx="3357587" cy="3781429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3"/>
          <a:srcRect l="4166" r="4166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h3c30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0"/>
            <a:ext cx="3398377" cy="2643182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eg4vg0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58" y="4286256"/>
            <a:ext cx="4286250" cy="333375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6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0"/>
            <a:ext cx="3388625" cy="5357826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cigpq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285728"/>
            <a:ext cx="3071804" cy="2389181"/>
          </a:xfrm>
          <a:prstGeom prst="rect">
            <a:avLst/>
          </a:prstGeom>
        </p:spPr>
      </p:pic>
      <p:pic>
        <p:nvPicPr>
          <p:cNvPr id="11" name="10 Imagen" descr="NIÑOS (209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2571744"/>
            <a:ext cx="2714644" cy="3878063"/>
          </a:xfrm>
          <a:prstGeom prst="rect">
            <a:avLst/>
          </a:prstGeom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nimacion_feliz_navid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3048000" cy="3019425"/>
          </a:xfrm>
          <a:prstGeom prst="rect">
            <a:avLst/>
          </a:prstGeom>
        </p:spPr>
      </p:pic>
      <p:pic>
        <p:nvPicPr>
          <p:cNvPr id="6" name="5 Imagen" descr="NIÑOS (193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2071678"/>
            <a:ext cx="2043127" cy="2918753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5g5jx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357166"/>
            <a:ext cx="3714776" cy="2889270"/>
          </a:xfrm>
          <a:prstGeom prst="rect">
            <a:avLst/>
          </a:prstGeom>
        </p:spPr>
      </p:pic>
      <p:pic>
        <p:nvPicPr>
          <p:cNvPr id="12" name="11 Imagen" descr="NIÑOS (205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2786058"/>
            <a:ext cx="2143140" cy="342902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8661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NIÑOS (192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2214554"/>
            <a:ext cx="1566869" cy="2238384"/>
          </a:xfrm>
          <a:prstGeom prst="rect">
            <a:avLst/>
          </a:prstGeom>
        </p:spPr>
      </p:pic>
      <p:pic>
        <p:nvPicPr>
          <p:cNvPr id="8" name="7 Imagen" descr="hvpkj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0"/>
            <a:ext cx="3500432" cy="2722558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64373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NIÑOS (218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714612" y="3143248"/>
            <a:ext cx="2019304" cy="3190884"/>
          </a:xfrm>
          <a:prstGeom prst="rect">
            <a:avLst/>
          </a:prstGeom>
        </p:spPr>
      </p:pic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0085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r3lg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3071804" cy="2389181"/>
          </a:xfrm>
          <a:prstGeom prst="rect">
            <a:avLst/>
          </a:prstGeom>
        </p:spPr>
      </p:pic>
      <p:pic>
        <p:nvPicPr>
          <p:cNvPr id="10" name="9 Imagen" descr="NIÑOS (220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3357562"/>
            <a:ext cx="2062168" cy="304800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tLloró-8012_thumb[2]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"/>
            <a:ext cx="3429024" cy="157161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NIÑOS (213)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143108" y="1714488"/>
            <a:ext cx="2428892" cy="3878063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5g5jx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357166"/>
            <a:ext cx="3000364" cy="2333616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rpresa.png"/>
          <p:cNvPicPr>
            <a:picLocks noChangeAspect="1"/>
          </p:cNvPicPr>
          <p:nvPr/>
        </p:nvPicPr>
        <p:blipFill>
          <a:blip r:embed="rId3"/>
          <a:srcRect b="14525"/>
          <a:stretch>
            <a:fillRect/>
          </a:stretch>
        </p:blipFill>
        <p:spPr>
          <a:xfrm rot="20363560" flipH="1">
            <a:off x="592802" y="70877"/>
            <a:ext cx="2500298" cy="2605284"/>
          </a:xfrm>
          <a:prstGeom prst="ellipse">
            <a:avLst/>
          </a:prstGeom>
        </p:spPr>
      </p:pic>
      <p:pic>
        <p:nvPicPr>
          <p:cNvPr id="6" name="5 Imagen" descr="trou papier.png"/>
          <p:cNvPicPr>
            <a:picLocks noChangeAspect="1"/>
          </p:cNvPicPr>
          <p:nvPr/>
        </p:nvPicPr>
        <p:blipFill>
          <a:blip r:embed="rId4"/>
          <a:srcRect l="31250" t="16763" r="24999" b="26963"/>
          <a:stretch>
            <a:fillRect/>
          </a:stretch>
        </p:blipFill>
        <p:spPr>
          <a:xfrm rot="4315073">
            <a:off x="114604" y="52059"/>
            <a:ext cx="3773255" cy="2978419"/>
          </a:xfrm>
          <a:prstGeom prst="rect">
            <a:avLst/>
          </a:prstGeom>
        </p:spPr>
      </p:pic>
      <p:pic>
        <p:nvPicPr>
          <p:cNvPr id="40962" name="Picture 2" descr="http://www.plinn.com.br/fotos/edicaodeimagem/gorronoel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428604"/>
            <a:ext cx="1962150" cy="1885950"/>
          </a:xfrm>
          <a:prstGeom prst="rect">
            <a:avLst/>
          </a:prstGeom>
          <a:noFill/>
        </p:spPr>
      </p:pic>
      <p:pic>
        <p:nvPicPr>
          <p:cNvPr id="40964" name="Picture 4" descr="http://www.plinn.com.br/fotos/edicaodeimagem/gorronoel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0"/>
            <a:ext cx="1962150" cy="18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38914" name="Picture 2" descr="http://3.bp.blogspot.com/_HmlAcyhzEZ4/TQbXYGTL3XI/AAAAAAAACOA/Tv8-Bwxn2p8/s1600/GorroDeNatal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-214338"/>
            <a:ext cx="2552700" cy="2486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642918"/>
            <a:ext cx="7929618" cy="564360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89"/>
            </a:avLst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7" name="6 Imagen" descr="adorno-navidad-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13007">
            <a:off x="-404282" y="40209"/>
            <a:ext cx="2113194" cy="1498719"/>
          </a:xfrm>
          <a:prstGeom prst="rect">
            <a:avLst/>
          </a:prstGeom>
        </p:spPr>
      </p:pic>
      <p:pic>
        <p:nvPicPr>
          <p:cNvPr id="8" name="7 Imagen" descr="NIÑOS (210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571480"/>
            <a:ext cx="1809758" cy="3095640"/>
          </a:xfrm>
          <a:prstGeom prst="rect">
            <a:avLst/>
          </a:prstGeom>
        </p:spPr>
      </p:pic>
      <p:pic>
        <p:nvPicPr>
          <p:cNvPr id="9" name="8 Imagen" descr="2e55k6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0" y="6357932"/>
            <a:ext cx="3171825" cy="428630"/>
          </a:xfrm>
          <a:prstGeom prst="rect">
            <a:avLst/>
          </a:prstGeom>
        </p:spPr>
      </p:pic>
      <p:pic>
        <p:nvPicPr>
          <p:cNvPr id="10" name="9 Imagen" descr="2e55k6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3214678" y="6429370"/>
            <a:ext cx="3171825" cy="428630"/>
          </a:xfrm>
          <a:prstGeom prst="rect">
            <a:avLst/>
          </a:prstGeom>
        </p:spPr>
      </p:pic>
      <p:pic>
        <p:nvPicPr>
          <p:cNvPr id="11" name="10 Imagen" descr="2e55k6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6286513" y="6471846"/>
            <a:ext cx="2857487" cy="386151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78658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68" name="Picture 4" descr="http://idata.over-blog.com/3/62/28/16/Noel/enfant-de-noel/1Patries_XM60-Kd-with-hat1_21-11-10.png"/>
          <p:cNvPicPr>
            <a:picLocks noChangeAspect="1" noChangeArrowheads="1"/>
          </p:cNvPicPr>
          <p:nvPr/>
        </p:nvPicPr>
        <p:blipFill>
          <a:blip r:embed="rId4"/>
          <a:srcRect b="17175"/>
          <a:stretch>
            <a:fillRect/>
          </a:stretch>
        </p:blipFill>
        <p:spPr bwMode="auto">
          <a:xfrm>
            <a:off x="1071538" y="3643315"/>
            <a:ext cx="3110967" cy="3214686"/>
          </a:xfrm>
          <a:prstGeom prst="rect">
            <a:avLst/>
          </a:prstGeom>
          <a:noFill/>
        </p:spPr>
      </p:pic>
      <p:pic>
        <p:nvPicPr>
          <p:cNvPr id="9" name="8 Imagen" descr="navidad-adornos-03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1"/>
            <a:ext cx="3071834" cy="500041"/>
          </a:xfrm>
          <a:prstGeom prst="rect">
            <a:avLst/>
          </a:prstGeom>
        </p:spPr>
      </p:pic>
      <p:pic>
        <p:nvPicPr>
          <p:cNvPr id="10" name="9 Imagen" descr="navidad-adornos-03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1"/>
            <a:ext cx="2609850" cy="500042"/>
          </a:xfrm>
          <a:prstGeom prst="rect">
            <a:avLst/>
          </a:prstGeom>
        </p:spPr>
      </p:pic>
      <p:pic>
        <p:nvPicPr>
          <p:cNvPr id="11" name="10 Imagen" descr="navidad-adornos-03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1"/>
            <a:ext cx="2609850" cy="500042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57166"/>
            <a:ext cx="2357454" cy="3727420"/>
          </a:xfrm>
          <a:prstGeom prst="rect">
            <a:avLst/>
          </a:prstGeom>
        </p:spPr>
      </p:pic>
      <p:pic>
        <p:nvPicPr>
          <p:cNvPr id="7" name="6 Imagen" descr="15g5jx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28736"/>
            <a:ext cx="2755465" cy="2143140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786710" y="0"/>
            <a:ext cx="135729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irqmf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0"/>
            <a:ext cx="1863623" cy="1348021"/>
          </a:xfrm>
          <a:prstGeom prst="rect">
            <a:avLst/>
          </a:prstGeom>
        </p:spPr>
      </p:pic>
      <p:pic>
        <p:nvPicPr>
          <p:cNvPr id="8" name="7 Imagen" descr="2irqmf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14942" y="0"/>
            <a:ext cx="2071702" cy="1380634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2469"/>
            <a:ext cx="9144000" cy="53730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6143644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jekmt_rotulos-0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786058"/>
            <a:ext cx="1524008" cy="152400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eg4vg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4357686" cy="2857520"/>
          </a:xfrm>
          <a:prstGeom prst="rect">
            <a:avLst/>
          </a:prstGeom>
        </p:spPr>
      </p:pic>
      <p:pic>
        <p:nvPicPr>
          <p:cNvPr id="7" name="6 Imagen" descr="NAVIDAD (244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571480"/>
            <a:ext cx="3393273" cy="452436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0085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(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0"/>
            <a:ext cx="2710913" cy="4286280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liz Navidad, Gifs Animados 19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571604" y="357166"/>
            <a:ext cx="6286504" cy="2285992"/>
          </a:xfrm>
          <a:prstGeom prst="rect">
            <a:avLst/>
          </a:prstGeom>
        </p:spPr>
      </p:pic>
      <p:pic>
        <p:nvPicPr>
          <p:cNvPr id="8" name="7 Imagen" descr="iCampanas navidad dorad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03571">
            <a:off x="7286644" y="571480"/>
            <a:ext cx="1266825" cy="952500"/>
          </a:xfrm>
          <a:prstGeom prst="rect">
            <a:avLst/>
          </a:prstGeom>
        </p:spPr>
      </p:pic>
      <p:pic>
        <p:nvPicPr>
          <p:cNvPr id="9" name="8 Imagen" descr="iCampanas navidad dorad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45290">
            <a:off x="785786" y="642918"/>
            <a:ext cx="1266825" cy="9525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z4a4nb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3000364" y="3857628"/>
            <a:ext cx="4286250" cy="3333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171825" cy="428625"/>
          </a:xfrm>
          <a:prstGeom prst="rect">
            <a:avLst/>
          </a:prstGeom>
        </p:spPr>
      </p:pic>
      <p:pic>
        <p:nvPicPr>
          <p:cNvPr id="7" name="6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0"/>
            <a:ext cx="3171825" cy="428625"/>
          </a:xfrm>
          <a:prstGeom prst="rect">
            <a:avLst/>
          </a:prstGeom>
        </p:spPr>
      </p:pic>
      <p:pic>
        <p:nvPicPr>
          <p:cNvPr id="8" name="7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2175" y="0"/>
            <a:ext cx="3171825" cy="428625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6(1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14810" y="-1"/>
            <a:ext cx="2571768" cy="4066275"/>
          </a:xfrm>
          <a:prstGeom prst="rect">
            <a:avLst/>
          </a:prstGeom>
        </p:spPr>
      </p:pic>
      <p:pic>
        <p:nvPicPr>
          <p:cNvPr id="6" name="5 Imagen" descr="2irqmf7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368311">
            <a:off x="-244406" y="-86302"/>
            <a:ext cx="2700136" cy="1953098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1510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715272" y="0"/>
            <a:ext cx="142872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hvpkj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170" y="0"/>
            <a:ext cx="3122830" cy="2428868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g5jxv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928926" y="4357694"/>
            <a:ext cx="3643338" cy="283370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adorno-navidad-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214893">
            <a:off x="-258725" y="87556"/>
            <a:ext cx="2171193" cy="1539853"/>
          </a:xfrm>
          <a:prstGeom prst="rect">
            <a:avLst/>
          </a:prstGeom>
        </p:spPr>
      </p:pic>
      <p:pic>
        <p:nvPicPr>
          <p:cNvPr id="7" name="6 Imagen" descr="adorno-navidad-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71462">
            <a:off x="7316358" y="-67335"/>
            <a:ext cx="2171193" cy="1539853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7209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9144000" cy="85723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eg4vg0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572132" y="4167193"/>
            <a:ext cx="3286148" cy="219076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0085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0"/>
            <a:ext cx="3171825" cy="428625"/>
          </a:xfrm>
          <a:prstGeom prst="rect">
            <a:avLst/>
          </a:prstGeom>
        </p:spPr>
      </p:pic>
      <p:pic>
        <p:nvPicPr>
          <p:cNvPr id="8" name="7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0"/>
            <a:ext cx="3171825" cy="428625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z4a4n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63630">
            <a:off x="-10941" y="285135"/>
            <a:ext cx="3128389" cy="2055827"/>
          </a:xfrm>
          <a:prstGeom prst="rect">
            <a:avLst/>
          </a:prstGeom>
        </p:spPr>
      </p:pic>
      <p:pic>
        <p:nvPicPr>
          <p:cNvPr id="7" name="6 Imagen" descr="NIÑOS (192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643438" y="1214422"/>
            <a:ext cx="1571636" cy="2789477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cigpq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214818"/>
            <a:ext cx="3030981" cy="2357430"/>
          </a:xfrm>
          <a:prstGeom prst="rect">
            <a:avLst/>
          </a:prstGeom>
        </p:spPr>
      </p:pic>
      <p:pic>
        <p:nvPicPr>
          <p:cNvPr id="6" name="5 Imagen" descr="2irqmf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862250">
            <a:off x="-376822" y="36729"/>
            <a:ext cx="2363689" cy="170973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13" y="0"/>
            <a:ext cx="667717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40576319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072198" y="-357214"/>
            <a:ext cx="2071702" cy="1984864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" name="5 Imagen" descr="NAVIDAD (24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357298"/>
            <a:ext cx="4572000" cy="6096000"/>
          </a:xfrm>
          <a:prstGeom prst="rect">
            <a:avLst/>
          </a:prstGeom>
        </p:spPr>
      </p:pic>
      <p:pic>
        <p:nvPicPr>
          <p:cNvPr id="7" name="6 Imagen" descr="590-BONNET-NOEL-MERRY-CHRISTM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28252">
            <a:off x="2779895" y="-12333"/>
            <a:ext cx="2000264" cy="137993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djiu9.jp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42913">
            <a:off x="-190528" y="-341418"/>
            <a:ext cx="3333750" cy="256222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7" name="6 Imagen" descr="590-BONNET-NOEL-MERRY-CHRISTM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142984"/>
            <a:ext cx="2143140" cy="1544908"/>
          </a:xfrm>
          <a:prstGeom prst="rect">
            <a:avLst/>
          </a:prstGeom>
        </p:spPr>
      </p:pic>
      <p:pic>
        <p:nvPicPr>
          <p:cNvPr id="8" name="7 Imagen" descr="590-BONNET-NOEL-MERRY-CHRISTM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71480"/>
            <a:ext cx="2000264" cy="1544908"/>
          </a:xfrm>
          <a:prstGeom prst="rect">
            <a:avLst/>
          </a:prstGeom>
        </p:spPr>
      </p:pic>
      <p:pic>
        <p:nvPicPr>
          <p:cNvPr id="9" name="8 Imagen" descr="23r3lg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4524384"/>
            <a:ext cx="3428992" cy="2333616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z4a4n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2" y="928670"/>
            <a:ext cx="2928928" cy="2278055"/>
          </a:xfrm>
          <a:prstGeom prst="rect">
            <a:avLst/>
          </a:prstGeom>
        </p:spPr>
      </p:pic>
      <p:pic>
        <p:nvPicPr>
          <p:cNvPr id="8" name="7 Imagen" descr="NIÑOS (193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2357430"/>
            <a:ext cx="1476376" cy="2109109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10" name="9 Imagen" descr="noviy-god-1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-357214"/>
            <a:ext cx="2500330" cy="2409820"/>
          </a:xfrm>
          <a:prstGeom prst="rect">
            <a:avLst/>
          </a:prstGeom>
        </p:spPr>
      </p:pic>
      <p:pic>
        <p:nvPicPr>
          <p:cNvPr id="11" name="10 Imagen" descr="noviy-god-1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-428652"/>
            <a:ext cx="2667002" cy="2624134"/>
          </a:xfrm>
          <a:prstGeom prst="rect">
            <a:avLst/>
          </a:prstGeom>
        </p:spPr>
      </p:pic>
      <p:pic>
        <p:nvPicPr>
          <p:cNvPr id="7" name="6 Imagen" descr="15g5jx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4254940"/>
            <a:ext cx="4071934" cy="260306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90-BONNET-NOEL-MERRY-CHRISTM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928670"/>
            <a:ext cx="1357322" cy="975739"/>
          </a:xfrm>
          <a:prstGeom prst="rect">
            <a:avLst/>
          </a:prstGeom>
        </p:spPr>
      </p:pic>
      <p:pic>
        <p:nvPicPr>
          <p:cNvPr id="6" name="5 Imagen" descr="590-BONNET-NOEL-MERRY-CHRISTMA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21432">
            <a:off x="2214545" y="714356"/>
            <a:ext cx="1590005" cy="1143008"/>
          </a:xfrm>
          <a:prstGeom prst="rect">
            <a:avLst/>
          </a:prstGeom>
        </p:spPr>
      </p:pic>
      <p:pic>
        <p:nvPicPr>
          <p:cNvPr id="7" name="6 Imagen" descr="590-BONNET-NOEL-MERRY-CHRISTMA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53792">
            <a:off x="3230588" y="539518"/>
            <a:ext cx="1754823" cy="1261491"/>
          </a:xfrm>
          <a:prstGeom prst="rect">
            <a:avLst/>
          </a:prstGeom>
        </p:spPr>
      </p:pic>
      <p:pic>
        <p:nvPicPr>
          <p:cNvPr id="8" name="7 Imagen" descr="590-BONNET-NOEL-MERRY-CHRISTMA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53792">
            <a:off x="4659349" y="610957"/>
            <a:ext cx="1754823" cy="1261491"/>
          </a:xfrm>
          <a:prstGeom prst="rect">
            <a:avLst/>
          </a:prstGeom>
        </p:spPr>
      </p:pic>
      <p:pic>
        <p:nvPicPr>
          <p:cNvPr id="9" name="8 Imagen" descr="590-BONNET-NOEL-MERRY-CHRISTMA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53792">
            <a:off x="6032598" y="220184"/>
            <a:ext cx="1958903" cy="1261491"/>
          </a:xfrm>
          <a:prstGeom prst="rect">
            <a:avLst/>
          </a:prstGeom>
        </p:spPr>
      </p:pic>
      <p:pic>
        <p:nvPicPr>
          <p:cNvPr id="10" name="9 Imagen" descr="2h3c303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14282" y="3929066"/>
            <a:ext cx="5715040" cy="3944967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71480"/>
            <a:ext cx="7693966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8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5 Imagen" descr="590-BONNET-NOEL-MERRY-CHRISTM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2093">
            <a:off x="1886761" y="405752"/>
            <a:ext cx="1958903" cy="1717711"/>
          </a:xfrm>
          <a:prstGeom prst="rect">
            <a:avLst/>
          </a:prstGeom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3.bp.blogspot.com/-tVnZVu5XNZ4/UJlUBa3UjYI/AAAAAAAAMYY/9GAlEeY6iq4/s1600/Imagenes+de+BEBES+png+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777844"/>
            <a:ext cx="3254250" cy="3937063"/>
          </a:xfrm>
          <a:prstGeom prst="rect">
            <a:avLst/>
          </a:prstGeom>
          <a:noFill/>
        </p:spPr>
      </p:pic>
      <p:pic>
        <p:nvPicPr>
          <p:cNvPr id="7" name="6 Imagen" descr="590-BONNET-NOEL-MERRY-CHRISTM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720807">
            <a:off x="5046482" y="496310"/>
            <a:ext cx="1958903" cy="1348965"/>
          </a:xfrm>
          <a:prstGeom prst="rect">
            <a:avLst/>
          </a:prstGeom>
        </p:spPr>
      </p:pic>
      <p:pic>
        <p:nvPicPr>
          <p:cNvPr id="12292" name="Picture 4" descr="http://www.lovingcare4u.com/img/bab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114675"/>
            <a:ext cx="3648075" cy="3743325"/>
          </a:xfrm>
          <a:prstGeom prst="rect">
            <a:avLst/>
          </a:prstGeom>
          <a:noFill/>
        </p:spPr>
      </p:pic>
      <p:pic>
        <p:nvPicPr>
          <p:cNvPr id="10" name="9 Imagen" descr="590-BONNET-NOEL-MERRY-CHRISTMA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55784">
            <a:off x="722763" y="2619466"/>
            <a:ext cx="1680872" cy="1157504"/>
          </a:xfrm>
          <a:prstGeom prst="rect">
            <a:avLst/>
          </a:prstGeom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djiu9.jp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38519"/>
            <a:ext cx="4449139" cy="3419481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428604"/>
            <a:ext cx="2710912" cy="4286280"/>
          </a:xfrm>
          <a:prstGeom prst="rect">
            <a:avLst/>
          </a:prstGeom>
        </p:spPr>
      </p:pic>
      <p:pic>
        <p:nvPicPr>
          <p:cNvPr id="6" name="5 Imagen" descr="hvpkj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256"/>
            <a:ext cx="3571870" cy="2778121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0085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cigpq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428604"/>
            <a:ext cx="2786052" cy="2166929"/>
          </a:xfrm>
          <a:prstGeom prst="rect">
            <a:avLst/>
          </a:prstGeom>
        </p:spPr>
      </p:pic>
      <p:pic>
        <p:nvPicPr>
          <p:cNvPr id="9" name="8 Imagen" descr="NIÑOS (204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736" y="1694077"/>
            <a:ext cx="1547814" cy="2211163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http://nhab.it/wp-content/uploads/2013/05/bab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74"/>
            <a:ext cx="3651256" cy="3614743"/>
          </a:xfrm>
          <a:prstGeom prst="rect">
            <a:avLst/>
          </a:prstGeom>
          <a:noFill/>
        </p:spPr>
      </p:pic>
      <p:pic>
        <p:nvPicPr>
          <p:cNvPr id="7" name="6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0" y="0"/>
            <a:ext cx="3071802" cy="642918"/>
          </a:xfrm>
          <a:prstGeom prst="rect">
            <a:avLst/>
          </a:prstGeom>
        </p:spPr>
      </p:pic>
      <p:pic>
        <p:nvPicPr>
          <p:cNvPr id="8" name="7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2928926" y="0"/>
            <a:ext cx="3143273" cy="509019"/>
          </a:xfrm>
          <a:prstGeom prst="rect">
            <a:avLst/>
          </a:prstGeom>
        </p:spPr>
      </p:pic>
      <p:pic>
        <p:nvPicPr>
          <p:cNvPr id="9" name="8 Imagen" descr="2e55k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072199" y="-66815"/>
            <a:ext cx="3071802" cy="497445"/>
          </a:xfrm>
          <a:prstGeom prst="rect">
            <a:avLst/>
          </a:prstGeom>
        </p:spPr>
      </p:pic>
      <p:pic>
        <p:nvPicPr>
          <p:cNvPr id="10" name="9 Imagen" descr="hvpkj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4643446"/>
            <a:ext cx="2479888" cy="192880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dorno-navidad-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68874">
            <a:off x="6897959" y="-118036"/>
            <a:ext cx="2261794" cy="1604109"/>
          </a:xfrm>
          <a:prstGeom prst="rect">
            <a:avLst/>
          </a:prstGeom>
        </p:spPr>
      </p:pic>
      <p:pic>
        <p:nvPicPr>
          <p:cNvPr id="9" name="8 Imagen" descr="NIÑOS (219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714876" y="3643314"/>
            <a:ext cx="1983586" cy="2833694"/>
          </a:xfrm>
          <a:prstGeom prst="rect">
            <a:avLst/>
          </a:prstGeom>
        </p:spPr>
      </p:pic>
      <p:pic>
        <p:nvPicPr>
          <p:cNvPr id="10" name="9 Imagen" descr="NIÑOS (218)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 flipH="1">
            <a:off x="2857488" y="3643314"/>
            <a:ext cx="2286016" cy="285752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g4vg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4" y="1071546"/>
            <a:ext cx="3357556" cy="2611432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72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jekmt_rotulos-0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71108">
            <a:off x="6889333" y="-75412"/>
            <a:ext cx="2390728" cy="2390728"/>
          </a:xfrm>
          <a:prstGeom prst="rect">
            <a:avLst/>
          </a:prstGeom>
        </p:spPr>
      </p:pic>
      <p:pic>
        <p:nvPicPr>
          <p:cNvPr id="9" name="8 Imagen" descr="NIÑOS (20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3571876"/>
            <a:ext cx="1833566" cy="2619380"/>
          </a:xfrm>
          <a:prstGeom prst="rect">
            <a:avLst/>
          </a:prstGeom>
        </p:spPr>
      </p:pic>
      <p:pic>
        <p:nvPicPr>
          <p:cNvPr id="10" name="9 Imagen" descr="NIÑOS (203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85786" y="3643314"/>
            <a:ext cx="1738334" cy="2643206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1435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z4a4nb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857750" y="3214686"/>
            <a:ext cx="4286250" cy="32623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6(1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1785926"/>
            <a:ext cx="2027275" cy="3205367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64373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http://angelsbreathcpr.com/wp-content/uploads/2013/04/bab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071538" y="3500438"/>
            <a:ext cx="5357850" cy="3357562"/>
          </a:xfrm>
          <a:prstGeom prst="rect">
            <a:avLst/>
          </a:prstGeom>
          <a:noFill/>
        </p:spPr>
      </p:pic>
      <p:pic>
        <p:nvPicPr>
          <p:cNvPr id="9" name="8 Imagen" descr="hvpkj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500042"/>
            <a:ext cx="2571768" cy="2000264"/>
          </a:xfrm>
          <a:prstGeom prst="rect">
            <a:avLst/>
          </a:prstGeom>
        </p:spPr>
      </p:pic>
      <p:pic>
        <p:nvPicPr>
          <p:cNvPr id="10" name="9 Imagen" descr="Imagen-animada-Campana-de-navidad-7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976" y="0"/>
            <a:ext cx="1321064" cy="1465489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 rot="20687367">
            <a:off x="5562649" y="5529707"/>
            <a:ext cx="2026705" cy="128745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143504" y="5214950"/>
            <a:ext cx="219322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musical: Juegan los juguetes</a:t>
            </a:r>
          </a:p>
          <a:p>
            <a:r>
              <a:rPr lang="es-ES_tradnl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:Almendra </a:t>
            </a:r>
            <a:r>
              <a:rPr lang="es-ES_tradnl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Gomelsky</a:t>
            </a:r>
            <a:endParaRPr lang="es-ES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_tradnl" dirty="0" smtClean="0"/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Presentación en pantalla (4:3)</PresentationFormat>
  <Paragraphs>20</Paragraphs>
  <Slides>66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78</cp:revision>
  <dcterms:created xsi:type="dcterms:W3CDTF">2014-12-03T15:41:53Z</dcterms:created>
  <dcterms:modified xsi:type="dcterms:W3CDTF">2014-12-04T15:46:58Z</dcterms:modified>
</cp:coreProperties>
</file>