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76" r:id="rId4"/>
    <p:sldId id="259" r:id="rId5"/>
    <p:sldId id="260" r:id="rId6"/>
    <p:sldId id="261" r:id="rId7"/>
    <p:sldId id="278" r:id="rId8"/>
    <p:sldId id="275" r:id="rId9"/>
    <p:sldId id="264" r:id="rId10"/>
    <p:sldId id="265" r:id="rId11"/>
    <p:sldId id="266" r:id="rId12"/>
    <p:sldId id="267" r:id="rId13"/>
    <p:sldId id="269" r:id="rId14"/>
    <p:sldId id="270" r:id="rId15"/>
    <p:sldId id="274" r:id="rId16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LfdQiwwOc71sE4daZHXkA==" hashData="3Igp6lVS5yyptXef3GziVK2zrx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1B5B"/>
    <a:srgbClr val="16174A"/>
    <a:srgbClr val="401B5B"/>
    <a:srgbClr val="57257D"/>
    <a:srgbClr val="FFFFDD"/>
    <a:srgbClr val="FFFF79"/>
    <a:srgbClr val="000066"/>
    <a:srgbClr val="CCFFFF"/>
    <a:srgbClr val="132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05" autoAdjust="0"/>
  </p:normalViewPr>
  <p:slideViewPr>
    <p:cSldViewPr>
      <p:cViewPr>
        <p:scale>
          <a:sx n="71" d="100"/>
          <a:sy n="71" d="100"/>
        </p:scale>
        <p:origin x="-1044" y="-109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62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5223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2657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4066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9661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2322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6484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212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7331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3311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2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2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49078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037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49836-751D-4669-95AD-C532784F3034}" type="datetimeFigureOut">
              <a:rPr lang="es-ES" smtClean="0"/>
              <a:t>23/12/2023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5F104-01C8-4781-9CF8-6230EC7594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74098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8.gif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18" Type="http://schemas.openxmlformats.org/officeDocument/2006/relationships/image" Target="../media/image3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570" y="915566"/>
            <a:ext cx="4099430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654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SILENT NIGHT(1).wav"/>
          </p:stSnd>
        </p:sndAc>
      </p:transition>
    </mc:Choice>
    <mc:Fallback xmlns="">
      <p:transition spd="slow">
        <p:sndAc>
          <p:stSnd loop="1">
            <p:snd r:embed="rId5" name="SILENT NIGHT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-412964" y="-146554"/>
            <a:ext cx="9687234" cy="5290054"/>
            <a:chOff x="-412964" y="-146554"/>
            <a:chExt cx="9687234" cy="5290054"/>
          </a:xfrm>
        </p:grpSpPr>
        <p:pic>
          <p:nvPicPr>
            <p:cNvPr id="2" name="1 Imagen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5143500"/>
            </a:xfrm>
            <a:prstGeom prst="rect">
              <a:avLst/>
            </a:prstGeom>
          </p:spPr>
        </p:pic>
        <p:grpSp>
          <p:nvGrpSpPr>
            <p:cNvPr id="4" name="3 Grupo"/>
            <p:cNvGrpSpPr/>
            <p:nvPr/>
          </p:nvGrpSpPr>
          <p:grpSpPr>
            <a:xfrm>
              <a:off x="-412964" y="-146554"/>
              <a:ext cx="9687234" cy="2307603"/>
              <a:chOff x="-412964" y="-146554"/>
              <a:chExt cx="9687234" cy="2307603"/>
            </a:xfrm>
          </p:grpSpPr>
          <p:pic>
            <p:nvPicPr>
              <p:cNvPr id="1028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115616" cy="1171273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856592">
                <a:off x="-412964" y="1025286"/>
                <a:ext cx="926775" cy="1024068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752" y="8032"/>
                <a:ext cx="891462" cy="979542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75856" y="30"/>
                <a:ext cx="891462" cy="915536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11960" y="0"/>
                <a:ext cx="1080120" cy="825913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64088" y="-10254"/>
                <a:ext cx="1080120" cy="925820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481778">
                <a:off x="6372518" y="-146554"/>
                <a:ext cx="1368152" cy="1131590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7624" y="0"/>
                <a:ext cx="1035478" cy="1131590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823774" y="2312"/>
                <a:ext cx="1352164" cy="1419622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4" descr="Agregar más de 87 estrellas gif sin fondo - kidsdream.edu.vn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9659503" flipH="1">
                <a:off x="8394755" y="1189202"/>
                <a:ext cx="879515" cy="971847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2" name="CuadroTexto 1"/>
          <p:cNvSpPr txBox="1"/>
          <p:nvPr/>
        </p:nvSpPr>
        <p:spPr>
          <a:xfrm>
            <a:off x="108002" y="3456000"/>
            <a:ext cx="8938847" cy="191590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  <a:latin typeface="Agency FB" panose="020B0503020202020204" pitchFamily="34" charset="0"/>
                <a:cs typeface="Aharoni" panose="02010803020104030203" pitchFamily="2" charset="-79"/>
              </a:rPr>
              <a:t>Hace más de 2 000 años llegaron a Jerusalén unos extranjeros procedentes de Oriente, e hicieron una pregunta que asombró a sus habitantes: </a:t>
            </a:r>
          </a:p>
          <a:p>
            <a:pPr algn="ctr"/>
            <a:r>
              <a:rPr lang="es-ES" sz="4000" b="1" dirty="0" smtClean="0">
                <a:solidFill>
                  <a:srgbClr val="002060"/>
                </a:solidFill>
                <a:latin typeface="Agency FB" panose="020B0503020202020204" pitchFamily="34" charset="0"/>
                <a:cs typeface="Aharoni" panose="02010803020104030203" pitchFamily="2" charset="-79"/>
              </a:rPr>
              <a:t>“¿Dónde está el rey de los judíos, que ha nacido?” </a:t>
            </a:r>
            <a:endParaRPr lang="es-ES" sz="3600" b="1" dirty="0" smtClean="0">
              <a:solidFill>
                <a:srgbClr val="002060"/>
              </a:solidFill>
              <a:latin typeface="Agency FB" panose="020B05030202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gency FB" panose="020B0503020202020204" pitchFamily="34" charset="0"/>
                <a:cs typeface="Aharoni" panose="02010803020104030203" pitchFamily="2" charset="-79"/>
              </a:rPr>
              <a:t>(Mateo 2:2).</a:t>
            </a:r>
          </a:p>
          <a:p>
            <a:pPr algn="ctr"/>
            <a:endParaRPr lang="es-PE" sz="1600" b="1" dirty="0">
              <a:solidFill>
                <a:srgbClr val="002060"/>
              </a:solidFill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5000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uadroTexto 1"/>
          <p:cNvSpPr txBox="1"/>
          <p:nvPr/>
        </p:nvSpPr>
        <p:spPr>
          <a:xfrm>
            <a:off x="539552" y="3507854"/>
            <a:ext cx="7992888" cy="1735714"/>
          </a:xfrm>
          <a:prstGeom prst="rect">
            <a:avLst/>
          </a:prstGeom>
          <a:noFill/>
        </p:spPr>
        <p:txBody>
          <a:bodyPr wrap="square" lIns="68580" tIns="34290" rIns="68580" bIns="34290" rtlCol="0">
            <a:prstTxWarp prst="textPlain">
              <a:avLst/>
            </a:prstTxWarp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El nacimiento de Jesús produjo confusión. El rey Herodes se turbó,</a:t>
            </a:r>
          </a:p>
          <a:p>
            <a:pPr algn="ctr"/>
            <a:r>
              <a:rPr lang="es-ES" sz="24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 y toda la ciudad con él. De hecho, la vida económica, cultural y social </a:t>
            </a:r>
          </a:p>
          <a:p>
            <a:pPr algn="ctr"/>
            <a:r>
              <a:rPr lang="es-ES" sz="24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seguía su curso, y los habitantes de Jerusalén no estaban dispuestos</a:t>
            </a:r>
          </a:p>
          <a:p>
            <a:pPr algn="ctr"/>
            <a:r>
              <a:rPr lang="es-ES" sz="24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 a cambiar mucho su manera de vivir.</a:t>
            </a:r>
          </a:p>
          <a:p>
            <a:pPr algn="ctr"/>
            <a:endParaRPr lang="es-PE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7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323528" y="3291830"/>
            <a:ext cx="8640960" cy="173124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44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¿No sucede lo mismo hoy? </a:t>
            </a:r>
          </a:p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La vida transcurre al ritmo de las estaciones, de </a:t>
            </a:r>
          </a:p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las circunstancias, buenas y malas. </a:t>
            </a:r>
            <a:endParaRPr lang="es-PE" sz="3200" b="1" dirty="0">
              <a:solidFill>
                <a:srgbClr val="002060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40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3960000" y="195486"/>
            <a:ext cx="2016224" cy="1008112"/>
          </a:xfrm>
          <a:prstGeom prst="rect">
            <a:avLst/>
          </a:prstGeom>
          <a:noFill/>
          <a:ln>
            <a:noFill/>
          </a:ln>
          <a:effectLst>
            <a:glow rad="12700">
              <a:srgbClr val="FFFF79">
                <a:alpha val="91000"/>
              </a:srgbClr>
            </a:glow>
            <a:outerShdw dist="736600" dir="7680000" sx="89000" sy="89000" algn="ctr" rotWithShape="0">
              <a:srgbClr val="FFFF79">
                <a:alpha val="75000"/>
              </a:srgbClr>
            </a:outerShdw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4075668" y="1203598"/>
            <a:ext cx="1640684" cy="1008112"/>
          </a:xfrm>
          <a:prstGeom prst="rect">
            <a:avLst/>
          </a:prstGeom>
          <a:noFill/>
          <a:ln>
            <a:noFill/>
          </a:ln>
          <a:effectLst>
            <a:glow rad="12700">
              <a:srgbClr val="FFFF79">
                <a:alpha val="96000"/>
              </a:srgbClr>
            </a:glow>
            <a:outerShdw dist="533400" dir="5640000" sx="89000" sy="89000" algn="ctr" rotWithShape="0">
              <a:srgbClr val="FFFF79">
                <a:alpha val="74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1"/>
          <p:cNvSpPr txBox="1"/>
          <p:nvPr/>
        </p:nvSpPr>
        <p:spPr>
          <a:xfrm>
            <a:off x="251522" y="3924000"/>
            <a:ext cx="858832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36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Llegó la navidad con sus árboles, sus pesebres y </a:t>
            </a:r>
          </a:p>
          <a:p>
            <a:pPr algn="ctr"/>
            <a:r>
              <a:rPr lang="es-ES" sz="36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sus regalos.</a:t>
            </a:r>
            <a:endParaRPr lang="es-PE" sz="3600" b="1" dirty="0">
              <a:solidFill>
                <a:srgbClr val="002060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026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0" y="-524594"/>
            <a:ext cx="9144000" cy="5668094"/>
            <a:chOff x="0" y="-524594"/>
            <a:chExt cx="9144000" cy="5668094"/>
          </a:xfrm>
        </p:grpSpPr>
        <p:pic>
          <p:nvPicPr>
            <p:cNvPr id="3" name="2 Imagen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5143500"/>
            </a:xfrm>
            <a:prstGeom prst="rect">
              <a:avLst/>
            </a:prstGeom>
          </p:spPr>
        </p:pic>
        <p:pic>
          <p:nvPicPr>
            <p:cNvPr id="9" name="Picture 4" descr="new year silvester fireworks gif | Gif de fuegos artificiales, Animación de fuegos  artificiales, Fuegos artificiales"/>
            <p:cNvPicPr>
              <a:picLocks noChangeAspect="1" noChangeArrowheads="1" noCrop="1"/>
            </p:cNvPicPr>
            <p:nvPr/>
          </p:nvPicPr>
          <p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02316">
              <a:off x="3707904" y="-524594"/>
              <a:ext cx="2232248" cy="2376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new year silvester fireworks gif | Gif de fuegos artificiales, Animación de fuegos  artificiales, Fuegos artificiales"/>
            <p:cNvPicPr>
              <a:picLocks noChangeAspect="1" noChangeArrowheads="1" noCrop="1"/>
            </p:cNvPicPr>
            <p:nvPr/>
          </p:nvPicPr>
          <p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02316">
              <a:off x="3861557" y="2143637"/>
              <a:ext cx="1131326" cy="12043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 descr="new year silvester fireworks gif | Gif de fuegos artificiales, Animación de fuegos  artificiales, Fuegos artificiales"/>
            <p:cNvPicPr>
              <a:picLocks noChangeAspect="1" noChangeArrowheads="1" noCrop="1"/>
            </p:cNvPicPr>
            <p:nvPr/>
          </p:nvPicPr>
          <p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02316">
              <a:off x="4283524" y="1414180"/>
              <a:ext cx="991639" cy="1055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CuadroTexto 1"/>
          <p:cNvSpPr txBox="1"/>
          <p:nvPr/>
        </p:nvSpPr>
        <p:spPr>
          <a:xfrm>
            <a:off x="251520" y="3528000"/>
            <a:ext cx="8588327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Sin embargo, ¿es realmente el nacimiento de Jesús lo que muchas personas conmemoran?   Este acontecimiento, </a:t>
            </a:r>
          </a:p>
          <a:p>
            <a:pPr algn="ctr"/>
            <a:r>
              <a:rPr lang="es-ES" sz="36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¿a menudo no carece de su verdadero significado?  </a:t>
            </a:r>
            <a:endParaRPr lang="es-PE" sz="3600" b="1" dirty="0">
              <a:solidFill>
                <a:srgbClr val="002060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08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2 Grupo"/>
          <p:cNvGrpSpPr/>
          <p:nvPr/>
        </p:nvGrpSpPr>
        <p:grpSpPr>
          <a:xfrm>
            <a:off x="899592" y="-164554"/>
            <a:ext cx="7416824" cy="3456384"/>
            <a:chOff x="-208531" y="-26288"/>
            <a:chExt cx="9683076" cy="3136330"/>
          </a:xfrm>
        </p:grpSpPr>
        <p:pic>
          <p:nvPicPr>
            <p:cNvPr id="13" name="Picture 4" descr="Pin by Arely Salazar on Happy Birthday | Confetti gif, Glitter gif, Glitter  graphics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08531" y="-18306"/>
              <a:ext cx="3124347" cy="3128348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Pin by Arely Salazar on Happy Birthday | Confetti gif, Glitter gif, Glitter  graphics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-18306"/>
              <a:ext cx="3312368" cy="3128348"/>
            </a:xfrm>
            <a:prstGeom prst="rect">
              <a:avLst/>
            </a:prstGeom>
            <a:noFill/>
            <a:effectLst>
              <a:softEdge rad="127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4" descr="Pin by Arely Salazar on Happy Birthday | Confetti gif, Glitter gif, Glitter  graphics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4208" y="-26288"/>
              <a:ext cx="3030337" cy="3128348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CuadroTexto 1"/>
          <p:cNvSpPr txBox="1"/>
          <p:nvPr/>
        </p:nvSpPr>
        <p:spPr>
          <a:xfrm>
            <a:off x="251522" y="3579863"/>
            <a:ext cx="8588327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rgbClr val="321B5B"/>
                </a:solidFill>
                <a:latin typeface="Agency FB" panose="020B0503020202020204" pitchFamily="34" charset="0"/>
              </a:rPr>
              <a:t>En medio de las festividades, ¿quién piensa en el insondable regalo que </a:t>
            </a:r>
          </a:p>
          <a:p>
            <a:pPr algn="ctr"/>
            <a:r>
              <a:rPr lang="es-ES" sz="2400" b="1" dirty="0" smtClean="0">
                <a:solidFill>
                  <a:srgbClr val="321B5B"/>
                </a:solidFill>
                <a:latin typeface="Agency FB" panose="020B0503020202020204" pitchFamily="34" charset="0"/>
              </a:rPr>
              <a:t>Dios nos ha dado? </a:t>
            </a:r>
            <a:endParaRPr lang="es-PE" sz="2400" b="1" dirty="0">
              <a:solidFill>
                <a:srgbClr val="321B5B"/>
              </a:solidFill>
              <a:latin typeface="Agency FB" panose="020B0503020202020204" pitchFamily="34" charset="0"/>
            </a:endParaRPr>
          </a:p>
        </p:txBody>
      </p:sp>
      <p:sp>
        <p:nvSpPr>
          <p:cNvPr id="18" name="CuadroTexto 1"/>
          <p:cNvSpPr txBox="1"/>
          <p:nvPr/>
        </p:nvSpPr>
        <p:spPr>
          <a:xfrm>
            <a:off x="1979712" y="4371950"/>
            <a:ext cx="5113176" cy="621042"/>
          </a:xfrm>
          <a:prstGeom prst="rect">
            <a:avLst/>
          </a:prstGeom>
          <a:noFill/>
        </p:spPr>
        <p:txBody>
          <a:bodyPr wrap="square" lIns="68580" tIns="34290" rIns="68580" bIns="34290" rtlCol="0">
            <a:prstTxWarp prst="textPlain">
              <a:avLst/>
            </a:prstTxWarp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5400" b="1" dirty="0" smtClean="0">
                <a:solidFill>
                  <a:srgbClr val="321B5B"/>
                </a:solidFill>
                <a:latin typeface="Agency FB" panose="020B0503020202020204" pitchFamily="34" charset="0"/>
              </a:rPr>
              <a:t>¡Y qué regalo! </a:t>
            </a:r>
            <a:endParaRPr lang="es-PE" sz="5400" b="1" dirty="0">
              <a:solidFill>
                <a:srgbClr val="321B5B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17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252002" y="3708000"/>
            <a:ext cx="8588327" cy="133113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800" b="1" dirty="0" smtClean="0">
                <a:solidFill>
                  <a:srgbClr val="16174A"/>
                </a:solidFill>
                <a:latin typeface="Agency FB" panose="020B0503020202020204" pitchFamily="34" charset="0"/>
              </a:rPr>
              <a:t>Se trata nada más y nada menos de Jesucristo, su amado Hijo.</a:t>
            </a:r>
          </a:p>
          <a:p>
            <a:pPr algn="ctr"/>
            <a:r>
              <a:rPr lang="es-ES" sz="5400" b="1" dirty="0" smtClean="0">
                <a:solidFill>
                  <a:srgbClr val="16174A"/>
                </a:solidFill>
                <a:latin typeface="Agency FB" panose="020B0503020202020204" pitchFamily="34" charset="0"/>
              </a:rPr>
              <a:t> ¡Regalo incomparable!</a:t>
            </a:r>
            <a:endParaRPr lang="es-PE" sz="5400" b="1" dirty="0">
              <a:solidFill>
                <a:srgbClr val="16174A"/>
              </a:solidFill>
              <a:latin typeface="Agency FB" panose="020B0503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00" y="339503"/>
            <a:ext cx="3593946" cy="2664296"/>
          </a:xfrm>
          <a:prstGeom prst="rect">
            <a:avLst/>
          </a:prstGeom>
          <a:noFill/>
          <a:ln>
            <a:noFill/>
          </a:ln>
          <a:effectLst>
            <a:outerShdw sx="99000" sy="99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5784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" b="73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 rot="16200000">
            <a:off x="1519439" y="798082"/>
            <a:ext cx="2641501" cy="1769927"/>
          </a:xfrm>
          <a:prstGeom prst="rect">
            <a:avLst/>
          </a:prstGeom>
          <a:noFill/>
          <a:ln>
            <a:noFill/>
          </a:ln>
          <a:effectLst>
            <a:outerShdw dist="736600" dir="7740000" sx="110000" sy="110000" algn="ctr" rotWithShape="0">
              <a:schemeClr val="tx1">
                <a:lumMod val="95000"/>
                <a:alpha val="59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 rot="5400000" flipH="1">
            <a:off x="4899735" y="958570"/>
            <a:ext cx="2520280" cy="1714192"/>
          </a:xfrm>
          <a:prstGeom prst="rect">
            <a:avLst/>
          </a:prstGeom>
          <a:noFill/>
          <a:ln>
            <a:noFill/>
          </a:ln>
          <a:effectLst>
            <a:outerShdw dist="736600" dir="7740000" sx="89000" sy="89000" algn="ctr" rotWithShape="0">
              <a:schemeClr val="tx1">
                <a:lumMod val="95000"/>
                <a:alpha val="59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 rot="5400000" flipH="1">
            <a:off x="3323593" y="651805"/>
            <a:ext cx="2352798" cy="1296144"/>
          </a:xfrm>
          <a:prstGeom prst="rect">
            <a:avLst/>
          </a:prstGeom>
          <a:noFill/>
          <a:ln>
            <a:noFill/>
          </a:ln>
          <a:effectLst>
            <a:outerShdw dist="736600" dir="7740000" sx="106000" sy="106000" algn="ctr" rotWithShape="0">
              <a:schemeClr val="tx1">
                <a:lumMod val="95000"/>
                <a:alpha val="59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5" b="18515"/>
          <a:stretch/>
        </p:blipFill>
        <p:spPr bwMode="auto">
          <a:xfrm>
            <a:off x="2592000" y="1548001"/>
            <a:ext cx="3960200" cy="1318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uadroTexto 1"/>
          <p:cNvSpPr txBox="1"/>
          <p:nvPr/>
        </p:nvSpPr>
        <p:spPr>
          <a:xfrm>
            <a:off x="0" y="3528000"/>
            <a:ext cx="9144000" cy="18543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latin typeface="Agency FB" panose="020B0503020202020204" pitchFamily="34" charset="0"/>
                <a:cs typeface="Aharoni" panose="02010803020104030203" pitchFamily="2" charset="-79"/>
              </a:rPr>
              <a:t>Rechazar un regalo es un desprecio para el donante. </a:t>
            </a:r>
          </a:p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Agency FB" panose="020B0503020202020204" pitchFamily="34" charset="0"/>
                <a:cs typeface="Aharoni" panose="02010803020104030203" pitchFamily="2" charset="-79"/>
              </a:rPr>
              <a:t>¡Qué insensatez, con consecuencias eternas, rechazar a Jesucristo, a quien Dios nos ofrece como Salvador personal! </a:t>
            </a:r>
          </a:p>
          <a:p>
            <a:pPr algn="ctr"/>
            <a:r>
              <a:rPr lang="es-ES" sz="2400" b="1" dirty="0" smtClean="0">
                <a:solidFill>
                  <a:srgbClr val="002060"/>
                </a:solidFill>
                <a:latin typeface="Berlin Sans FB Demi" panose="020E0802020502020306" pitchFamily="34" charset="0"/>
                <a:cs typeface="Aharoni" panose="02010803020104030203" pitchFamily="2" charset="-79"/>
              </a:rPr>
              <a:t>  </a:t>
            </a:r>
            <a:endParaRPr lang="es-PE" sz="2800" b="1" dirty="0">
              <a:solidFill>
                <a:srgbClr val="002060"/>
              </a:solidFill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000" y="360000"/>
            <a:ext cx="453548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1022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uadroTexto 1"/>
          <p:cNvSpPr txBox="1"/>
          <p:nvPr/>
        </p:nvSpPr>
        <p:spPr>
          <a:xfrm>
            <a:off x="251522" y="3651871"/>
            <a:ext cx="8588327" cy="142346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4400" b="1" dirty="0" smtClean="0">
                <a:solidFill>
                  <a:srgbClr val="002060"/>
                </a:solidFill>
                <a:latin typeface="Agency FB" panose="020B0503020202020204" pitchFamily="34" charset="0"/>
              </a:rPr>
              <a:t>Al darnos a Jesús, Dios nos dio la mayor prueba de su amor.</a:t>
            </a:r>
          </a:p>
        </p:txBody>
      </p:sp>
      <p:pic>
        <p:nvPicPr>
          <p:cNvPr id="1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4499992" y="2139702"/>
            <a:ext cx="2245602" cy="1073052"/>
          </a:xfrm>
          <a:prstGeom prst="rect">
            <a:avLst/>
          </a:prstGeom>
          <a:noFill/>
          <a:ln>
            <a:noFill/>
          </a:ln>
          <a:effectLst>
            <a:glow rad="12700">
              <a:srgbClr val="FFFFDD">
                <a:alpha val="79000"/>
              </a:srgbClr>
            </a:glow>
            <a:outerShdw dist="736600" dir="7740000" sx="89000" sy="89000" algn="ctr" rotWithShape="0">
              <a:srgbClr val="FFFF79">
                <a:alpha val="6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614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2987824" y="1779662"/>
            <a:ext cx="3096344" cy="1479652"/>
          </a:xfrm>
          <a:prstGeom prst="rect">
            <a:avLst/>
          </a:prstGeom>
          <a:noFill/>
          <a:ln>
            <a:noFill/>
          </a:ln>
          <a:effectLst>
            <a:glow rad="12700">
              <a:schemeClr val="tx1"/>
            </a:glow>
            <a:outerShdw dist="393700" dir="7680000" sx="89000" sy="89000" algn="ctr" rotWithShape="0">
              <a:schemeClr val="tx1">
                <a:lumMod val="95000"/>
                <a:alpha val="59000"/>
              </a:schemeClr>
            </a:outerShd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1"/>
          <p:cNvSpPr txBox="1"/>
          <p:nvPr/>
        </p:nvSpPr>
        <p:spPr>
          <a:xfrm>
            <a:off x="251522" y="3600000"/>
            <a:ext cx="8588327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latin typeface="Agency FB" panose="020B0503020202020204" pitchFamily="34" charset="0"/>
                <a:cs typeface="Aharoni" panose="02010803020104030203" pitchFamily="2" charset="-79"/>
              </a:rPr>
              <a:t>En esta navidad, no descuide el regalo de Dios: </a:t>
            </a:r>
          </a:p>
          <a:p>
            <a:pPr algn="ctr"/>
            <a:r>
              <a:rPr lang="es-ES" sz="6000" b="1" dirty="0" smtClean="0">
                <a:solidFill>
                  <a:srgbClr val="002060"/>
                </a:solidFill>
                <a:latin typeface="Agency FB" panose="020B0503020202020204" pitchFamily="34" charset="0"/>
                <a:cs typeface="Aharoni" panose="02010803020104030203" pitchFamily="2" charset="-79"/>
              </a:rPr>
              <a:t>Jesucristo como su Salvador. </a:t>
            </a:r>
          </a:p>
        </p:txBody>
      </p:sp>
    </p:spTree>
    <p:extLst>
      <p:ext uri="{BB962C8B-B14F-4D97-AF65-F5344CB8AC3E}">
        <p14:creationId xmlns:p14="http://schemas.microsoft.com/office/powerpoint/2010/main" val="882379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3" name="2 Imagen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5143500"/>
            </a:xfrm>
            <a:prstGeom prst="rect">
              <a:avLst/>
            </a:prstGeom>
          </p:spPr>
        </p:pic>
        <p:pic>
          <p:nvPicPr>
            <p:cNvPr id="4" name="Picture 4" descr="Agregar más de 87 estrellas gif sin fondo - kidsdream.edu.vn"/>
            <p:cNvPicPr>
              <a:picLocks noChangeAspect="1" noChangeArrowheads="1" noCrop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628447">
              <a:off x="971600" y="630617"/>
              <a:ext cx="2160240" cy="1402102"/>
            </a:xfrm>
            <a:prstGeom prst="rect">
              <a:avLst/>
            </a:prstGeom>
            <a:noFill/>
            <a:effectLst>
              <a:outerShdw blurRad="50800" dist="50800" dir="5400000" sx="179000" sy="179000" algn="ctr" rotWithShape="0">
                <a:srgbClr val="CCFFFF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Agregar más de 87 estrellas gif sin fondo - kidsdream.edu.vn"/>
            <p:cNvPicPr>
              <a:picLocks noChangeAspect="1" noChangeArrowheads="1" noCrop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0192" y="771550"/>
              <a:ext cx="2160240" cy="1402102"/>
            </a:xfrm>
            <a:prstGeom prst="rect">
              <a:avLst/>
            </a:prstGeom>
            <a:noFill/>
            <a:effectLst>
              <a:outerShdw blurRad="50800" dist="50800" dir="5400000" sx="180000" sy="180000" algn="ctr" rotWithShape="0">
                <a:srgbClr val="CCFFFF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2670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132D4D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0635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000" y="4716000"/>
            <a:ext cx="799234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Imagen relacionada"/>
          <p:cNvPicPr>
            <a:picLocks noChangeAspect="1" noChangeArrowheads="1" noCrop="1"/>
          </p:cNvPicPr>
          <p:nvPr/>
        </p:nvPicPr>
        <p:blipFill>
          <a:blip r:embed="rId5">
            <a:lum bright="70000" contrast="-70000"/>
          </a:blip>
          <a:srcRect/>
          <a:stretch>
            <a:fillRect/>
          </a:stretch>
        </p:blipFill>
        <p:spPr bwMode="auto">
          <a:xfrm>
            <a:off x="2267744" y="2250268"/>
            <a:ext cx="4680520" cy="2236567"/>
          </a:xfrm>
          <a:prstGeom prst="rect">
            <a:avLst/>
          </a:prstGeom>
          <a:noFill/>
          <a:ln>
            <a:noFill/>
          </a:ln>
          <a:effectLst>
            <a:glow rad="12700">
              <a:srgbClr val="FFFF79"/>
            </a:glow>
            <a:outerShdw dist="736600" dir="7740000" sx="89000" sy="89000" algn="ctr" rotWithShape="0">
              <a:schemeClr val="tx1">
                <a:lumMod val="95000"/>
                <a:alpha val="59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" y="-108000"/>
            <a:ext cx="8892480" cy="288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588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2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2415</TotalTime>
  <Words>257</Words>
  <Application>Microsoft Office PowerPoint</Application>
  <PresentationFormat>Presentación en pantalla (16:9)</PresentationFormat>
  <Paragraphs>28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2</cp:revision>
  <dcterms:created xsi:type="dcterms:W3CDTF">2023-12-08T17:41:21Z</dcterms:created>
  <dcterms:modified xsi:type="dcterms:W3CDTF">2023-12-23T01:04:44Z</dcterms:modified>
</cp:coreProperties>
</file>