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9"/>
  </p:notesMasterIdLst>
  <p:sldIdLst>
    <p:sldId id="273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5" r:id="rId18"/>
  </p:sldIdLst>
  <p:sldSz cx="9144000" cy="5143500" type="screen16x9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8uk7zFpOKcJBlU9/ScPh9g==" hashData="o8rbfWEBBui3vAlq7wEWkOeDLp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C75A2"/>
    <a:srgbClr val="191C53"/>
    <a:srgbClr val="15364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583" autoAdjust="0"/>
    <p:restoredTop sz="94660"/>
  </p:normalViewPr>
  <p:slideViewPr>
    <p:cSldViewPr>
      <p:cViewPr>
        <p:scale>
          <a:sx n="78" d="100"/>
          <a:sy n="78" d="100"/>
        </p:scale>
        <p:origin x="-648" y="-93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2" d="100"/>
        <a:sy n="8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3967EC4-B32F-4CD6-93D5-5081678CF4B7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76D1DCE-410C-4A11-8BC6-DEF005AB5C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87133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C04ACE6-AEB0-4C97-9C84-CE176ECA74EA}" type="slidenum">
              <a:rPr lang="es-ES" altLang="es-E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76D1DCE-410C-4A11-8BC6-DEF005AB5C63}" type="slidenum">
              <a:rPr lang="es-ES" smtClean="0"/>
              <a:pPr>
                <a:defRPr/>
              </a:pPr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19681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76D1DCE-410C-4A11-8BC6-DEF005AB5C63}" type="slidenum">
              <a:rPr lang="es-ES" smtClean="0"/>
              <a:pPr>
                <a:defRPr/>
              </a:pPr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54980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6A7BF-09A5-4B0A-BE80-7032A3578D1E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CC955-20DB-439C-8774-B33C1FA09A1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549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72FF2-3049-4D01-A40A-F4440E5D0FED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E3470-C4E5-4E18-88A0-CCF373C3D0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8968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B1C54-F64D-4D91-B03C-3B71B2A8DBF3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359A58-F681-4E3B-A2C6-214C4F81EA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51137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6FFDD7-3F0A-4E0B-B987-09204DBC6FD3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BD9D9-F447-4929-9C48-BDA756BFC4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90456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56BEDE-685C-46E1-A3BE-A5570480DABE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FEBB9-46B6-485F-8DF0-C941CE2D409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37153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C3D77-32F1-4E2E-8B8C-5CE25666BB9C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33CC5-DA95-44A9-A0EB-77A8210899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39718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7840D-590C-4B01-BF4C-FC3E39C161C7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D7F605-8E75-4926-806B-10D5CC1151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293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DBED3E-3231-476C-B1D9-167C089116E8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E99488-5204-4983-B65E-5C99852148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31476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C4E8B4-A460-454F-A3B9-97FEBC6464B6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3F22EB-4E23-4128-A492-FF8B5DBF4A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6617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FFA6F-0669-42A3-BC81-13BAC9813464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32532-0859-4D3D-B5AC-9E4F61E073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3113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DAB9A-98F7-4CED-96A2-DED8E9D486E3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A4700A-8980-4EA4-86AB-579B70EE4F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999966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498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208A46-1D61-41F3-B252-6BBF08B413DA}" type="datetimeFigureOut">
              <a:rPr lang="es-ES"/>
              <a:pPr>
                <a:defRPr/>
              </a:pPr>
              <a:t>22/12/2022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461C9AA-4B6A-47F9-8776-8F2BAD7D71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0.png"/><Relationship Id="rId18" Type="http://schemas.openxmlformats.org/officeDocument/2006/relationships/image" Target="../media/image4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6.png"/><Relationship Id="rId11" Type="http://schemas.openxmlformats.org/officeDocument/2006/relationships/image" Target="../media/image3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5.png"/><Relationship Id="rId9" Type="http://schemas.openxmlformats.org/officeDocument/2006/relationships/image" Target="../media/image3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"/>
          <p:cNvSpPr/>
          <p:nvPr/>
        </p:nvSpPr>
        <p:spPr>
          <a:xfrm>
            <a:off x="19050" y="-15875"/>
            <a:ext cx="9144000" cy="5143500"/>
          </a:xfrm>
          <a:prstGeom prst="rect">
            <a:avLst/>
          </a:prstGeom>
          <a:gradFill>
            <a:gsLst>
              <a:gs pos="63000">
                <a:srgbClr val="002060"/>
              </a:gs>
              <a:gs pos="92000">
                <a:srgbClr val="002060">
                  <a:lumMod val="69000"/>
                </a:srgbClr>
              </a:gs>
              <a:gs pos="44574">
                <a:srgbClr val="001F5D"/>
              </a:gs>
              <a:gs pos="17000">
                <a:srgbClr val="002060">
                  <a:lumMod val="79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20638" y="0"/>
            <a:ext cx="9144000" cy="5143500"/>
          </a:xfrm>
          <a:prstGeom prst="rect">
            <a:avLst/>
          </a:prstGeom>
          <a:gradFill flip="none" rotWithShape="1">
            <a:gsLst>
              <a:gs pos="100000">
                <a:srgbClr val="002060"/>
              </a:gs>
              <a:gs pos="43000">
                <a:schemeClr val="accent5">
                  <a:lumMod val="21000"/>
                  <a:lumOff val="79000"/>
                </a:schemeClr>
              </a:gs>
              <a:gs pos="34000">
                <a:srgbClr val="464A6B"/>
              </a:gs>
              <a:gs pos="51000">
                <a:schemeClr val="accent5">
                  <a:lumMod val="20000"/>
                  <a:lumOff val="80000"/>
                </a:schemeClr>
              </a:gs>
              <a:gs pos="64000">
                <a:srgbClr val="475071"/>
              </a:gs>
              <a:gs pos="0">
                <a:srgbClr val="002060"/>
              </a:gs>
              <a:gs pos="47000">
                <a:schemeClr val="accent1">
                  <a:tint val="44500"/>
                  <a:satMod val="160000"/>
                  <a:lumMod val="0"/>
                  <a:lumOff val="10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9" name="18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Anillo"/>
          <p:cNvSpPr/>
          <p:nvPr/>
        </p:nvSpPr>
        <p:spPr>
          <a:xfrm>
            <a:off x="-6152" y="0"/>
            <a:ext cx="9144000" cy="2089562"/>
          </a:xfrm>
          <a:prstGeom prst="donut">
            <a:avLst>
              <a:gd name="adj" fmla="val 25191"/>
            </a:avLst>
          </a:prstGeom>
          <a:noFill/>
          <a:ln w="63500" cap="rnd" cmpd="dbl">
            <a:gradFill>
              <a:gsLst>
                <a:gs pos="47904">
                  <a:srgbClr val="F4ECD4">
                    <a:alpha val="0"/>
                  </a:srgbClr>
                </a:gs>
                <a:gs pos="70000">
                  <a:srgbClr val="E1DEEF">
                    <a:lumMod val="66000"/>
                  </a:srgbClr>
                </a:gs>
                <a:gs pos="0">
                  <a:srgbClr val="DFDCF2">
                    <a:lumMod val="71000"/>
                  </a:srgbClr>
                </a:gs>
                <a:gs pos="74000">
                  <a:schemeClr val="accent1">
                    <a:lumMod val="56000"/>
                    <a:lumOff val="44000"/>
                  </a:schemeClr>
                </a:gs>
              </a:gsLst>
              <a:lin ang="5400000" scaled="0"/>
            </a:gradFill>
            <a:prstDash val="sysDot"/>
          </a:ln>
          <a:effectLst>
            <a:outerShdw sx="75000" sy="75000" algn="ctr" rotWithShape="0">
              <a:schemeClr val="accent4">
                <a:lumMod val="20000"/>
                <a:lumOff val="80000"/>
                <a:alpha val="78000"/>
              </a:schemeClr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Anillo"/>
          <p:cNvSpPr/>
          <p:nvPr/>
        </p:nvSpPr>
        <p:spPr>
          <a:xfrm>
            <a:off x="8582" y="16567"/>
            <a:ext cx="9144000" cy="2089562"/>
          </a:xfrm>
          <a:prstGeom prst="donut">
            <a:avLst>
              <a:gd name="adj" fmla="val 25191"/>
            </a:avLst>
          </a:prstGeom>
          <a:noFill/>
          <a:ln w="63500" cap="rnd" cmpd="dbl">
            <a:gradFill>
              <a:gsLst>
                <a:gs pos="47904">
                  <a:srgbClr val="F4ECD4">
                    <a:alpha val="0"/>
                  </a:srgbClr>
                </a:gs>
                <a:gs pos="70000">
                  <a:srgbClr val="E1DEEF">
                    <a:lumMod val="66000"/>
                  </a:srgbClr>
                </a:gs>
                <a:gs pos="0">
                  <a:srgbClr val="DFDCF2">
                    <a:lumMod val="71000"/>
                  </a:srgbClr>
                </a:gs>
                <a:gs pos="74000">
                  <a:schemeClr val="accent1">
                    <a:lumMod val="56000"/>
                    <a:lumOff val="44000"/>
                  </a:schemeClr>
                </a:gs>
              </a:gsLst>
              <a:lin ang="5400000" scaled="0"/>
            </a:gradFill>
            <a:prstDash val="sysDot"/>
          </a:ln>
          <a:effectLst>
            <a:outerShdw sx="75000" sy="75000" algn="ctr" rotWithShape="0">
              <a:schemeClr val="accent4">
                <a:lumMod val="20000"/>
                <a:lumOff val="80000"/>
                <a:alpha val="78000"/>
              </a:schemeClr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-7988" y="0"/>
            <a:ext cx="9144000" cy="2089562"/>
          </a:xfrm>
          <a:prstGeom prst="donut">
            <a:avLst>
              <a:gd name="adj" fmla="val 25191"/>
            </a:avLst>
          </a:prstGeom>
          <a:noFill/>
          <a:ln w="63500" cap="rnd" cmpd="dbl">
            <a:gradFill>
              <a:gsLst>
                <a:gs pos="47904">
                  <a:srgbClr val="F4ECD4">
                    <a:alpha val="0"/>
                  </a:srgbClr>
                </a:gs>
                <a:gs pos="70000">
                  <a:srgbClr val="E1DEEF">
                    <a:lumMod val="66000"/>
                  </a:srgbClr>
                </a:gs>
                <a:gs pos="0">
                  <a:srgbClr val="DFDCF2">
                    <a:lumMod val="71000"/>
                  </a:srgbClr>
                </a:gs>
                <a:gs pos="74000">
                  <a:schemeClr val="accent1">
                    <a:lumMod val="56000"/>
                    <a:lumOff val="44000"/>
                  </a:schemeClr>
                </a:gs>
              </a:gsLst>
              <a:lin ang="5400000" scaled="0"/>
            </a:gradFill>
            <a:prstDash val="sysDot"/>
          </a:ln>
          <a:effectLst>
            <a:outerShdw sx="75000" sy="75000" algn="ctr" rotWithShape="0">
              <a:schemeClr val="accent4">
                <a:lumMod val="20000"/>
                <a:lumOff val="80000"/>
                <a:alpha val="78000"/>
              </a:schemeClr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-29331" y="3010378"/>
            <a:ext cx="9144000" cy="2089562"/>
          </a:xfrm>
          <a:prstGeom prst="donut">
            <a:avLst>
              <a:gd name="adj" fmla="val 25191"/>
            </a:avLst>
          </a:prstGeom>
          <a:noFill/>
          <a:ln w="63500" cap="rnd" cmpd="dbl">
            <a:gradFill>
              <a:gsLst>
                <a:gs pos="47904">
                  <a:srgbClr val="F4ECD4">
                    <a:alpha val="0"/>
                  </a:srgbClr>
                </a:gs>
                <a:gs pos="70000">
                  <a:srgbClr val="E1DEEF">
                    <a:lumMod val="66000"/>
                  </a:srgbClr>
                </a:gs>
                <a:gs pos="0">
                  <a:srgbClr val="DFDCF2">
                    <a:lumMod val="71000"/>
                  </a:srgbClr>
                </a:gs>
                <a:gs pos="74000">
                  <a:schemeClr val="accent1">
                    <a:lumMod val="56000"/>
                    <a:lumOff val="44000"/>
                  </a:schemeClr>
                </a:gs>
              </a:gsLst>
              <a:lin ang="5400000" scaled="0"/>
            </a:gradFill>
            <a:prstDash val="sysDot"/>
          </a:ln>
          <a:effectLst>
            <a:outerShdw sx="75000" sy="75000" algn="ctr" rotWithShape="0">
              <a:schemeClr val="accent4">
                <a:lumMod val="20000"/>
                <a:lumOff val="80000"/>
                <a:alpha val="78000"/>
              </a:schemeClr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-14597" y="3026945"/>
            <a:ext cx="9144000" cy="2089562"/>
          </a:xfrm>
          <a:prstGeom prst="donut">
            <a:avLst>
              <a:gd name="adj" fmla="val 25191"/>
            </a:avLst>
          </a:prstGeom>
          <a:noFill/>
          <a:ln w="63500" cap="rnd" cmpd="dbl">
            <a:gradFill>
              <a:gsLst>
                <a:gs pos="47904">
                  <a:srgbClr val="F4ECD4">
                    <a:alpha val="0"/>
                  </a:srgbClr>
                </a:gs>
                <a:gs pos="70000">
                  <a:srgbClr val="E1DEEF">
                    <a:lumMod val="66000"/>
                  </a:srgbClr>
                </a:gs>
                <a:gs pos="0">
                  <a:srgbClr val="DFDCF2">
                    <a:lumMod val="71000"/>
                  </a:srgbClr>
                </a:gs>
                <a:gs pos="74000">
                  <a:schemeClr val="accent1">
                    <a:lumMod val="56000"/>
                    <a:lumOff val="44000"/>
                  </a:schemeClr>
                </a:gs>
              </a:gsLst>
              <a:lin ang="5400000" scaled="0"/>
            </a:gradFill>
            <a:prstDash val="sysDot"/>
          </a:ln>
          <a:effectLst>
            <a:outerShdw sx="75000" sy="75000" algn="ctr" rotWithShape="0">
              <a:schemeClr val="accent4">
                <a:lumMod val="20000"/>
                <a:lumOff val="80000"/>
                <a:alpha val="78000"/>
              </a:schemeClr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-31167" y="3010378"/>
            <a:ext cx="9144000" cy="2089562"/>
          </a:xfrm>
          <a:prstGeom prst="donut">
            <a:avLst>
              <a:gd name="adj" fmla="val 25191"/>
            </a:avLst>
          </a:prstGeom>
          <a:noFill/>
          <a:ln w="63500" cap="rnd" cmpd="dbl">
            <a:gradFill>
              <a:gsLst>
                <a:gs pos="47904">
                  <a:srgbClr val="F4ECD4">
                    <a:alpha val="0"/>
                  </a:srgbClr>
                </a:gs>
                <a:gs pos="70000">
                  <a:srgbClr val="E1DEEF">
                    <a:lumMod val="66000"/>
                  </a:srgbClr>
                </a:gs>
                <a:gs pos="0">
                  <a:srgbClr val="DFDCF2">
                    <a:lumMod val="71000"/>
                  </a:srgbClr>
                </a:gs>
                <a:gs pos="74000">
                  <a:schemeClr val="accent1">
                    <a:lumMod val="56000"/>
                    <a:lumOff val="44000"/>
                  </a:schemeClr>
                </a:gs>
              </a:gsLst>
              <a:lin ang="5400000" scaled="0"/>
            </a:gradFill>
            <a:prstDash val="sysDot"/>
          </a:ln>
          <a:effectLst>
            <a:outerShdw sx="75000" sy="75000" algn="ctr" rotWithShape="0">
              <a:schemeClr val="accent4">
                <a:lumMod val="20000"/>
                <a:lumOff val="80000"/>
                <a:alpha val="78000"/>
              </a:schemeClr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836" y="1491630"/>
            <a:ext cx="9144000" cy="2089562"/>
          </a:xfrm>
          <a:prstGeom prst="donut">
            <a:avLst>
              <a:gd name="adj" fmla="val 25191"/>
            </a:avLst>
          </a:prstGeom>
          <a:noFill/>
          <a:ln w="63500" cap="rnd" cmpd="dbl">
            <a:gradFill>
              <a:gsLst>
                <a:gs pos="47904">
                  <a:srgbClr val="F4ECD4">
                    <a:alpha val="0"/>
                  </a:srgbClr>
                </a:gs>
                <a:gs pos="70000">
                  <a:srgbClr val="E1DEEF">
                    <a:lumMod val="66000"/>
                  </a:srgbClr>
                </a:gs>
                <a:gs pos="0">
                  <a:srgbClr val="DFDCF2">
                    <a:lumMod val="71000"/>
                  </a:srgbClr>
                </a:gs>
                <a:gs pos="74000">
                  <a:schemeClr val="accent1">
                    <a:lumMod val="56000"/>
                    <a:lumOff val="44000"/>
                  </a:schemeClr>
                </a:gs>
              </a:gsLst>
              <a:lin ang="5400000" scaled="0"/>
            </a:gradFill>
            <a:prstDash val="sysDot"/>
          </a:ln>
          <a:effectLst>
            <a:outerShdw sx="75000" sy="75000" algn="ctr" rotWithShape="0">
              <a:schemeClr val="accent4">
                <a:lumMod val="20000"/>
                <a:lumOff val="80000"/>
                <a:alpha val="78000"/>
              </a:schemeClr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16570" y="1508197"/>
            <a:ext cx="9144000" cy="2089562"/>
          </a:xfrm>
          <a:prstGeom prst="donut">
            <a:avLst>
              <a:gd name="adj" fmla="val 25191"/>
            </a:avLst>
          </a:prstGeom>
          <a:noFill/>
          <a:ln w="63500" cap="rnd" cmpd="dbl">
            <a:gradFill>
              <a:gsLst>
                <a:gs pos="47904">
                  <a:srgbClr val="F4ECD4">
                    <a:alpha val="0"/>
                  </a:srgbClr>
                </a:gs>
                <a:gs pos="70000">
                  <a:srgbClr val="E1DEEF">
                    <a:lumMod val="66000"/>
                  </a:srgbClr>
                </a:gs>
                <a:gs pos="0">
                  <a:srgbClr val="DFDCF2">
                    <a:lumMod val="71000"/>
                  </a:srgbClr>
                </a:gs>
                <a:gs pos="74000">
                  <a:schemeClr val="accent1">
                    <a:lumMod val="56000"/>
                    <a:lumOff val="44000"/>
                  </a:schemeClr>
                </a:gs>
              </a:gsLst>
              <a:lin ang="5400000" scaled="0"/>
            </a:gradFill>
            <a:prstDash val="sysDot"/>
          </a:ln>
          <a:effectLst>
            <a:outerShdw sx="75000" sy="75000" algn="ctr" rotWithShape="0">
              <a:schemeClr val="accent4">
                <a:lumMod val="20000"/>
                <a:lumOff val="80000"/>
                <a:alpha val="78000"/>
              </a:schemeClr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0" y="1491630"/>
            <a:ext cx="9144000" cy="2089562"/>
          </a:xfrm>
          <a:prstGeom prst="donut">
            <a:avLst>
              <a:gd name="adj" fmla="val 25191"/>
            </a:avLst>
          </a:prstGeom>
          <a:noFill/>
          <a:ln w="63500" cap="rnd" cmpd="dbl">
            <a:gradFill>
              <a:gsLst>
                <a:gs pos="47904">
                  <a:srgbClr val="F4ECD4">
                    <a:alpha val="0"/>
                  </a:srgbClr>
                </a:gs>
                <a:gs pos="70000">
                  <a:srgbClr val="E1DEEF">
                    <a:lumMod val="66000"/>
                  </a:srgbClr>
                </a:gs>
                <a:gs pos="0">
                  <a:srgbClr val="DFDCF2">
                    <a:lumMod val="71000"/>
                  </a:srgbClr>
                </a:gs>
                <a:gs pos="74000">
                  <a:schemeClr val="accent1">
                    <a:lumMod val="56000"/>
                    <a:lumOff val="44000"/>
                  </a:schemeClr>
                </a:gs>
              </a:gsLst>
              <a:lin ang="5400000" scaled="0"/>
            </a:gradFill>
            <a:prstDash val="sysDot"/>
          </a:ln>
          <a:effectLst>
            <a:outerShdw sx="75000" sy="75000" algn="ctr" rotWithShape="0">
              <a:schemeClr val="accent4">
                <a:lumMod val="20000"/>
                <a:lumOff val="80000"/>
                <a:alpha val="78000"/>
              </a:schemeClr>
            </a:outerShdw>
          </a:effectLst>
          <a:scene3d>
            <a:camera prst="orthographicFront"/>
            <a:lightRig rig="threePt" dir="t"/>
          </a:scene3d>
          <a:sp3d prstMaterial="metal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9" t="7210" r="9795" b="12915"/>
          <a:stretch/>
        </p:blipFill>
        <p:spPr bwMode="auto">
          <a:xfrm>
            <a:off x="4267200" y="483518"/>
            <a:ext cx="4876800" cy="368104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14 CuadroTexto"/>
          <p:cNvSpPr txBox="1"/>
          <p:nvPr/>
        </p:nvSpPr>
        <p:spPr>
          <a:xfrm>
            <a:off x="7391934" y="4794851"/>
            <a:ext cx="1736002" cy="315471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 extrusionH="50800">
              <a:extrusionClr>
                <a:srgbClr val="00206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i="1" dirty="0">
                <a:ln w="0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CON REPRODUCCIÓN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b="1" i="1" dirty="0">
                <a:ln w="0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 Black" panose="020B0A04020102020204" pitchFamily="34" charset="0"/>
                <a:ea typeface="Adobe Gothic Std B" pitchFamily="34" charset="-128"/>
                <a:cs typeface="Aharoni" pitchFamily="2" charset="-79"/>
              </a:rPr>
              <a:t> MANUAL Y MÚSICA </a:t>
            </a:r>
          </a:p>
        </p:txBody>
      </p:sp>
      <p:pic>
        <p:nvPicPr>
          <p:cNvPr id="11" name="10 Imagen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0" y="35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sndAc>
      <p:stSnd loop="1">
        <p:snd r:embed="rId2" name="CUAN GRANDE ES 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1" dur="3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7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Diapositiva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1"/>
          <p:cNvSpPr txBox="1"/>
          <p:nvPr/>
        </p:nvSpPr>
        <p:spPr>
          <a:xfrm>
            <a:off x="108000" y="3816000"/>
            <a:ext cx="8892480" cy="1485022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002060">
                    <a:alpha val="93000"/>
                  </a:srgbClr>
                </a:solidFill>
                <a:latin typeface="Arial Black" panose="020B0A04020102020204" pitchFamily="34" charset="0"/>
                <a:cs typeface="+mn-cs"/>
              </a:rPr>
              <a:t>El ángel les dijo: No temáis; porque he aquí os doy nuevas de gran gozo, que será para todo el pueblo: que os ha nacido hoy, en la ciudad de David, un Salvador, que es CRISTO el Señor.  </a:t>
            </a:r>
            <a:r>
              <a:rPr lang="es-ES" sz="1600" dirty="0">
                <a:solidFill>
                  <a:srgbClr val="002060">
                    <a:alpha val="93000"/>
                  </a:srgbClr>
                </a:solidFill>
                <a:latin typeface="Arial Black" panose="020B0A04020102020204" pitchFamily="34" charset="0"/>
                <a:cs typeface="+mn-cs"/>
              </a:rPr>
              <a:t>Lucas 2:10-11</a:t>
            </a:r>
            <a:endParaRPr lang="es-ES" sz="2000" dirty="0">
              <a:solidFill>
                <a:srgbClr val="002060">
                  <a:alpha val="93000"/>
                </a:srgbClr>
              </a:solidFill>
              <a:latin typeface="Arial Black" panose="020B0A04020102020204" pitchFamily="34" charset="0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600" dirty="0">
              <a:solidFill>
                <a:srgbClr val="002060">
                  <a:alpha val="93000"/>
                </a:srgbClr>
              </a:solidFill>
              <a:latin typeface="Arial Black" panose="020B0A040201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1"/>
          <p:cNvSpPr txBox="1"/>
          <p:nvPr/>
        </p:nvSpPr>
        <p:spPr>
          <a:xfrm>
            <a:off x="288000" y="3780000"/>
            <a:ext cx="8568952" cy="1212470"/>
          </a:xfrm>
          <a:prstGeom prst="rect">
            <a:avLst/>
          </a:prstGeom>
          <a:noFill/>
        </p:spPr>
        <p:txBody>
          <a:bodyPr lIns="68580" tIns="34290" rIns="68580" bIns="34290">
            <a:prstTxWarp prst="textPlain">
              <a:avLst/>
            </a:prstTxWarp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15364B"/>
                </a:solidFill>
                <a:latin typeface="Arial Black" panose="020B0A04020102020204" pitchFamily="34" charset="0"/>
                <a:cs typeface="+mn-cs"/>
              </a:rPr>
              <a:t>La llegada del Señor Jesucristo como hombre a esta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15364B"/>
                </a:solidFill>
                <a:latin typeface="Arial Black" panose="020B0A04020102020204" pitchFamily="34" charset="0"/>
                <a:cs typeface="+mn-cs"/>
              </a:rPr>
              <a:t>tierra es un hecho maravilloso. El eterno Hijo de Dios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15364B"/>
                </a:solidFill>
                <a:latin typeface="Arial Black" panose="020B0A04020102020204" pitchFamily="34" charset="0"/>
                <a:cs typeface="+mn-cs"/>
              </a:rPr>
              <a:t>se hizo hombre, un verdadero hombre como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15364B"/>
                </a:solidFill>
                <a:latin typeface="Arial Black" panose="020B0A04020102020204" pitchFamily="34" charset="0"/>
                <a:cs typeface="+mn-cs"/>
              </a:rPr>
              <a:t>nosotros, pero sin pecado.</a:t>
            </a:r>
            <a:endParaRPr lang="es-ES" sz="1400" dirty="0">
              <a:solidFill>
                <a:srgbClr val="15364B"/>
              </a:solidFill>
              <a:latin typeface="Arial Black" panose="020B0A040201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1"/>
          <p:cNvSpPr txBox="1"/>
          <p:nvPr/>
        </p:nvSpPr>
        <p:spPr>
          <a:xfrm>
            <a:off x="395536" y="3795886"/>
            <a:ext cx="8320844" cy="1177245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321F4D">
                    <a:alpha val="87843"/>
                  </a:srgbClr>
                </a:solidFill>
                <a:latin typeface="Arial Black" panose="020B0A04020102020204" pitchFamily="34" charset="0"/>
                <a:cs typeface="+mn-cs"/>
              </a:rPr>
              <a:t>No dejó de ser Dios; es Dios y hombre en una sola persona; esto siempre será un misterio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dirty="0">
                <a:solidFill>
                  <a:srgbClr val="321F4D">
                    <a:alpha val="87843"/>
                  </a:srgbClr>
                </a:solidFill>
                <a:latin typeface="Arial Black" panose="020B0A04020102020204" pitchFamily="34" charset="0"/>
                <a:cs typeface="+mn-cs"/>
              </a:rPr>
              <a:t>para nosotros. </a:t>
            </a:r>
            <a:endParaRPr lang="es-ES" sz="1600" dirty="0">
              <a:solidFill>
                <a:srgbClr val="321F4D">
                  <a:alpha val="87843"/>
                </a:srgbClr>
              </a:solidFill>
              <a:latin typeface="Arial Black" panose="020B0A040201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5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6" b="336"/>
          <a:stretch>
            <a:fillRect/>
          </a:stretch>
        </p:blipFill>
        <p:spPr bwMode="auto">
          <a:xfrm>
            <a:off x="0" y="-6350"/>
            <a:ext cx="9144000" cy="514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80" r="10870" b="27606"/>
          <a:stretch>
            <a:fillRect/>
          </a:stretch>
        </p:blipFill>
        <p:spPr bwMode="auto">
          <a:xfrm>
            <a:off x="2627313" y="771525"/>
            <a:ext cx="3059112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1690688"/>
            <a:ext cx="5816600" cy="176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uadroTexto 1"/>
          <p:cNvSpPr txBox="1"/>
          <p:nvPr/>
        </p:nvSpPr>
        <p:spPr>
          <a:xfrm>
            <a:off x="288000" y="3816000"/>
            <a:ext cx="8568952" cy="1064587"/>
          </a:xfrm>
          <a:prstGeom prst="rect">
            <a:avLst/>
          </a:prstGeom>
          <a:noFill/>
        </p:spPr>
        <p:txBody>
          <a:bodyPr lIns="68580" tIns="34290" rIns="68580" bIns="34290">
            <a:prstTxWarp prst="textPlain">
              <a:avLst/>
            </a:prstTxWarp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102B32">
                    <a:alpha val="84000"/>
                  </a:srgbClr>
                </a:solidFill>
                <a:latin typeface="Arial Black" panose="020B0A04020102020204" pitchFamily="34" charset="0"/>
                <a:cs typeface="+mn-cs"/>
              </a:rPr>
              <a:t>Pero el hecho de su venida a esta tierra como Salvador es comprensible para todos. De ahí este mensaje del ángel 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102B32">
                    <a:alpha val="84000"/>
                  </a:srgbClr>
                </a:solidFill>
                <a:latin typeface="Arial Black" panose="020B0A04020102020204" pitchFamily="34" charset="0"/>
                <a:cs typeface="+mn-cs"/>
              </a:rPr>
              <a:t>los simples pastores de ovejas de los campos de Belén.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6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1"/>
          <p:cNvSpPr txBox="1"/>
          <p:nvPr/>
        </p:nvSpPr>
        <p:spPr>
          <a:xfrm>
            <a:off x="395536" y="3708000"/>
            <a:ext cx="8352928" cy="1300356"/>
          </a:xfrm>
          <a:prstGeom prst="rect">
            <a:avLst/>
          </a:prstGeom>
          <a:noFill/>
        </p:spPr>
        <p:txBody>
          <a:bodyPr lIns="68580" tIns="34290" rIns="68580" bIns="34290">
            <a:prstTxWarp prst="textPlain">
              <a:avLst/>
            </a:prstTxWarp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191C53">
                    <a:alpha val="82000"/>
                  </a:srgbClr>
                </a:solidFill>
                <a:latin typeface="Arial Black" panose="020B0A04020102020204" pitchFamily="34" charset="0"/>
                <a:cs typeface="+mn-cs"/>
              </a:rPr>
              <a:t>Pero, ¿hemos entendido el sentido profundo de estas palabras del ángel? La gran alegría de los pastores es comprensible, porque los judíos sabían que Cristo,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191C53">
                    <a:alpha val="82000"/>
                  </a:srgbClr>
                </a:solidFill>
                <a:latin typeface="Arial Black" panose="020B0A04020102020204" pitchFamily="34" charset="0"/>
                <a:cs typeface="+mn-cs"/>
              </a:rPr>
              <a:t>el Mesías, vendría como Salvador. </a:t>
            </a:r>
            <a:endParaRPr lang="es-ES" sz="1400" dirty="0">
              <a:solidFill>
                <a:srgbClr val="191C53">
                  <a:alpha val="82000"/>
                </a:srgbClr>
              </a:solidFill>
              <a:latin typeface="Arial Black" panose="020B0A040201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1"/>
          <p:cNvSpPr txBox="1"/>
          <p:nvPr/>
        </p:nvSpPr>
        <p:spPr>
          <a:xfrm>
            <a:off x="467544" y="3672000"/>
            <a:ext cx="8208912" cy="1300356"/>
          </a:xfrm>
          <a:prstGeom prst="rect">
            <a:avLst/>
          </a:prstGeom>
          <a:noFill/>
        </p:spPr>
        <p:txBody>
          <a:bodyPr lIns="68580" tIns="34290" rIns="68580" bIns="34290">
            <a:prstTxWarp prst="textPlain">
              <a:avLst/>
            </a:prstTxWarp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310042">
                    <a:alpha val="94000"/>
                  </a:srgbClr>
                </a:solidFill>
                <a:latin typeface="Arial Black" panose="020B0A04020102020204" pitchFamily="34" charset="0"/>
                <a:cs typeface="+mn-cs"/>
              </a:rPr>
              <a:t>Muchos profetas del Antiguo Testamento hablaron de él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310042">
                    <a:alpha val="94000"/>
                  </a:srgbClr>
                </a:solidFill>
                <a:latin typeface="Arial Black" panose="020B0A04020102020204" pitchFamily="34" charset="0"/>
                <a:cs typeface="+mn-cs"/>
              </a:rPr>
              <a:t>y de su venida. </a:t>
            </a:r>
            <a:r>
              <a:rPr lang="es-ES" sz="2000" dirty="0" smtClean="0">
                <a:solidFill>
                  <a:srgbClr val="310042">
                    <a:alpha val="94000"/>
                  </a:srgbClr>
                </a:solidFill>
                <a:latin typeface="Arial Black" panose="020B0A04020102020204" pitchFamily="34" charset="0"/>
                <a:cs typeface="+mn-cs"/>
              </a:rPr>
              <a:t>¿</a:t>
            </a:r>
            <a:r>
              <a:rPr lang="es-ES" sz="2000" dirty="0">
                <a:solidFill>
                  <a:srgbClr val="310042">
                    <a:alpha val="94000"/>
                  </a:srgbClr>
                </a:solidFill>
                <a:latin typeface="Arial Black" panose="020B0A04020102020204" pitchFamily="34" charset="0"/>
                <a:cs typeface="+mn-cs"/>
              </a:rPr>
              <a:t>Pero por qué un Salvador? Porque los humanos nos hemos distanciado completamente 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solidFill>
                  <a:srgbClr val="310042">
                    <a:alpha val="94000"/>
                  </a:srgbClr>
                </a:solidFill>
                <a:latin typeface="Arial Black" panose="020B0A04020102020204" pitchFamily="34" charset="0"/>
                <a:cs typeface="+mn-cs"/>
              </a:rPr>
              <a:t> Dios, nuestro Creador.    </a:t>
            </a:r>
            <a:endParaRPr lang="es-ES" sz="1400" dirty="0">
              <a:solidFill>
                <a:srgbClr val="310042">
                  <a:alpha val="94000"/>
                </a:srgbClr>
              </a:solidFill>
              <a:latin typeface="Arial Black" panose="020B0A040201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Diapositiva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5" b="1385"/>
          <a:stretch>
            <a:fillRect/>
          </a:stretch>
        </p:blipFill>
        <p:spPr bwMode="auto">
          <a:xfrm>
            <a:off x="0" y="33338"/>
            <a:ext cx="9144000" cy="511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867150"/>
            <a:ext cx="8353425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95486"/>
            <a:ext cx="2609850" cy="3109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Diapositiva9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11113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1492250"/>
            <a:ext cx="1938337" cy="13675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339725"/>
            <a:ext cx="3259138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uadroTexto 1"/>
          <p:cNvSpPr txBox="1"/>
          <p:nvPr/>
        </p:nvSpPr>
        <p:spPr>
          <a:xfrm>
            <a:off x="612000" y="3888000"/>
            <a:ext cx="7920880" cy="971674"/>
          </a:xfrm>
          <a:prstGeom prst="rect">
            <a:avLst/>
          </a:prstGeom>
          <a:noFill/>
        </p:spPr>
        <p:txBody>
          <a:bodyPr lIns="68580" tIns="34290" rIns="68580" bIns="34290">
            <a:prstTxWarp prst="textPlain">
              <a:avLst/>
            </a:prstTxWarp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173E49"/>
                </a:solidFill>
                <a:latin typeface="Arial Black" panose="020B0A04020102020204" pitchFamily="34" charset="0"/>
                <a:cs typeface="+mn-cs"/>
              </a:rPr>
              <a:t>Pero Dios “quiere que todos los hombres sean salvos y vengan al conocimiento de la verdad”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rgbClr val="173E49"/>
                </a:solidFill>
                <a:latin typeface="Arial Black" panose="020B0A04020102020204" pitchFamily="34" charset="0"/>
                <a:cs typeface="+mn-cs"/>
              </a:rPr>
              <a:t>(1 Timoteo 2:4). </a:t>
            </a:r>
            <a:endParaRPr lang="es-ES" sz="1200" b="1" dirty="0">
              <a:solidFill>
                <a:srgbClr val="173E49"/>
              </a:solidFill>
              <a:latin typeface="Arial Black" panose="020B0A040201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6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5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Diapositiva1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1"/>
          <p:cNvSpPr txBox="1"/>
          <p:nvPr/>
        </p:nvSpPr>
        <p:spPr>
          <a:xfrm>
            <a:off x="179512" y="3744000"/>
            <a:ext cx="8712968" cy="1300356"/>
          </a:xfrm>
          <a:prstGeom prst="rect">
            <a:avLst/>
          </a:prstGeom>
          <a:noFill/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102B32"/>
                </a:solidFill>
                <a:latin typeface="Arial Black" panose="020B0A04020102020204" pitchFamily="34" charset="0"/>
                <a:cs typeface="+mn-cs"/>
              </a:rPr>
              <a:t>¿Cómo es posible ser salvos? “Cristo murió por nuestros pecados, conforme a las Escrituras; y… fue sepultado, y… resucitó al tercer día, conforme a las Escrituras”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102B32"/>
                </a:solidFill>
                <a:latin typeface="Arial Black" panose="020B0A04020102020204" pitchFamily="34" charset="0"/>
                <a:cs typeface="+mn-cs"/>
              </a:rPr>
              <a:t> </a:t>
            </a:r>
            <a:r>
              <a:rPr lang="es-ES" sz="1400" b="1" dirty="0">
                <a:solidFill>
                  <a:srgbClr val="102B32"/>
                </a:solidFill>
                <a:latin typeface="Arial Black" panose="020B0A04020102020204" pitchFamily="34" charset="0"/>
                <a:cs typeface="+mn-cs"/>
              </a:rPr>
              <a:t>(1 Corintios 15:3-4). </a:t>
            </a:r>
            <a:endParaRPr lang="es-ES" sz="1050" b="1" dirty="0">
              <a:solidFill>
                <a:srgbClr val="102B32"/>
              </a:solidFill>
              <a:latin typeface="Arial Black" panose="020B0A04020102020204" pitchFamily="34" charset="0"/>
              <a:cs typeface="+mn-cs"/>
            </a:endParaRPr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419622"/>
            <a:ext cx="3773488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268288"/>
            <a:ext cx="3597275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Diapositiva1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14" b="9937"/>
          <a:stretch>
            <a:fillRect/>
          </a:stretch>
        </p:blipFill>
        <p:spPr bwMode="auto">
          <a:xfrm>
            <a:off x="1835150" y="2284413"/>
            <a:ext cx="5462588" cy="1419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CuadroTexto 1"/>
          <p:cNvSpPr txBox="1"/>
          <p:nvPr/>
        </p:nvSpPr>
        <p:spPr>
          <a:xfrm>
            <a:off x="216000" y="4032000"/>
            <a:ext cx="8712968" cy="1146468"/>
          </a:xfrm>
          <a:prstGeom prst="rect">
            <a:avLst/>
          </a:prstGeom>
          <a:noFill/>
        </p:spPr>
        <p:txBody>
          <a:bodyPr lIns="68580" tIns="34290" rIns="68580" bIns="34290">
            <a:prstTxWarp prst="textPlain">
              <a:avLst/>
            </a:prstTxWarp>
            <a:spAutoFit/>
            <a:scene3d>
              <a:camera prst="obliqueBottomLeft"/>
              <a:lightRig rig="threePt" dir="t"/>
            </a:scene3d>
            <a:sp3d extrusionH="38100">
              <a:extrusionClr>
                <a:schemeClr val="accent6">
                  <a:lumMod val="20000"/>
                  <a:lumOff val="8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002060"/>
                </a:solidFill>
                <a:latin typeface="Arial Black" panose="020B0A04020102020204" pitchFamily="34" charset="0"/>
                <a:cs typeface="+mn-cs"/>
              </a:rPr>
              <a:t>Esta salvación se obtiene solo por la fe: “para que todo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002060"/>
                </a:solidFill>
                <a:latin typeface="Arial Black" panose="020B0A04020102020204" pitchFamily="34" charset="0"/>
                <a:cs typeface="+mn-cs"/>
              </a:rPr>
              <a:t>aquel que en él cree, no se pierda, mas tenga vida eterna”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rgbClr val="002060"/>
                </a:solidFill>
                <a:latin typeface="Arial Black" panose="020B0A04020102020204" pitchFamily="34" charset="0"/>
                <a:cs typeface="+mn-cs"/>
              </a:rPr>
              <a:t>(Juan 3:16).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solidFill>
                <a:srgbClr val="002060"/>
              </a:solidFill>
              <a:latin typeface="Arial Black" panose="020B0A04020102020204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Diapositiva1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uadroTexto 1"/>
          <p:cNvSpPr txBox="1"/>
          <p:nvPr/>
        </p:nvSpPr>
        <p:spPr>
          <a:xfrm>
            <a:off x="323528" y="3723878"/>
            <a:ext cx="8568464" cy="1300356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2060"/>
            </a:outerShdw>
          </a:effectLst>
          <a:scene3d>
            <a:camera prst="obliqueBottomLeft"/>
            <a:lightRig rig="threePt" dir="t"/>
          </a:scene3d>
          <a:sp3d>
            <a:extrusionClr>
              <a:schemeClr val="accent4">
                <a:lumMod val="50000"/>
              </a:schemeClr>
            </a:extrusionClr>
          </a:sp3d>
        </p:spPr>
        <p:txBody>
          <a:bodyPr lIns="68580" tIns="34290" rIns="68580" bIns="34290">
            <a:spAutoFit/>
            <a:scene3d>
              <a:camera prst="obliqueBottomLeft"/>
              <a:lightRig rig="threePt" dir="t"/>
            </a:scene3d>
            <a:sp3d>
              <a:extrusionClr>
                <a:schemeClr val="accent4">
                  <a:lumMod val="50000"/>
                </a:schemeClr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200" b="1" dirty="0">
                <a:solidFill>
                  <a:srgbClr val="481F67"/>
                </a:solidFill>
                <a:latin typeface="Arial Black" panose="020B0A04020102020204" pitchFamily="34" charset="0"/>
                <a:cs typeface="+mn-cs"/>
              </a:rPr>
              <a:t>¡Cuán segura es esta salvación!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481F67"/>
                </a:solidFill>
                <a:latin typeface="Arial Black" panose="020B0A04020102020204" pitchFamily="34" charset="0"/>
                <a:cs typeface="+mn-cs"/>
              </a:rPr>
              <a:t>Jesucristo mismo, el Salvador, dice de los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solidFill>
                  <a:srgbClr val="481F67"/>
                </a:solidFill>
                <a:latin typeface="Arial Black" panose="020B0A04020102020204" pitchFamily="34" charset="0"/>
                <a:cs typeface="+mn-cs"/>
              </a:rPr>
              <a:t>que creen en Él: 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83518"/>
            <a:ext cx="4449763" cy="193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Diapositiva13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" b="391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6" t="3554" r="4558" b="13374"/>
          <a:stretch>
            <a:fillRect/>
          </a:stretch>
        </p:blipFill>
        <p:spPr bwMode="auto">
          <a:xfrm>
            <a:off x="503238" y="3132138"/>
            <a:ext cx="8086725" cy="192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19" t="-15257" r="40154" b="15257"/>
          <a:stretch>
            <a:fillRect/>
          </a:stretch>
        </p:blipFill>
        <p:spPr bwMode="auto">
          <a:xfrm>
            <a:off x="3779838" y="2643188"/>
            <a:ext cx="1639887" cy="719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Diapositiva1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11510"/>
            <a:ext cx="5543550" cy="2505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4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003550"/>
            <a:ext cx="7504112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1" y="0"/>
            <a:ext cx="9144000" cy="51795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723878"/>
            <a:ext cx="1548072" cy="314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0000" y="1275606"/>
            <a:ext cx="6303094" cy="1578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4000" y="2931790"/>
            <a:ext cx="5238179" cy="634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alt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926</TotalTime>
  <Words>366</Words>
  <Application>Microsoft Office PowerPoint</Application>
  <PresentationFormat>Presentación en pantalla (16:9)</PresentationFormat>
  <Paragraphs>32</Paragraphs>
  <Slides>16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18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Paloma</cp:lastModifiedBy>
  <cp:revision>4</cp:revision>
  <dcterms:created xsi:type="dcterms:W3CDTF">2022-12-19T17:02:32Z</dcterms:created>
  <dcterms:modified xsi:type="dcterms:W3CDTF">2022-12-22T18:17:02Z</dcterms:modified>
</cp:coreProperties>
</file>