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3" r:id="rId3"/>
    <p:sldId id="256" r:id="rId4"/>
    <p:sldId id="257" r:id="rId5"/>
    <p:sldId id="259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58" r:id="rId22"/>
    <p:sldId id="277" r:id="rId23"/>
    <p:sldId id="280" r:id="rId24"/>
    <p:sldId id="279" r:id="rId25"/>
    <p:sldId id="281" r:id="rId26"/>
    <p:sldId id="282" r:id="rId27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eDP3pTvnZp0wD9xLQciAg" hashData="nxqqhEwlVuhEGdjHPvXWXTwcxZ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2D35"/>
    <a:srgbClr val="001800"/>
    <a:srgbClr val="006600"/>
    <a:srgbClr val="990000"/>
    <a:srgbClr val="FFE285"/>
    <a:srgbClr val="4A2E1E"/>
    <a:srgbClr val="A800A8"/>
    <a:srgbClr val="FF99FF"/>
    <a:srgbClr val="0033CC"/>
    <a:srgbClr val="2114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3A8E1-44FA-42D7-88B5-A3E1A119C262}" type="datetimeFigureOut">
              <a:rPr lang="es-PE" smtClean="0"/>
              <a:pPr/>
              <a:t>25/12/2020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E019B-17E3-4EA1-8CC8-574972FA51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35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5" name="4 Imagen" descr="skynews-turkey-thanksgiving_48503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6" name="5 Imagen" descr="skynews-turkey-thanksgiving_48503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15" name="14 Imagen" descr="cooltext372327947536109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357554" y="0"/>
            <a:ext cx="2455396" cy="764656"/>
          </a:xfrm>
          <a:prstGeom prst="rect">
            <a:avLst/>
          </a:prstGeom>
        </p:spPr>
      </p:pic>
      <p:pic>
        <p:nvPicPr>
          <p:cNvPr id="16" name="15 Imagen" descr="cooltext372327956864062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071538" y="571486"/>
            <a:ext cx="1357322" cy="800212"/>
          </a:xfrm>
          <a:prstGeom prst="rect">
            <a:avLst/>
          </a:prstGeom>
        </p:spPr>
      </p:pic>
      <p:pic>
        <p:nvPicPr>
          <p:cNvPr id="17" name="16 Imagen" descr="cooltext372327964831294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357422" y="571486"/>
            <a:ext cx="857256" cy="778428"/>
          </a:xfrm>
          <a:prstGeom prst="rect">
            <a:avLst/>
          </a:prstGeom>
        </p:spPr>
      </p:pic>
      <p:pic>
        <p:nvPicPr>
          <p:cNvPr id="18" name="17 Imagen" descr="cooltext372327976080809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3143240" y="571486"/>
            <a:ext cx="1357322" cy="904881"/>
          </a:xfrm>
          <a:prstGeom prst="rect">
            <a:avLst/>
          </a:prstGeom>
        </p:spPr>
      </p:pic>
      <p:pic>
        <p:nvPicPr>
          <p:cNvPr id="19" name="18 Imagen" descr="cooltext372327983885235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4500562" y="714362"/>
            <a:ext cx="714380" cy="583578"/>
          </a:xfrm>
          <a:prstGeom prst="rect">
            <a:avLst/>
          </a:prstGeom>
        </p:spPr>
      </p:pic>
      <p:pic>
        <p:nvPicPr>
          <p:cNvPr id="20" name="19 Imagen" descr="cooltext372327920856957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5286380" y="500048"/>
            <a:ext cx="1214446" cy="954949"/>
          </a:xfrm>
          <a:prstGeom prst="rect">
            <a:avLst/>
          </a:prstGeom>
        </p:spPr>
      </p:pic>
      <p:pic>
        <p:nvPicPr>
          <p:cNvPr id="21" name="20 Imagen" descr="cooltext372327998451832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6500826" y="571486"/>
            <a:ext cx="1591530" cy="785818"/>
          </a:xfrm>
          <a:prstGeom prst="rect">
            <a:avLst/>
          </a:prstGeom>
        </p:spPr>
      </p:pic>
      <p:pic>
        <p:nvPicPr>
          <p:cNvPr id="22" name="21 Imagen" descr="cooltext372328408227398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03202" y="3929073"/>
            <a:ext cx="2440798" cy="357190"/>
          </a:xfrm>
          <a:prstGeom prst="rect">
            <a:avLst/>
          </a:prstGeom>
        </p:spPr>
      </p:pic>
      <p:pic>
        <p:nvPicPr>
          <p:cNvPr id="14" name="13 Imagen" descr="skynews-turkey-thanksgiving_48503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</p:spTree>
  </p:cSld>
  <p:clrMapOvr>
    <a:masterClrMapping/>
  </p:clrMapOvr>
  <p:transition advClick="0" advTm="25000">
    <p:sndAc>
      <p:stSnd loop="1">
        <p:snd r:embed="rId2" name="Pakari - Happy New Ye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6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7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6000"/>
                            </p:stCondLst>
                            <p:childTnLst>
                              <p:par>
                                <p:cTn id="8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000"/>
                            </p:stCondLst>
                            <p:childTnLst>
                              <p:par>
                                <p:cTn id="9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1.jpeg"/>
          <p:cNvPicPr>
            <a:picLocks noChangeAspect="1"/>
          </p:cNvPicPr>
          <p:nvPr/>
        </p:nvPicPr>
        <p:blipFill>
          <a:blip r:embed="rId2"/>
          <a:srcRect r="49987"/>
          <a:stretch>
            <a:fillRect/>
          </a:stretch>
        </p:blipFill>
        <p:spPr>
          <a:xfrm>
            <a:off x="0" y="0"/>
            <a:ext cx="4572032" cy="5143500"/>
          </a:xfrm>
          <a:prstGeom prst="rect">
            <a:avLst/>
          </a:prstGeom>
        </p:spPr>
      </p:pic>
      <p:pic>
        <p:nvPicPr>
          <p:cNvPr id="6" name="5 Imagen" descr="1.jpeg"/>
          <p:cNvPicPr>
            <a:picLocks noChangeAspect="1"/>
          </p:cNvPicPr>
          <p:nvPr/>
        </p:nvPicPr>
        <p:blipFill>
          <a:blip r:embed="rId2"/>
          <a:srcRect l="49884"/>
          <a:stretch>
            <a:fillRect/>
          </a:stretch>
        </p:blipFill>
        <p:spPr>
          <a:xfrm>
            <a:off x="4562476" y="0"/>
            <a:ext cx="4581524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71486"/>
            <a:ext cx="28344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</a:rPr>
              <a:t>“FAMILIA” </a:t>
            </a:r>
          </a:p>
          <a:p>
            <a:pPr algn="ctr"/>
            <a:r>
              <a:rPr lang="es-PE" sz="2000" b="1" dirty="0" smtClean="0">
                <a:solidFill>
                  <a:schemeClr val="bg1"/>
                </a:solidFill>
              </a:rPr>
              <a:t>(</a:t>
            </a:r>
            <a:r>
              <a:rPr lang="es-PE" sz="2000" b="1" dirty="0">
                <a:solidFill>
                  <a:schemeClr val="bg1"/>
                </a:solidFill>
              </a:rPr>
              <a:t>es aquí donde todo comienza)</a:t>
            </a:r>
            <a:r>
              <a:rPr lang="es-PE" sz="2000" dirty="0"/>
              <a:t/>
            </a:r>
            <a:br>
              <a:rPr lang="es-PE" sz="2000" dirty="0"/>
            </a:br>
            <a:endParaRPr lang="es-PE" sz="2000" dirty="0"/>
          </a:p>
        </p:txBody>
      </p:sp>
      <p:sp>
        <p:nvSpPr>
          <p:cNvPr id="8" name="7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643570" y="2000246"/>
            <a:ext cx="20233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ysClr val="windowText" lastClr="000000"/>
                </a:solidFill>
              </a:rPr>
              <a:t>“AMIGOS”</a:t>
            </a:r>
          </a:p>
          <a:p>
            <a:pPr algn="ctr"/>
            <a:r>
              <a:rPr lang="es-PE" sz="2000" b="1" dirty="0" smtClean="0">
                <a:solidFill>
                  <a:sysClr val="windowText" lastClr="000000"/>
                </a:solidFill>
              </a:rPr>
              <a:t> </a:t>
            </a:r>
            <a:r>
              <a:rPr lang="es-PE" sz="2000" b="1" dirty="0">
                <a:solidFill>
                  <a:sysClr val="windowText" lastClr="000000"/>
                </a:solidFill>
              </a:rPr>
              <a:t>(nunca deben faltar)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1071552"/>
            <a:ext cx="2366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>
                    <a:lumMod val="85000"/>
                  </a:schemeClr>
                </a:solidFill>
              </a:rPr>
              <a:t>“RABIA “</a:t>
            </a:r>
          </a:p>
          <a:p>
            <a:pPr algn="ctr"/>
            <a:r>
              <a:rPr lang="es-PE" sz="2000" b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s-PE" sz="2000" b="1" dirty="0">
                <a:solidFill>
                  <a:schemeClr val="bg1">
                    <a:lumMod val="85000"/>
                  </a:schemeClr>
                </a:solidFill>
              </a:rPr>
              <a:t>(si existe que sea POCA)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361B"/>
            </a:gs>
            <a:gs pos="64999">
              <a:srgbClr val="F0EBD5"/>
            </a:gs>
            <a:gs pos="100000">
              <a:srgbClr val="D1C39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34" y="2143122"/>
            <a:ext cx="26228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“PACIENCIA”</a:t>
            </a:r>
          </a:p>
          <a:p>
            <a:pPr algn="ctr"/>
            <a:r>
              <a:rPr lang="es-PE" sz="20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20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(la mayor cantidad posible)</a:t>
            </a:r>
            <a:br>
              <a:rPr lang="es-PE" sz="2000" b="1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361B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286512" y="1214428"/>
            <a:ext cx="14847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“LÁGRIMAS “</a:t>
            </a:r>
          </a:p>
          <a:p>
            <a:pPr algn="ctr"/>
            <a:r>
              <a:rPr lang="es-PE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s-PE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secarlas todas)</a:t>
            </a: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pic>
        <p:nvPicPr>
          <p:cNvPr id="3" name="2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286380" y="1643056"/>
            <a:ext cx="17491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/>
            <a:r>
              <a:rPr lang="es-PE" b="1" dirty="0" smtClean="0">
                <a:solidFill>
                  <a:srgbClr val="001800"/>
                </a:solidFill>
              </a:rPr>
              <a:t>“SONRISAS”</a:t>
            </a:r>
          </a:p>
          <a:p>
            <a:pPr marL="342900" indent="-342900" algn="ctr"/>
            <a:r>
              <a:rPr lang="es-PE" b="1" dirty="0" smtClean="0">
                <a:solidFill>
                  <a:srgbClr val="001800"/>
                </a:solidFill>
              </a:rPr>
              <a:t>  (las más variadas)</a:t>
            </a:r>
            <a:endParaRPr lang="es-PE" b="1" dirty="0">
              <a:solidFill>
                <a:srgbClr val="0018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-142894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628" y="2214560"/>
            <a:ext cx="18020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“PAZ “</a:t>
            </a:r>
          </a:p>
          <a:p>
            <a:pPr algn="ctr"/>
            <a:r>
              <a:rPr lang="es-PE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(en gran cantidad)</a:t>
            </a:r>
            <a:br>
              <a:rPr lang="es-PE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571868" y="928676"/>
            <a:ext cx="33153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112D35"/>
                </a:solidFill>
              </a:rPr>
              <a:t>“PERDÓN” </a:t>
            </a:r>
          </a:p>
          <a:p>
            <a:pPr algn="ctr"/>
            <a:r>
              <a:rPr lang="es-PE" sz="2000" b="1" dirty="0" smtClean="0">
                <a:solidFill>
                  <a:srgbClr val="112D35"/>
                </a:solidFill>
              </a:rPr>
              <a:t>(muchísimo y de diversas maneras)</a:t>
            </a:r>
            <a:br>
              <a:rPr lang="es-PE" sz="2000" b="1" dirty="0" smtClean="0">
                <a:solidFill>
                  <a:srgbClr val="112D35"/>
                </a:solidFill>
              </a:rPr>
            </a:br>
            <a:endParaRPr lang="es-PE" sz="2000" b="1" dirty="0">
              <a:solidFill>
                <a:srgbClr val="112D35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715140" y="3286130"/>
            <a:ext cx="15392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/>
              <a:t>“ENEMIGOS “</a:t>
            </a:r>
          </a:p>
          <a:p>
            <a:pPr algn="ctr"/>
            <a:r>
              <a:rPr lang="es-PE" b="1" dirty="0" smtClean="0"/>
              <a:t>(de ser posible… </a:t>
            </a:r>
          </a:p>
          <a:p>
            <a:pPr algn="ctr"/>
            <a:r>
              <a:rPr lang="es-PE" b="1" dirty="0" smtClean="0"/>
              <a:t>ninguno)</a:t>
            </a:r>
            <a:br>
              <a:rPr lang="es-PE" b="1" dirty="0" smtClean="0"/>
            </a:br>
            <a:endParaRPr lang="es-PE" b="1" dirty="0"/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643306" y="285734"/>
            <a:ext cx="19287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</a:rPr>
              <a:t>“ESPERANZA” </a:t>
            </a:r>
          </a:p>
          <a:p>
            <a:pPr algn="ctr"/>
            <a:r>
              <a:rPr lang="es-PE" sz="2000" b="1" dirty="0" smtClean="0">
                <a:solidFill>
                  <a:schemeClr val="bg1"/>
                </a:solidFill>
              </a:rPr>
              <a:t>(no perderla jamás)</a:t>
            </a:r>
            <a:endParaRPr lang="es-PE" sz="2000" b="1" dirty="0"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3071816"/>
            <a:ext cx="23262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/>
              <a:t>CORAZÓN </a:t>
            </a:r>
          </a:p>
          <a:p>
            <a:pPr algn="ctr"/>
            <a:r>
              <a:rPr lang="es-PE" sz="2000" b="1" dirty="0" smtClean="0"/>
              <a:t>mientras más grande… </a:t>
            </a:r>
          </a:p>
          <a:p>
            <a:pPr algn="ctr"/>
            <a:r>
              <a:rPr lang="es-PE" sz="2000" b="1" dirty="0" smtClean="0"/>
              <a:t>mejor!</a:t>
            </a:r>
            <a:endParaRPr lang="es-PE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3" name="2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786578" y="1714494"/>
            <a:ext cx="21563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/>
              <a:t>AMOR</a:t>
            </a:r>
          </a:p>
          <a:p>
            <a:pPr algn="ctr"/>
            <a:r>
              <a:rPr lang="es-PE" sz="2000" b="1" dirty="0" smtClean="0"/>
              <a:t> ( cantidad necesaria )</a:t>
            </a:r>
            <a:endParaRPr lang="es-PE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00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</p:spPr>
      </p:pic>
      <p:pic>
        <p:nvPicPr>
          <p:cNvPr id="3" name="2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928662" y="714362"/>
            <a:ext cx="17363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“CARIÑO “</a:t>
            </a:r>
          </a:p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¡¡ importante !! )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1140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14414" y="785800"/>
            <a:ext cx="23246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dirty="0" smtClean="0">
                <a:solidFill>
                  <a:schemeClr val="bg1"/>
                </a:solidFill>
              </a:rPr>
              <a:t>“ </a:t>
            </a: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SUEÑOS  E  ILUSIONES”</a:t>
            </a:r>
          </a:p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(todos los que tengas)</a:t>
            </a:r>
            <a:endParaRPr lang="es-PE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572132" y="2571750"/>
            <a:ext cx="3206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“AGRADECIMIENTO “</a:t>
            </a:r>
          </a:p>
          <a:p>
            <a:pPr algn="ctr"/>
            <a:r>
              <a:rPr lang="es-PE" sz="20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(por nada del mundo podría faltar)</a:t>
            </a:r>
            <a:endParaRPr lang="es-PE" sz="2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16.jpg"/>
          <p:cNvPicPr>
            <a:picLocks noChangeAspect="1"/>
          </p:cNvPicPr>
          <p:nvPr/>
        </p:nvPicPr>
        <p:blipFill>
          <a:blip r:embed="rId2"/>
          <a:srcRect r="49987"/>
          <a:stretch>
            <a:fillRect/>
          </a:stretch>
        </p:blipFill>
        <p:spPr>
          <a:xfrm>
            <a:off x="0" y="0"/>
            <a:ext cx="4572032" cy="5143500"/>
          </a:xfrm>
          <a:prstGeom prst="rect">
            <a:avLst/>
          </a:prstGeom>
        </p:spPr>
      </p:pic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rcRect l="50013"/>
          <a:stretch>
            <a:fillRect/>
          </a:stretch>
        </p:blipFill>
        <p:spPr>
          <a:xfrm>
            <a:off x="4574264" y="0"/>
            <a:ext cx="4569736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0" y="357172"/>
            <a:ext cx="550072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Añádale a todo esto una pizca de alegría, otra de juego, y una cucharada grande bien llena de buen humor</a:t>
            </a: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643702" y="3571882"/>
            <a:ext cx="25002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Reúne a tu familia y tus amigos.</a:t>
            </a:r>
            <a:br>
              <a:rPr lang="es-PE" sz="2000" b="1" dirty="0" smtClean="0"/>
            </a:br>
            <a:endParaRPr lang="es-PE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3" name="2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785800"/>
            <a:ext cx="39290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4A2E1E"/>
                </a:solidFill>
              </a:rPr>
              <a:t>Si necesitas, usa toda tu paciencia.</a:t>
            </a:r>
            <a:br>
              <a:rPr lang="es-PE" sz="2000" b="1" dirty="0" smtClean="0">
                <a:solidFill>
                  <a:srgbClr val="4A2E1E"/>
                </a:solidFill>
              </a:rPr>
            </a:br>
            <a:r>
              <a:rPr lang="es-PE" sz="2000" b="1" dirty="0" smtClean="0">
                <a:solidFill>
                  <a:srgbClr val="4A2E1E"/>
                </a:solidFill>
              </a:rPr>
              <a:t>Seca las lágrimas y sustitúyelas por sonrisas.</a:t>
            </a:r>
            <a:br>
              <a:rPr lang="es-PE" sz="2000" b="1" dirty="0" smtClean="0">
                <a:solidFill>
                  <a:srgbClr val="4A2E1E"/>
                </a:solidFill>
              </a:rPr>
            </a:br>
            <a:r>
              <a:rPr lang="es-PE" sz="2000" b="1" dirty="0" smtClean="0">
                <a:solidFill>
                  <a:srgbClr val="4A2E1E"/>
                </a:solidFill>
              </a:rPr>
              <a:t>Junta la paz y el perdón y ofrécelo a tus enemigos.</a:t>
            </a:r>
            <a:br>
              <a:rPr lang="es-PE" sz="2000" b="1" dirty="0" smtClean="0">
                <a:solidFill>
                  <a:srgbClr val="4A2E1E"/>
                </a:solidFill>
              </a:rPr>
            </a:br>
            <a:r>
              <a:rPr lang="es-PE" sz="2000" b="1" dirty="0" smtClean="0">
                <a:solidFill>
                  <a:srgbClr val="4A2E1E"/>
                </a:solidFill>
              </a:rPr>
              <a:t>Deja que la esperanza crezca en tu corazón</a:t>
            </a:r>
            <a:endParaRPr lang="es-PE" sz="2000" b="1" dirty="0">
              <a:solidFill>
                <a:srgbClr val="4A2E1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00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9" y="428610"/>
            <a:ext cx="30003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Agregar a la mezcla anterior, todo el amor y el agradecimiento que tengas y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muchísimas ganas y cariño.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sz="2000" dirty="0" smtClean="0"/>
          </a:p>
          <a:p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evushka-lezhit-vzglyad-6f0cc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5" name="4 Imagen" descr="devushka-lezhit-vzglyad-6f0cc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1571618"/>
            <a:ext cx="27860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a poco ve incorporándole a la receta, tus sueños y tus ilusiones.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colocándolo al calor de tus esperanzas</a:t>
            </a:r>
          </a:p>
          <a:p>
            <a:pPr algn="ctr"/>
            <a:endParaRPr lang="es-PE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2000" dirty="0"/>
          </a:p>
        </p:txBody>
      </p:sp>
      <p:sp>
        <p:nvSpPr>
          <p:cNvPr id="6" name="5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-felicidad-facebook.jpg_10987564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o-felicidad-facebook.jpg_10987564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1785932"/>
            <a:ext cx="27146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siempre los ingredientes de la vida son gustosos, por lo tanto hay que</a:t>
            </a:r>
            <a:b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 mezclarlos como se van ofreciendo y presentando, y hacer con todo un</a:t>
            </a:r>
            <a:b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plato de buen sabor. </a:t>
            </a:r>
          </a:p>
          <a:p>
            <a:pPr algn="ctr"/>
            <a:endParaRPr lang="es-PE" sz="2000" dirty="0">
              <a:solidFill>
                <a:srgbClr val="FFFF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2177478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6" name="5 Imagen" descr="stock-photo-2177478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929322" y="1071552"/>
            <a:ext cx="29289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no se olviden de tener cerca todos los días esta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receta. Aunque algunos ingredientes en estos tiempos parecen difíciles de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conseguir podemos obtenerlos con un poco de esfuerzo y si mezclamos bien</a:t>
            </a:r>
            <a:b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PE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 plato será único e inolvidable.</a:t>
            </a:r>
          </a:p>
          <a:p>
            <a:pPr algn="ctr"/>
            <a:endParaRPr lang="es-PE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sz="2000" dirty="0"/>
          </a:p>
        </p:txBody>
      </p:sp>
      <p:sp>
        <p:nvSpPr>
          <p:cNvPr id="5" name="4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4160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9879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-3500494" y="214296"/>
            <a:ext cx="314327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2000" b="1" dirty="0" smtClean="0">
              <a:solidFill>
                <a:srgbClr val="FFE2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000" b="1" dirty="0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PE" b="1" dirty="0" smtClean="0">
              <a:solidFill>
                <a:srgbClr val="FFE2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>
              <a:solidFill>
                <a:srgbClr val="FFE285"/>
              </a:solidFill>
            </a:endParaRPr>
          </a:p>
        </p:txBody>
      </p:sp>
      <p:pic>
        <p:nvPicPr>
          <p:cNvPr id="4" name="3 Imagen" descr="stock-photo-2841604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1" y="0"/>
            <a:ext cx="9129879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42844" y="500048"/>
            <a:ext cx="321471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Agregue: una cucharada de Espiritualidad, un poco de esparcimiento, un poquito de Simpleza y una taza bien limpia de Buen Humor , añada a todo esto Amor al gusto, mezcle con una buena dosis de energía. Aderécelo con Sonrisas y un poquito de júbilo…. </a:t>
            </a:r>
          </a:p>
          <a:p>
            <a:pPr algn="ctr"/>
            <a:endParaRPr lang="es-PE" b="1" dirty="0" smtClean="0">
              <a:solidFill>
                <a:srgbClr val="FFE2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sírvalo con una salsa de Serenidad, Altruismo y Alegría</a:t>
            </a:r>
            <a:r>
              <a:rPr lang="es-PE" sz="2000" b="1" dirty="0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y ciertamente tendrá un </a:t>
            </a:r>
            <a:r>
              <a:rPr lang="es-PE" sz="2000" b="1" dirty="0" err="1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PE" sz="2000" b="1" dirty="0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año nuevo".</a:t>
            </a:r>
          </a:p>
          <a:p>
            <a:pPr algn="ctr"/>
            <a:endParaRPr lang="es-PE" sz="2000" b="1" dirty="0" smtClean="0">
              <a:solidFill>
                <a:srgbClr val="FFE2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sz="2000" b="1" dirty="0" smtClean="0">
                <a:solidFill>
                  <a:srgbClr val="FFE28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PE" b="1" dirty="0" smtClean="0">
              <a:solidFill>
                <a:srgbClr val="FFE28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 smtClean="0">
              <a:solidFill>
                <a:srgbClr val="FFE285"/>
              </a:solidFill>
            </a:endParaRPr>
          </a:p>
          <a:p>
            <a:endParaRPr lang="es-PE" dirty="0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23" y="4242089"/>
            <a:ext cx="1300160" cy="388554"/>
          </a:xfrm>
          <a:prstGeom prst="rect">
            <a:avLst/>
          </a:prstGeom>
          <a:noFill/>
        </p:spPr>
      </p:pic>
      <p:pic>
        <p:nvPicPr>
          <p:cNvPr id="8" name="7 Imagen" descr="e6e18ad6fbc2c1177511cd3b95ceccbb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883721" y="500048"/>
            <a:ext cx="2807459" cy="442912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>
            <a:off x="-357222" y="-214332"/>
            <a:ext cx="9858444" cy="557216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Office PowerPoint</Application>
  <PresentationFormat>Presentación en pantalla (16:9)</PresentationFormat>
  <Paragraphs>49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208</cp:revision>
  <dcterms:created xsi:type="dcterms:W3CDTF">2020-12-21T16:55:18Z</dcterms:created>
  <dcterms:modified xsi:type="dcterms:W3CDTF">2020-12-25T17:14:40Z</dcterms:modified>
</cp:coreProperties>
</file>