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266" r:id="rId4"/>
    <p:sldId id="259" r:id="rId5"/>
    <p:sldId id="311" r:id="rId6"/>
    <p:sldId id="256" r:id="rId7"/>
    <p:sldId id="310" r:id="rId8"/>
    <p:sldId id="257" r:id="rId9"/>
    <p:sldId id="260" r:id="rId10"/>
    <p:sldId id="265" r:id="rId11"/>
    <p:sldId id="307" r:id="rId12"/>
    <p:sldId id="262" r:id="rId13"/>
    <p:sldId id="263" r:id="rId14"/>
    <p:sldId id="264" r:id="rId15"/>
    <p:sldId id="300" r:id="rId16"/>
    <p:sldId id="271" r:id="rId17"/>
    <p:sldId id="267" r:id="rId18"/>
    <p:sldId id="268" r:id="rId19"/>
    <p:sldId id="292" r:id="rId20"/>
    <p:sldId id="269" r:id="rId21"/>
    <p:sldId id="306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94" r:id="rId31"/>
    <p:sldId id="286" r:id="rId32"/>
    <p:sldId id="309" r:id="rId33"/>
    <p:sldId id="280" r:id="rId34"/>
    <p:sldId id="282" r:id="rId35"/>
    <p:sldId id="283" r:id="rId36"/>
    <p:sldId id="284" r:id="rId37"/>
    <p:sldId id="285" r:id="rId38"/>
    <p:sldId id="308" r:id="rId39"/>
    <p:sldId id="287" r:id="rId40"/>
    <p:sldId id="312" r:id="rId41"/>
    <p:sldId id="288" r:id="rId42"/>
    <p:sldId id="289" r:id="rId43"/>
    <p:sldId id="291" r:id="rId44"/>
    <p:sldId id="290" r:id="rId45"/>
    <p:sldId id="313" r:id="rId46"/>
    <p:sldId id="293" r:id="rId47"/>
    <p:sldId id="304" r:id="rId48"/>
    <p:sldId id="301" r:id="rId49"/>
    <p:sldId id="314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sHgPa7Tc0AsMHN6ENaScw" hashData="fV5uv78stnNKRvcVYK3zb0P5Jl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368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C2B01-5F32-4275-B385-B39EC2B70430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es/url?sa=i&amp;rct=j&amp;q=&amp;esrc=s&amp;source=images&amp;cd=&amp;cad=rja&amp;uact=8&amp;ved=0ahUKEwjVzZfglvTJAhUJhhoKHf2FAmYQjRwIBw&amp;url=http://www.taringa.net/posts/humor/13492082/Humor-navideno.html&amp;psig=AFQjCNGIt-tIVMDvNwJwNU2xcjZC154nsQ&amp;ust=1451035409005942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es/url?sa=i&amp;rct=j&amp;q=&amp;esrc=s&amp;source=images&amp;cd=&amp;cad=rja&amp;uact=8&amp;ved=0ahUKEwjS0cyylvTJAhWH1RoKHYvABeIQjRwIBw&amp;url=http://lapalabraes.com/lapalabraes/humorgrafico/populares/4&amp;psig=AFQjCNGIt-tIVMDvNwJwNU2xcjZC154nsQ&amp;ust=1451035409005942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losandes.com.ar/article/las-mejores-felicitaciones-y-chistes-de-navidad-por-whatsapp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desmotivaciones.es/u/karton16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gif"/><Relationship Id="rId4" Type="http://schemas.openxmlformats.org/officeDocument/2006/relationships/image" Target="../media/image55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9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57222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5214950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2" name="WordArt 14"/>
          <p:cNvSpPr>
            <a:spLocks noChangeArrowheads="1" noChangeShapeType="1" noTextEdit="1"/>
          </p:cNvSpPr>
          <p:nvPr/>
        </p:nvSpPr>
        <p:spPr bwMode="auto">
          <a:xfrm>
            <a:off x="6122866" y="5609007"/>
            <a:ext cx="1772505" cy="670714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67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0"/>
            <a:ext cx="4762500" cy="389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8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6" y="3571876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70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340574"/>
            <a:ext cx="880429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643042" y="500042"/>
            <a:ext cx="7286676" cy="707886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1538" y="1643050"/>
            <a:ext cx="6572296" cy="3143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HUMOR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NAVIDEÑO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med" advTm="7000">
    <p:random/>
    <p:sndAc>
      <p:stSnd loop="1">
        <p:snd r:embed="rId2" name="Limosna de amores 2,3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2" grpId="0" animBg="1"/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humor.desvariandoando.com/wp-content/uploads/jamona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73" y="0"/>
            <a:ext cx="93472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encrypted-tbn2.gstatic.com/images?q=tbn:ANd9GcTkLGagcfZGbzuEk0hgMjukQU4wfIL8Fz9sPOOAHFqhaUH7Umg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k04.kn3.net/8CE5E64A7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9" y="-285776"/>
            <a:ext cx="9139051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humor.servidor-alicante.com/archivos/2013/12/Crisis_en_el_portal_de_Bel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429684" cy="69702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lapalabraes.com/Images/Thumbs/2123575160/-3262636-s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4" y="0"/>
            <a:ext cx="10358509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2.bp.blogspot.com/-mwmxstr6CuU/UNZJoGJBOPI/AAAAAAAABFo/8sFdcF164UQ/s1600/DEJA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34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nonperfect.files.wordpress.com/2014/12/n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18332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desmotivar.com/img/desmotivaciones/133067_s_querido-papa-noel-este-ano-me--he-portado-bien-bueno-casi-bien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572428" cy="71378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://press.tucasa.com/wp-content/uploads/2011/12/chiste241.jpg"/>
          <p:cNvPicPr>
            <a:picLocks noChangeAspect="1" noChangeArrowheads="1"/>
          </p:cNvPicPr>
          <p:nvPr/>
        </p:nvPicPr>
        <p:blipFill>
          <a:blip r:embed="rId2"/>
          <a:srcRect l="3092" t="4166" r="2614" b="3125"/>
          <a:stretch>
            <a:fillRect/>
          </a:stretch>
        </p:blipFill>
        <p:spPr bwMode="auto">
          <a:xfrm>
            <a:off x="-256820" y="0"/>
            <a:ext cx="9400820" cy="685800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1429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8572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blog.topdollarmobile.es/wp-content/uploads/2010/12/lot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11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encrypted-tbn1.gstatic.com/images?q=tbn:ANd9GcTMKhZ7W1QVmHh7BHrUba4xmV5LCcf9zk0sQSjmM8PuIA4KsaYKL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tocacomer.marisolcollazos.es/img/Adelgazar%20para%20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16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://www.corazonblanco.com/media/galeria/44/2/6/3/7/n_real_madrid_humor-5397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8674" name="Picture 2" descr="http://k39.kn3.net/taringa/1/3/6/0/1/9/82/mauri-rap/D57.jpg?68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0252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risasinmas.com/wp-content/uploads/2013/12/A%CC%81rbol-de-Navidad-para-tiempos-de-crisis-60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71660"/>
            <a:ext cx="9144000" cy="106204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5602" name="Picture 2" descr="https://encrypted-tbn0.gstatic.com/images?q=tbn:ANd9GcTnHiL3FlQ8PPwMTL9RhsIWx0OIHqq_iRrBbO8w8zBibyZrZN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78352"/>
            <a:ext cx="6028662" cy="66796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humor-inunda-redes-sociales_MDSIMA20151222_0128_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09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6626" name="Picture 2" descr="http://www.miathletic.com/media/galeria/6/6/9/6/5/n_athletic_club_de_bilbao_humor_de_periko-7505696.jpeg"/>
          <p:cNvPicPr>
            <a:picLocks noChangeAspect="1" noChangeArrowheads="1"/>
          </p:cNvPicPr>
          <p:nvPr/>
        </p:nvPicPr>
        <p:blipFill>
          <a:blip r:embed="rId3"/>
          <a:srcRect r="7031"/>
          <a:stretch>
            <a:fillRect/>
          </a:stretch>
        </p:blipFill>
        <p:spPr bwMode="auto">
          <a:xfrm>
            <a:off x="785786" y="0"/>
            <a:ext cx="7643866" cy="68228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://m1.paperblog.com/i/159/1592178/humor-postales-divertidas-navidad-L-MGfL8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8403" cy="685800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1429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8572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9698" name="Picture 2" descr="http://milrecursos.com/wp-content/uploads/2010/11/de-Navidad-con-mucho-humor-postales-funny-pictures-342x1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46"/>
            <a:ext cx="9144000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revistavocesdelmisterio.files.wordpress.com/2013/11/e7fc5-papa-noel-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306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encrypted-tbn0.gstatic.com/images?q=tbn:ANd9GcRb-d-oQR7su742TQACH7nh4x_2CtvZNRy9RUOjfqBNFgMAbcw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7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arm6.static.flickr.com/5281/5288128734_61761927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6591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33794" name="Picture 2" descr="https://encrypted-tbn2.gstatic.com/images?q=tbn:ANd9GcRzwisrcjvj5yBOo57tOA7QOrUDPhxHdPt7JRRau3OdBf4mOEW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500042"/>
            <a:ext cx="4434860" cy="60748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laranaroja.com/wp-content/uploads/2012/12/belen-pesebre-gracioso-indignados-crisis-hu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235764" cy="76438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1.wp.com/www.edizzz.com/img/2014/01/Edizzz_Reyes-Magos.jpg?resize=770%2C5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5804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laicismo.org/wp-content/uploads/2014/12/imagen_1026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taquetaque.com/wp-content/uploads/2010/12/23-diciembre-08bl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104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44034" name="Picture 2" descr="http://www.loteriaanta.com/wp-content/gallery/humor/thumbs/thumbs_humor_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643050"/>
            <a:ext cx="6746339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s://fs01.androidpit.info/a/26/2c/frases-de-humor-navidad-2015-262c10-h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7382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1429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8572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foromontefrio.com/index.php?action=dlattach;topic=944.0;attach=29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9998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chistes21.com/img/chistes/16905_rueda-de-reconocimien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627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40962" name="Picture 2" descr="http://4.bp.blogspot.com/-Hdr5IXRNvl4/Un5G-Wo1S8I/AAAAAAAAnSc/Ge2Zc3sZZvs/s320/humor+navidad+(2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688920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curioseando.com.ar/wp-content/uploads/2014/12/carta-papa-noel-hu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unrespetoalascanas.files.wordpress.com/2011/12/lp_tapandoaguje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19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s://lh3.googleusercontent.com/-SATK7Cm9paM/UrirhA6Nh-I/AAAAAAAAAJQ/kB-lrwJadGU/w426-h320/virgene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34533" cy="700090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1429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8572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3.bp.blogspot.com/-hdYp0VOLnAU/VIGQFcfXSII/AAAAAAAAA6c/vqPf1LtApME/s1600/humor%2Brisas.%2Bbroma%2Bde%2Bnavidad.%2B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3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losandes.com.ar/files/image/14/12/image549ac4100bf2b2.86215609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asieryjavierhumorgrafico.files.wordpress.com/2013/12/postal-navidad-belen-2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mundoactualidad.net/wp-content/uploads/2014/12/feliz-navidad_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2.bp.blogspot.com/_1wytGuESNuE/TRXcsdduypI/AAAAAAAAAdc/QWkmCZqmLto/s1600/forges_navidad_euros%255B1%255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3.bp.blogspot.com/-AK7Bd5VMaUU/VCLTz2y9fqI/AAAAAAAA7Ew/qmen71zCaBw/s1600/PROTOCOLO%2Bnochevieja%2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24030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8" name="Picture 2" descr="http://img.desmotivaciones.es/201112/images_2111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5257" t="4573" r="7126" b="19207"/>
          <a:stretch>
            <a:fillRect/>
          </a:stretch>
        </p:blipFill>
        <p:spPr bwMode="auto">
          <a:xfrm>
            <a:off x="928662" y="0"/>
            <a:ext cx="7572428" cy="700092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4.bp.blogspot.com/-Y8oNqLZ5RFY/VJIIp5VkuPI/AAAAAAAAEFw/O1UHp7LKQIg/s1600/CESTACDENAVIDADO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1222" cy="72969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hristmas-gif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2571750" y="142875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latin typeface="Bernard MT Condensed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476375" y="3068638"/>
            <a:ext cx="53101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</a:rPr>
              <a:t> 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2428875" y="171450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srgbClr val="00B0F0"/>
              </a:solidFill>
              <a:latin typeface="Baroque Script" pitchFamily="2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 rot="20703047">
            <a:off x="3939483" y="532668"/>
            <a:ext cx="4360813" cy="1760702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Y UN</a:t>
            </a:r>
          </a:p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FELIZ 2016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JOSE LUIS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</p:txBody>
      </p:sp>
      <p:pic>
        <p:nvPicPr>
          <p:cNvPr id="3079" name="Image 7" descr="cloche2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85750"/>
            <a:ext cx="140493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40000" contrast="7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HUMOR NAVIDE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HUMOR NAVIDEÑO</Template>
  <TotalTime>2</TotalTime>
  <Words>51</Words>
  <Application>Microsoft Office PowerPoint</Application>
  <PresentationFormat>Presentación en pantalla (4:3)</PresentationFormat>
  <Paragraphs>14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HUMOR NAVIDEÑO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2015-12-24T09:50:19Z</dcterms:created>
  <dcterms:modified xsi:type="dcterms:W3CDTF">2015-12-24T09:52:28Z</dcterms:modified>
</cp:coreProperties>
</file>