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  <p:sldId id="264" r:id="rId7"/>
    <p:sldId id="265" r:id="rId8"/>
    <p:sldId id="263" r:id="rId9"/>
    <p:sldId id="262" r:id="rId10"/>
    <p:sldId id="261" r:id="rId11"/>
    <p:sldId id="258" r:id="rId12"/>
    <p:sldId id="266" r:id="rId13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+YWk1HBSA5mg7R+pm1fQQ" hashData="HIgQQ0LFpaZ+aSCa/LVlDAzunH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001809"/>
    <a:srgbClr val="002A10"/>
    <a:srgbClr val="009242"/>
    <a:srgbClr val="00682F"/>
    <a:srgbClr val="0F1707"/>
    <a:srgbClr val="2D4414"/>
    <a:srgbClr val="DDDDD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040" y="421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61DA-65CD-41D8-9406-13E9C72A7EC4}" type="datetimeFigureOut">
              <a:rPr lang="es-PE" smtClean="0"/>
              <a:pPr/>
              <a:t>20/12/2024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53562-3E6F-4DE1-98EF-FE1619BBB7F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61DA-65CD-41D8-9406-13E9C72A7EC4}" type="datetimeFigureOut">
              <a:rPr lang="es-PE" smtClean="0"/>
              <a:pPr/>
              <a:t>20/12/2024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53562-3E6F-4DE1-98EF-FE1619BBB7F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61DA-65CD-41D8-9406-13E9C72A7EC4}" type="datetimeFigureOut">
              <a:rPr lang="es-PE" smtClean="0"/>
              <a:pPr/>
              <a:t>20/12/2024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53562-3E6F-4DE1-98EF-FE1619BBB7F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61DA-65CD-41D8-9406-13E9C72A7EC4}" type="datetimeFigureOut">
              <a:rPr lang="es-PE" smtClean="0"/>
              <a:pPr/>
              <a:t>20/12/2024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53562-3E6F-4DE1-98EF-FE1619BBB7F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61DA-65CD-41D8-9406-13E9C72A7EC4}" type="datetimeFigureOut">
              <a:rPr lang="es-PE" smtClean="0"/>
              <a:pPr/>
              <a:t>20/12/2024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53562-3E6F-4DE1-98EF-FE1619BBB7F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61DA-65CD-41D8-9406-13E9C72A7EC4}" type="datetimeFigureOut">
              <a:rPr lang="es-PE" smtClean="0"/>
              <a:pPr/>
              <a:t>20/12/2024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53562-3E6F-4DE1-98EF-FE1619BBB7F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61DA-65CD-41D8-9406-13E9C72A7EC4}" type="datetimeFigureOut">
              <a:rPr lang="es-PE" smtClean="0"/>
              <a:pPr/>
              <a:t>20/12/2024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53562-3E6F-4DE1-98EF-FE1619BBB7F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61DA-65CD-41D8-9406-13E9C72A7EC4}" type="datetimeFigureOut">
              <a:rPr lang="es-PE" smtClean="0"/>
              <a:pPr/>
              <a:t>20/12/2024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53562-3E6F-4DE1-98EF-FE1619BBB7F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61DA-65CD-41D8-9406-13E9C72A7EC4}" type="datetimeFigureOut">
              <a:rPr lang="es-PE" smtClean="0"/>
              <a:pPr/>
              <a:t>20/12/2024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53562-3E6F-4DE1-98EF-FE1619BBB7F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61DA-65CD-41D8-9406-13E9C72A7EC4}" type="datetimeFigureOut">
              <a:rPr lang="es-PE" smtClean="0"/>
              <a:pPr/>
              <a:t>20/12/2024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53562-3E6F-4DE1-98EF-FE1619BBB7F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461DA-65CD-41D8-9406-13E9C72A7EC4}" type="datetimeFigureOut">
              <a:rPr lang="es-PE" smtClean="0"/>
              <a:pPr/>
              <a:t>20/12/2024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53562-3E6F-4DE1-98EF-FE1619BBB7F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461DA-65CD-41D8-9406-13E9C72A7EC4}" type="datetimeFigureOut">
              <a:rPr lang="es-PE" smtClean="0"/>
              <a:pPr/>
              <a:t>20/12/2024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53562-3E6F-4DE1-98EF-FE1619BBB7F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pn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4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1.gif"/><Relationship Id="rId7" Type="http://schemas.openxmlformats.org/officeDocument/2006/relationships/image" Target="../media/image25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gif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3" Type="http://schemas.openxmlformats.org/officeDocument/2006/relationships/image" Target="../media/image27.gif"/><Relationship Id="rId7" Type="http://schemas.openxmlformats.org/officeDocument/2006/relationships/image" Target="../media/image3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gif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gif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7" Type="http://schemas.openxmlformats.org/officeDocument/2006/relationships/image" Target="../media/image14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gif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gif"/><Relationship Id="rId3" Type="http://schemas.openxmlformats.org/officeDocument/2006/relationships/image" Target="../media/image43.jpeg"/><Relationship Id="rId7" Type="http://schemas.openxmlformats.org/officeDocument/2006/relationships/image" Target="../media/image47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50.gif"/><Relationship Id="rId7" Type="http://schemas.openxmlformats.org/officeDocument/2006/relationships/image" Target="../media/image53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gif"/><Relationship Id="rId5" Type="http://schemas.openxmlformats.org/officeDocument/2006/relationships/image" Target="../media/image51.jpeg"/><Relationship Id="rId4" Type="http://schemas.openxmlformats.org/officeDocument/2006/relationships/image" Target="../media/image4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7" Type="http://schemas.openxmlformats.org/officeDocument/2006/relationships/image" Target="../media/image59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gif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1.gif"/><Relationship Id="rId7" Type="http://schemas.openxmlformats.org/officeDocument/2006/relationships/image" Target="../media/image14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gif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1.png"/><Relationship Id="rId18" Type="http://schemas.openxmlformats.org/officeDocument/2006/relationships/image" Target="../media/image7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7.png"/><Relationship Id="rId11" Type="http://schemas.openxmlformats.org/officeDocument/2006/relationships/image" Target="../media/image7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6.png"/><Relationship Id="rId9" Type="http://schemas.openxmlformats.org/officeDocument/2006/relationships/image" Target="../media/image6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6cda2aca2a5028e974569f83ed31e3d6.gif"/>
          <p:cNvPicPr>
            <a:picLocks noChangeAspect="1"/>
          </p:cNvPicPr>
          <p:nvPr/>
        </p:nvPicPr>
        <p:blipFill>
          <a:blip r:embed="rId4">
            <a:lum bright="-10000" contrast="20000"/>
          </a:blip>
          <a:stretch>
            <a:fillRect/>
          </a:stretch>
        </p:blipFill>
        <p:spPr>
          <a:xfrm>
            <a:off x="357158" y="357172"/>
            <a:ext cx="3522159" cy="4500594"/>
          </a:xfrm>
          <a:prstGeom prst="round2DiagRect">
            <a:avLst>
              <a:gd name="adj1" fmla="val 25591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7 Imagen" descr="9aed7b7a5e338e5c8d9eb216e6f124f0.gif"/>
          <p:cNvPicPr>
            <a:picLocks noChangeAspect="1"/>
          </p:cNvPicPr>
          <p:nvPr/>
        </p:nvPicPr>
        <p:blipFill>
          <a:blip r:embed="rId5">
            <a:lum bright="-10000" contrast="20000"/>
          </a:blip>
          <a:stretch>
            <a:fillRect/>
          </a:stretch>
        </p:blipFill>
        <p:spPr>
          <a:xfrm>
            <a:off x="5500694" y="357172"/>
            <a:ext cx="3276363" cy="4429156"/>
          </a:xfrm>
          <a:prstGeom prst="round2DiagRect">
            <a:avLst>
              <a:gd name="adj1" fmla="val 0"/>
              <a:gd name="adj2" fmla="val 19134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g-gif-update.gif"/>
          <p:cNvPicPr>
            <a:picLocks noChangeAspect="1"/>
          </p:cNvPicPr>
          <p:nvPr/>
        </p:nvPicPr>
        <p:blipFill>
          <a:blip r:embed="rId6">
            <a:lum/>
          </a:blip>
          <a:stretch>
            <a:fillRect/>
          </a:stretch>
        </p:blipFill>
        <p:spPr>
          <a:xfrm>
            <a:off x="4073603" y="391290"/>
            <a:ext cx="418628" cy="312409"/>
          </a:xfrm>
          <a:prstGeom prst="rect">
            <a:avLst/>
          </a:prstGeom>
        </p:spPr>
      </p:pic>
      <p:pic>
        <p:nvPicPr>
          <p:cNvPr id="9" name="8 Imagen" descr="g-gif-updateBC.gif"/>
          <p:cNvPicPr>
            <a:picLocks noChangeAspect="1"/>
          </p:cNvPicPr>
          <p:nvPr/>
        </p:nvPicPr>
        <p:blipFill>
          <a:blip r:embed="rId7">
            <a:lum/>
          </a:blip>
          <a:stretch>
            <a:fillRect/>
          </a:stretch>
        </p:blipFill>
        <p:spPr>
          <a:xfrm>
            <a:off x="4293868" y="677043"/>
            <a:ext cx="382908" cy="285752"/>
          </a:xfrm>
          <a:prstGeom prst="rect">
            <a:avLst/>
          </a:prstGeom>
        </p:spPr>
      </p:pic>
      <p:pic>
        <p:nvPicPr>
          <p:cNvPr id="10" name="9 Imagen" descr="g-gif-updateVV.gif"/>
          <p:cNvPicPr>
            <a:picLocks noChangeAspect="1"/>
          </p:cNvPicPr>
          <p:nvPr/>
        </p:nvPicPr>
        <p:blipFill>
          <a:blip r:embed="rId8">
            <a:lum/>
          </a:blip>
          <a:stretch>
            <a:fillRect/>
          </a:stretch>
        </p:blipFill>
        <p:spPr>
          <a:xfrm>
            <a:off x="4508182" y="962795"/>
            <a:ext cx="382908" cy="285752"/>
          </a:xfrm>
          <a:prstGeom prst="rect">
            <a:avLst/>
          </a:prstGeom>
        </p:spPr>
      </p:pic>
      <p:pic>
        <p:nvPicPr>
          <p:cNvPr id="11" name="10 Imagen" descr="H.gif"/>
          <p:cNvPicPr>
            <a:picLocks noChangeAspect="1"/>
          </p:cNvPicPr>
          <p:nvPr/>
        </p:nvPicPr>
        <p:blipFill>
          <a:blip r:embed="rId9">
            <a:lum/>
          </a:blip>
          <a:stretch>
            <a:fillRect/>
          </a:stretch>
        </p:blipFill>
        <p:spPr>
          <a:xfrm>
            <a:off x="4722496" y="1248547"/>
            <a:ext cx="382908" cy="285752"/>
          </a:xfrm>
          <a:prstGeom prst="rect">
            <a:avLst/>
          </a:prstGeom>
        </p:spPr>
      </p:pic>
      <p:pic>
        <p:nvPicPr>
          <p:cNvPr id="13" name="12 Imagen" descr="g-gif-updateVV.gif"/>
          <p:cNvPicPr>
            <a:picLocks noChangeAspect="1"/>
          </p:cNvPicPr>
          <p:nvPr/>
        </p:nvPicPr>
        <p:blipFill>
          <a:blip r:embed="rId8">
            <a:lum/>
          </a:blip>
          <a:stretch>
            <a:fillRect/>
          </a:stretch>
        </p:blipFill>
        <p:spPr>
          <a:xfrm>
            <a:off x="4936810" y="1534299"/>
            <a:ext cx="382908" cy="285752"/>
          </a:xfrm>
          <a:prstGeom prst="rect">
            <a:avLst/>
          </a:prstGeom>
        </p:spPr>
      </p:pic>
      <p:pic>
        <p:nvPicPr>
          <p:cNvPr id="14" name="13 Imagen" descr="g-gif-updateHHH.gif"/>
          <p:cNvPicPr>
            <a:picLocks noChangeAspect="1"/>
          </p:cNvPicPr>
          <p:nvPr/>
        </p:nvPicPr>
        <p:blipFill>
          <a:blip r:embed="rId10">
            <a:lum/>
          </a:blip>
          <a:stretch>
            <a:fillRect/>
          </a:stretch>
        </p:blipFill>
        <p:spPr>
          <a:xfrm>
            <a:off x="4502229" y="2034365"/>
            <a:ext cx="418627" cy="312408"/>
          </a:xfrm>
          <a:prstGeom prst="rect">
            <a:avLst/>
          </a:prstGeom>
        </p:spPr>
      </p:pic>
      <p:pic>
        <p:nvPicPr>
          <p:cNvPr id="15" name="14 Imagen" descr="RG.gif"/>
          <p:cNvPicPr>
            <a:picLocks noChangeAspect="1"/>
          </p:cNvPicPr>
          <p:nvPr/>
        </p:nvPicPr>
        <p:blipFill>
          <a:blip r:embed="rId11">
            <a:lum/>
          </a:blip>
          <a:stretch>
            <a:fillRect/>
          </a:stretch>
        </p:blipFill>
        <p:spPr>
          <a:xfrm>
            <a:off x="4008116" y="2320117"/>
            <a:ext cx="382906" cy="285750"/>
          </a:xfrm>
          <a:prstGeom prst="rect">
            <a:avLst/>
          </a:prstGeom>
        </p:spPr>
      </p:pic>
      <p:pic>
        <p:nvPicPr>
          <p:cNvPr id="17" name="16 Imagen" descr="g-gif-updateHHH.gif"/>
          <p:cNvPicPr>
            <a:picLocks noChangeAspect="1"/>
          </p:cNvPicPr>
          <p:nvPr/>
        </p:nvPicPr>
        <p:blipFill>
          <a:blip r:embed="rId10">
            <a:lum/>
          </a:blip>
          <a:stretch>
            <a:fillRect/>
          </a:stretch>
        </p:blipFill>
        <p:spPr>
          <a:xfrm>
            <a:off x="4143372" y="2598405"/>
            <a:ext cx="428628" cy="319872"/>
          </a:xfrm>
          <a:prstGeom prst="rect">
            <a:avLst/>
          </a:prstGeom>
        </p:spPr>
      </p:pic>
      <p:pic>
        <p:nvPicPr>
          <p:cNvPr id="18" name="17 Imagen" descr="DF.gif"/>
          <p:cNvPicPr>
            <a:picLocks noChangeAspect="1"/>
          </p:cNvPicPr>
          <p:nvPr/>
        </p:nvPicPr>
        <p:blipFill>
          <a:blip r:embed="rId12">
            <a:lum/>
          </a:blip>
          <a:stretch>
            <a:fillRect/>
          </a:stretch>
        </p:blipFill>
        <p:spPr>
          <a:xfrm>
            <a:off x="4359354" y="2963059"/>
            <a:ext cx="418627" cy="312408"/>
          </a:xfrm>
          <a:prstGeom prst="rect">
            <a:avLst/>
          </a:prstGeom>
        </p:spPr>
      </p:pic>
      <p:pic>
        <p:nvPicPr>
          <p:cNvPr id="19" name="18 Imagen" descr="SFTH.gif"/>
          <p:cNvPicPr>
            <a:picLocks noChangeAspect="1"/>
          </p:cNvPicPr>
          <p:nvPr/>
        </p:nvPicPr>
        <p:blipFill>
          <a:blip r:embed="rId13">
            <a:lum/>
          </a:blip>
          <a:stretch>
            <a:fillRect/>
          </a:stretch>
        </p:blipFill>
        <p:spPr>
          <a:xfrm>
            <a:off x="4529137" y="3248811"/>
            <a:ext cx="342904" cy="357190"/>
          </a:xfrm>
          <a:prstGeom prst="rect">
            <a:avLst/>
          </a:prstGeom>
        </p:spPr>
      </p:pic>
      <p:pic>
        <p:nvPicPr>
          <p:cNvPr id="20" name="19 Imagen" descr="HJ.gif"/>
          <p:cNvPicPr>
            <a:picLocks noChangeAspect="1"/>
          </p:cNvPicPr>
          <p:nvPr/>
        </p:nvPicPr>
        <p:blipFill>
          <a:blip r:embed="rId14">
            <a:lum/>
          </a:blip>
          <a:stretch>
            <a:fillRect/>
          </a:stretch>
        </p:blipFill>
        <p:spPr>
          <a:xfrm>
            <a:off x="4722496" y="3606001"/>
            <a:ext cx="382908" cy="285752"/>
          </a:xfrm>
          <a:prstGeom prst="rect">
            <a:avLst/>
          </a:prstGeom>
        </p:spPr>
      </p:pic>
      <p:pic>
        <p:nvPicPr>
          <p:cNvPr id="21" name="20 Imagen" descr="g-gif-updateHHH.gif"/>
          <p:cNvPicPr>
            <a:picLocks noChangeAspect="1"/>
          </p:cNvPicPr>
          <p:nvPr/>
        </p:nvPicPr>
        <p:blipFill>
          <a:blip r:embed="rId10">
            <a:lum/>
          </a:blip>
          <a:stretch>
            <a:fillRect/>
          </a:stretch>
        </p:blipFill>
        <p:spPr>
          <a:xfrm>
            <a:off x="4929190" y="3884289"/>
            <a:ext cx="428628" cy="319872"/>
          </a:xfrm>
          <a:prstGeom prst="rect">
            <a:avLst/>
          </a:prstGeom>
        </p:spPr>
      </p:pic>
      <p:pic>
        <p:nvPicPr>
          <p:cNvPr id="22" name="21 Imagen" descr="HJ.gif"/>
          <p:cNvPicPr>
            <a:picLocks noChangeAspect="1"/>
          </p:cNvPicPr>
          <p:nvPr/>
        </p:nvPicPr>
        <p:blipFill>
          <a:blip r:embed="rId14">
            <a:lum/>
          </a:blip>
          <a:stretch>
            <a:fillRect/>
          </a:stretch>
        </p:blipFill>
        <p:spPr>
          <a:xfrm>
            <a:off x="5143504" y="4214824"/>
            <a:ext cx="428628" cy="319871"/>
          </a:xfrm>
          <a:prstGeom prst="rect">
            <a:avLst/>
          </a:prstGeom>
        </p:spPr>
      </p:pic>
      <p:pic>
        <p:nvPicPr>
          <p:cNvPr id="23" name="22 Imagen" descr="cooltext472194934485020.png"/>
          <p:cNvPicPr>
            <a:picLocks noChangeAspect="1"/>
          </p:cNvPicPr>
          <p:nvPr/>
        </p:nvPicPr>
        <p:blipFill>
          <a:blip r:embed="rId15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4600930"/>
            <a:ext cx="2000264" cy="266247"/>
          </a:xfrm>
          <a:prstGeom prst="rect">
            <a:avLst/>
          </a:prstGeom>
        </p:spPr>
      </p:pic>
      <p:pic>
        <p:nvPicPr>
          <p:cNvPr id="24" name="23 Imagen" descr="cooltext472195385784108.png"/>
          <p:cNvPicPr>
            <a:picLocks noChangeAspect="1"/>
          </p:cNvPicPr>
          <p:nvPr/>
        </p:nvPicPr>
        <p:blipFill>
          <a:blip r:embed="rId16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15338" y="4490122"/>
            <a:ext cx="500066" cy="213442"/>
          </a:xfrm>
          <a:prstGeom prst="rect">
            <a:avLst/>
          </a:prstGeom>
        </p:spPr>
      </p:pic>
    </p:spTree>
  </p:cSld>
  <p:clrMapOvr>
    <a:masterClrMapping/>
  </p:clrMapOvr>
  <p:transition advTm="10000">
    <p:sndAc>
      <p:stSnd loop="1">
        <p:snd r:embed="rId2" name="Thalia - Feliz Navida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d433851b276232e4fd4a10d8d308d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3570" y="142858"/>
            <a:ext cx="3214710" cy="4822065"/>
          </a:xfrm>
          <a:prstGeom prst="round2DiagRect">
            <a:avLst>
              <a:gd name="adj1" fmla="val 13704"/>
              <a:gd name="adj2" fmla="val 11852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2 Imagen" descr="6b132c5f92c33c5432be9c21a1a5646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42858"/>
            <a:ext cx="3473317" cy="4857784"/>
          </a:xfrm>
          <a:prstGeom prst="round2DiagRect">
            <a:avLst>
              <a:gd name="adj1" fmla="val 16667"/>
              <a:gd name="adj2" fmla="val 7679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218" name="Picture 2" descr="Esto contiene una imagen de: 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5947" y="500048"/>
            <a:ext cx="1785950" cy="3143272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26" name="25 Imagen" descr="sleighbells-feliz-navidad-computer-graphics-2b5qcvfq11q8o3vx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620" y="1857370"/>
            <a:ext cx="1714512" cy="947268"/>
          </a:xfrm>
          <a:prstGeom prst="rect">
            <a:avLst/>
          </a:prstGeom>
        </p:spPr>
      </p:pic>
      <p:pic>
        <p:nvPicPr>
          <p:cNvPr id="27" name="26 Imagen" descr="714026b3940d246b69ac525ebc84b68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7620" y="2857502"/>
            <a:ext cx="1595639" cy="1714512"/>
          </a:xfrm>
          <a:prstGeom prst="rect">
            <a:avLst/>
          </a:prstGeom>
        </p:spPr>
      </p:pic>
      <p:pic>
        <p:nvPicPr>
          <p:cNvPr id="7" name="6 Imagen" descr="cooltext472195385784108.png"/>
          <p:cNvPicPr>
            <a:picLocks noChangeAspect="1"/>
          </p:cNvPicPr>
          <p:nvPr/>
        </p:nvPicPr>
        <p:blipFill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929586" y="4643452"/>
            <a:ext cx="684080" cy="29198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0c40a9ed32f07ad4654235c8fb39e85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42858"/>
            <a:ext cx="3357586" cy="4811131"/>
          </a:xfrm>
          <a:prstGeom prst="round2DiagRect">
            <a:avLst>
              <a:gd name="adj1" fmla="val 16667"/>
              <a:gd name="adj2" fmla="val 0"/>
            </a:avLst>
          </a:prstGeom>
          <a:ln w="10795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3a4b6fe84490a131095b4199cf7b0258.jp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786446" y="142858"/>
            <a:ext cx="3102414" cy="4786346"/>
          </a:xfrm>
          <a:prstGeom prst="round2DiagRect">
            <a:avLst>
              <a:gd name="adj1" fmla="val 0"/>
              <a:gd name="adj2" fmla="val 14748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3 Imagen" descr="5410652a8579a36e220fff4c0fa9b7d3.jp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6215074" y="857238"/>
            <a:ext cx="2714612" cy="392905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7 Imagen" descr="18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7620" y="928676"/>
            <a:ext cx="1785950" cy="994240"/>
          </a:xfrm>
          <a:prstGeom prst="rect">
            <a:avLst/>
          </a:prstGeom>
        </p:spPr>
      </p:pic>
      <p:pic>
        <p:nvPicPr>
          <p:cNvPr id="8194" name="Picture 2" descr="Gifs y Fondos Paz enla Tormenta ®: GIFS DE NIÑO EN NAVIDAD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57620" y="1857370"/>
            <a:ext cx="1571636" cy="2032456"/>
          </a:xfrm>
          <a:prstGeom prst="rect">
            <a:avLst/>
          </a:prstGeom>
          <a:noFill/>
        </p:spPr>
      </p:pic>
      <p:pic>
        <p:nvPicPr>
          <p:cNvPr id="9" name="8 Imagen" descr="cooltext472195385784108.png"/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143900" y="4561560"/>
            <a:ext cx="541204" cy="231001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b4ed40bbcb01f90d3bc479022ab614e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5715008" y="214296"/>
            <a:ext cx="3287138" cy="4746626"/>
          </a:xfrm>
          <a:prstGeom prst="round2DiagRect">
            <a:avLst>
              <a:gd name="adj1" fmla="val 0"/>
              <a:gd name="adj2" fmla="val 21732"/>
            </a:avLst>
          </a:prstGeom>
          <a:ln w="101600" cap="sq">
            <a:solidFill>
              <a:srgbClr val="CC99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6cfde0a203017a64a08378b6f41c0bf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214296"/>
            <a:ext cx="3214710" cy="48327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C99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6c100d7b9fa57013deec55c964a3d916.jpg"/>
          <p:cNvPicPr>
            <a:picLocks noChangeAspect="1"/>
          </p:cNvPicPr>
          <p:nvPr/>
        </p:nvPicPr>
        <p:blipFill>
          <a:blip r:embed="rId5"/>
          <a:srcRect l="13304" r="8290"/>
          <a:stretch>
            <a:fillRect/>
          </a:stretch>
        </p:blipFill>
        <p:spPr>
          <a:xfrm>
            <a:off x="428596" y="642924"/>
            <a:ext cx="2947056" cy="421484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6 Imagen" descr="9100d2828fde0c1a603d3f1432c209d8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785786" y="357172"/>
            <a:ext cx="2500330" cy="1250165"/>
          </a:xfrm>
          <a:prstGeom prst="rect">
            <a:avLst/>
          </a:prstGeom>
        </p:spPr>
      </p:pic>
      <p:pic>
        <p:nvPicPr>
          <p:cNvPr id="9" name="8 Imagen" descr="2z4a4nb.gif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3571868" y="785800"/>
            <a:ext cx="2051275" cy="1595436"/>
          </a:xfrm>
          <a:prstGeom prst="rect">
            <a:avLst/>
          </a:prstGeom>
        </p:spPr>
      </p:pic>
      <p:pic>
        <p:nvPicPr>
          <p:cNvPr id="8" name="7 Imagen" descr="santa-claus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73658" y="2000246"/>
            <a:ext cx="1784164" cy="2643206"/>
          </a:xfrm>
          <a:prstGeom prst="rect">
            <a:avLst/>
          </a:prstGeom>
        </p:spPr>
      </p:pic>
      <p:pic>
        <p:nvPicPr>
          <p:cNvPr id="10" name="9 Imagen" descr="cooltext472195385784108.png"/>
          <p:cNvPicPr>
            <a:picLocks noChangeAspect="1"/>
          </p:cNvPicPr>
          <p:nvPr/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358214" y="4714890"/>
            <a:ext cx="571504" cy="243934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ca3abd86c61d971e1b84bcce7611e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42858"/>
            <a:ext cx="3000396" cy="48482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2 Imagen" descr="6f0102eab19c95ef9afbc0ef27626956.jp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791482" y="142858"/>
            <a:ext cx="3115140" cy="4857766"/>
          </a:xfrm>
          <a:prstGeom prst="round2DiagRect">
            <a:avLst>
              <a:gd name="adj1" fmla="val 506"/>
              <a:gd name="adj2" fmla="val 16709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3 Imagen" descr="b869f4eda3db497296b1efc50f137775.jpg"/>
          <p:cNvPicPr>
            <a:picLocks noChangeAspect="1"/>
          </p:cNvPicPr>
          <p:nvPr/>
        </p:nvPicPr>
        <p:blipFill>
          <a:blip r:embed="rId5">
            <a:lum contrast="40000"/>
          </a:blip>
          <a:srcRect b="11350"/>
          <a:stretch>
            <a:fillRect/>
          </a:stretch>
        </p:blipFill>
        <p:spPr>
          <a:xfrm>
            <a:off x="5786446" y="594713"/>
            <a:ext cx="3071834" cy="390586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Picture 4" descr="5+ Feliz Navidad Gif Animado: Los Mejores Saludos Navideñ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71802" y="1285866"/>
            <a:ext cx="3000396" cy="2500330"/>
          </a:xfrm>
          <a:prstGeom prst="snip2SameRect">
            <a:avLst>
              <a:gd name="adj1" fmla="val 16667"/>
              <a:gd name="adj2" fmla="val 23188"/>
            </a:avLst>
          </a:prstGeom>
          <a:noFill/>
          <a:effectLst>
            <a:softEdge rad="31750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1196fbb64f9f8b4cebcef398e14fc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142858"/>
            <a:ext cx="3410259" cy="4786328"/>
          </a:xfrm>
          <a:prstGeom prst="round2DiagRect">
            <a:avLst>
              <a:gd name="adj1" fmla="val 0"/>
              <a:gd name="adj2" fmla="val 19831"/>
            </a:avLst>
          </a:prstGeom>
          <a:ln w="101600" cap="sq">
            <a:solidFill>
              <a:srgbClr val="00682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2 Imagen" descr="8112df84d3f2dc7ffb017b2e76dacf8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142858"/>
            <a:ext cx="3357586" cy="47863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682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f3154c9c958eb12f0d3e02617b04482a.jpg"/>
          <p:cNvPicPr>
            <a:picLocks noChangeAspect="1"/>
          </p:cNvPicPr>
          <p:nvPr/>
        </p:nvPicPr>
        <p:blipFill>
          <a:blip r:embed="rId5"/>
          <a:srcRect r="13333"/>
          <a:stretch>
            <a:fillRect/>
          </a:stretch>
        </p:blipFill>
        <p:spPr>
          <a:xfrm>
            <a:off x="571472" y="857238"/>
            <a:ext cx="2786082" cy="400051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feliz-navidad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3306" y="2285998"/>
            <a:ext cx="1769230" cy="85725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cooltext472195385784108.png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4643452"/>
            <a:ext cx="684080" cy="291985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62d69724b35d359f286b7f71e789c45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142858"/>
            <a:ext cx="3071834" cy="4786346"/>
          </a:xfrm>
          <a:prstGeom prst="round2DiagRect">
            <a:avLst>
              <a:gd name="adj1" fmla="val 0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92f11be7b0a27d9aa95c0e299b68f6ac.jpg"/>
          <p:cNvPicPr>
            <a:picLocks noChangeAspect="1"/>
          </p:cNvPicPr>
          <p:nvPr/>
        </p:nvPicPr>
        <p:blipFill>
          <a:blip r:embed="rId4">
            <a:lum bright="10000" contrast="20000"/>
          </a:blip>
          <a:stretch>
            <a:fillRect/>
          </a:stretch>
        </p:blipFill>
        <p:spPr>
          <a:xfrm>
            <a:off x="5786446" y="0"/>
            <a:ext cx="2428892" cy="4071855"/>
          </a:xfrm>
          <a:prstGeom prst="roundRect">
            <a:avLst/>
          </a:prstGeom>
          <a:effectLst>
            <a:softEdge rad="317500"/>
          </a:effectLst>
        </p:spPr>
      </p:pic>
      <p:pic>
        <p:nvPicPr>
          <p:cNvPr id="8" name="7 Imagen" descr="FELIZNAVIDAD18.gif"/>
          <p:cNvPicPr>
            <a:picLocks noChangeAspect="1"/>
          </p:cNvPicPr>
          <p:nvPr/>
        </p:nvPicPr>
        <p:blipFill>
          <a:blip r:embed="rId5">
            <a:lum bright="20000" contrast="40000"/>
          </a:blip>
          <a:stretch>
            <a:fillRect/>
          </a:stretch>
        </p:blipFill>
        <p:spPr>
          <a:xfrm>
            <a:off x="3643306" y="500048"/>
            <a:ext cx="1785950" cy="834084"/>
          </a:xfrm>
          <a:prstGeom prst="rect">
            <a:avLst/>
          </a:prstGeom>
        </p:spPr>
      </p:pic>
      <p:pic>
        <p:nvPicPr>
          <p:cNvPr id="9" name="8 Imagen" descr="fd26efcfe4dc64ea7d483da520d055c4.gif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428596" y="285734"/>
            <a:ext cx="3048000" cy="4572000"/>
          </a:xfrm>
          <a:prstGeom prst="round2DiagRect">
            <a:avLst>
              <a:gd name="adj1" fmla="val 0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" name="9 Imagen" descr="1390753_e51dc.gif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428596" y="285735"/>
            <a:ext cx="3000396" cy="48577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" name="10 Imagen" descr="12fd6999073a5e9dbfe7177b73957a3d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00430" y="1500180"/>
            <a:ext cx="1860189" cy="330994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04cbfef2f8129b4b479dba090187df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142858"/>
            <a:ext cx="3086100" cy="4857784"/>
          </a:xfrm>
          <a:prstGeom prst="round2DiagRect">
            <a:avLst>
              <a:gd name="adj1" fmla="val 0"/>
              <a:gd name="adj2" fmla="val 16049"/>
            </a:avLst>
          </a:prstGeom>
          <a:ln w="88900" cap="sq">
            <a:solidFill>
              <a:srgbClr val="00682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8112df84d3f2dc7ffb017b2e76dacf8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142858"/>
            <a:ext cx="2948504" cy="4831980"/>
          </a:xfrm>
          <a:prstGeom prst="round2DiagRect">
            <a:avLst>
              <a:gd name="adj1" fmla="val 17444"/>
              <a:gd name="adj2" fmla="val 0"/>
            </a:avLst>
          </a:prstGeom>
          <a:ln w="88900" cap="sq">
            <a:solidFill>
              <a:srgbClr val="00682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3 Imagen" descr="540b12cb239228481739154d7428ff6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0404" y="1714494"/>
            <a:ext cx="2392437" cy="314325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6 Imagen" descr="giphy.gif"/>
          <p:cNvPicPr>
            <a:picLocks noChangeAspect="1"/>
          </p:cNvPicPr>
          <p:nvPr/>
        </p:nvPicPr>
        <p:blipFill>
          <a:blip r:embed="rId6">
            <a:lum bright="-10000" contrast="40000"/>
          </a:blip>
          <a:stretch>
            <a:fillRect/>
          </a:stretch>
        </p:blipFill>
        <p:spPr>
          <a:xfrm>
            <a:off x="3357554" y="0"/>
            <a:ext cx="2095498" cy="2095498"/>
          </a:xfrm>
          <a:prstGeom prst="rect">
            <a:avLst/>
          </a:prstGeom>
        </p:spPr>
      </p:pic>
      <p:pic>
        <p:nvPicPr>
          <p:cNvPr id="8" name="7 Imagen" descr="ad341e377d92e8b4bbe0c1d83ef134f3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8992" y="1428742"/>
            <a:ext cx="2000255" cy="350921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8 Imagen" descr="cooltext472195385784108.png"/>
          <p:cNvPicPr>
            <a:picLocks noChangeAspect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143900" y="4745382"/>
            <a:ext cx="612642" cy="261493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3798ad9913e40389a0fcd8c4a4f6b2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42858"/>
            <a:ext cx="2942022" cy="48577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C99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2 Imagen" descr="fbaf7c02864f75823d97913766a0735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2132" y="142858"/>
            <a:ext cx="3286148" cy="4867666"/>
          </a:xfrm>
          <a:prstGeom prst="round2DiagRect">
            <a:avLst>
              <a:gd name="adj1" fmla="val 0"/>
              <a:gd name="adj2" fmla="val 10145"/>
            </a:avLst>
          </a:prstGeom>
          <a:ln w="88900" cap="sq">
            <a:solidFill>
              <a:srgbClr val="CC99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3 Imagen" descr="a8eda8693e1a82c6ff9c7bceb860125c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2132" y="1071552"/>
            <a:ext cx="2917283" cy="378619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8 Imagen" descr="papanoel-feliz-navidad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28992" y="2428874"/>
            <a:ext cx="2171170" cy="1571636"/>
          </a:xfrm>
          <a:prstGeom prst="rect">
            <a:avLst/>
          </a:prstGeom>
        </p:spPr>
      </p:pic>
      <p:pic>
        <p:nvPicPr>
          <p:cNvPr id="10" name="9 Imagen" descr="351201eab94424108dedc24fb019e76d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8992" y="976910"/>
            <a:ext cx="2071702" cy="2017891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11782f13b95ff25bcba31258e1dad4a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715008" y="142858"/>
            <a:ext cx="3286148" cy="4786364"/>
          </a:xfrm>
          <a:prstGeom prst="round2DiagRect">
            <a:avLst>
              <a:gd name="adj1" fmla="val 0"/>
              <a:gd name="adj2" fmla="val 16521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2 Imagen" descr="ed93b11ce96d62ff98a352038fdead4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142858"/>
            <a:ext cx="3678335" cy="48603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578f14bb9f44ace439eabd9801ae247e.jpg"/>
          <p:cNvPicPr>
            <a:picLocks noChangeAspect="1"/>
          </p:cNvPicPr>
          <p:nvPr/>
        </p:nvPicPr>
        <p:blipFill>
          <a:blip r:embed="rId5">
            <a:lum contrast="20000"/>
          </a:blip>
          <a:srcRect l="13633" t="1351" r="8466" b="20312"/>
          <a:stretch>
            <a:fillRect/>
          </a:stretch>
        </p:blipFill>
        <p:spPr>
          <a:xfrm>
            <a:off x="1071538" y="214296"/>
            <a:ext cx="2857520" cy="435771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b77f434a76a29497f43628cab46ba9bb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3643306" y="571486"/>
            <a:ext cx="2424114" cy="4381508"/>
          </a:xfrm>
          <a:prstGeom prst="rect">
            <a:avLst/>
          </a:prstGeom>
        </p:spPr>
      </p:pic>
      <p:pic>
        <p:nvPicPr>
          <p:cNvPr id="8" name="7 Imagen" descr="cooltext472195385784108.png"/>
          <p:cNvPicPr>
            <a:picLocks noChangeAspect="1"/>
          </p:cNvPicPr>
          <p:nvPr/>
        </p:nvPicPr>
        <p:blipFill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382706" y="4714890"/>
            <a:ext cx="516711" cy="220547"/>
          </a:xfrm>
          <a:prstGeom prst="rect">
            <a:avLst/>
          </a:prstGeom>
        </p:spPr>
      </p:pic>
      <p:pic>
        <p:nvPicPr>
          <p:cNvPr id="10" name="9 Imagen" descr="cooltext472195685650161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57356" y="4357700"/>
            <a:ext cx="928694" cy="444837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11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65</cp:revision>
  <dcterms:created xsi:type="dcterms:W3CDTF">2024-12-18T17:46:18Z</dcterms:created>
  <dcterms:modified xsi:type="dcterms:W3CDTF">2024-12-20T20:47:23Z</dcterms:modified>
</cp:coreProperties>
</file>