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4"/>
  </p:notesMasterIdLst>
  <p:sldIdLst>
    <p:sldId id="273" r:id="rId3"/>
    <p:sldId id="269" r:id="rId4"/>
    <p:sldId id="308" r:id="rId5"/>
    <p:sldId id="258" r:id="rId6"/>
    <p:sldId id="264" r:id="rId7"/>
    <p:sldId id="306" r:id="rId8"/>
    <p:sldId id="281" r:id="rId9"/>
    <p:sldId id="257" r:id="rId10"/>
    <p:sldId id="307" r:id="rId11"/>
    <p:sldId id="272" r:id="rId12"/>
    <p:sldId id="259" r:id="rId13"/>
    <p:sldId id="309" r:id="rId14"/>
    <p:sldId id="310" r:id="rId15"/>
    <p:sldId id="262" r:id="rId16"/>
    <p:sldId id="265" r:id="rId17"/>
    <p:sldId id="260" r:id="rId18"/>
    <p:sldId id="263" r:id="rId19"/>
    <p:sldId id="266" r:id="rId20"/>
    <p:sldId id="267" r:id="rId21"/>
    <p:sldId id="270" r:id="rId22"/>
    <p:sldId id="271" r:id="rId23"/>
    <p:sldId id="274" r:id="rId24"/>
    <p:sldId id="275" r:id="rId25"/>
    <p:sldId id="276" r:id="rId26"/>
    <p:sldId id="277" r:id="rId27"/>
    <p:sldId id="278" r:id="rId28"/>
    <p:sldId id="279" r:id="rId29"/>
    <p:sldId id="282" r:id="rId30"/>
    <p:sldId id="280" r:id="rId31"/>
    <p:sldId id="283" r:id="rId32"/>
    <p:sldId id="284" r:id="rId33"/>
    <p:sldId id="285" r:id="rId34"/>
    <p:sldId id="287" r:id="rId35"/>
    <p:sldId id="288" r:id="rId36"/>
    <p:sldId id="289" r:id="rId37"/>
    <p:sldId id="290" r:id="rId38"/>
    <p:sldId id="291" r:id="rId39"/>
    <p:sldId id="301" r:id="rId40"/>
    <p:sldId id="292" r:id="rId41"/>
    <p:sldId id="293" r:id="rId42"/>
    <p:sldId id="294" r:id="rId43"/>
    <p:sldId id="295" r:id="rId44"/>
    <p:sldId id="296" r:id="rId45"/>
    <p:sldId id="297" r:id="rId46"/>
    <p:sldId id="303" r:id="rId47"/>
    <p:sldId id="298" r:id="rId48"/>
    <p:sldId id="299" r:id="rId49"/>
    <p:sldId id="302" r:id="rId50"/>
    <p:sldId id="304" r:id="rId51"/>
    <p:sldId id="300" r:id="rId52"/>
    <p:sldId id="305" r:id="rId53"/>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Wvczub9C17WNOamiFO/pA" hashData="MZaCHXY+FSApqiSZtC6KGhRclW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251709"/>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3166" autoAdjust="0"/>
    <p:restoredTop sz="94660"/>
  </p:normalViewPr>
  <p:slideViewPr>
    <p:cSldViewPr>
      <p:cViewPr>
        <p:scale>
          <a:sx n="381" d="100"/>
          <a:sy n="381" d="100"/>
        </p:scale>
        <p:origin x="5370" y="383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0F1267-1058-4B85-BF97-765EAB6476CF}" type="datetimeFigureOut">
              <a:rPr lang="es-PE" smtClean="0"/>
              <a:pPr/>
              <a:t>9/12/2016</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AAA377-E8D2-40EA-B953-2CC24FEA3E13}"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6DAAA377-E8D2-40EA-B953-2CC24FEA3E13}" type="slidenum">
              <a:rPr lang="es-PE" smtClean="0"/>
              <a:pPr/>
              <a:t>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557512-06BC-4800-A0F2-3BA3C08FE906}" type="datetimeFigureOut">
              <a:rPr lang="es-ES" smtClean="0"/>
              <a:pPr/>
              <a:t>09/12/2016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72AFC61-5D60-41C5-8D46-5D3F1090EFDA}"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5557512-06BC-4800-A0F2-3BA3C08FE906}" type="datetimeFigureOut">
              <a:rPr lang="es-ES" smtClean="0"/>
              <a:pPr/>
              <a:t>09/12/2016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72AFC61-5D60-41C5-8D46-5D3F1090EFD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15.gif"/><Relationship Id="rId4" Type="http://schemas.openxmlformats.org/officeDocument/2006/relationships/image" Target="../media/image26.gif"/></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gif"/></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gif"/></Relationships>
</file>

<file path=ppt/slides/_rels/slide17.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7.gif"/></Relationships>
</file>

<file path=ppt/slides/_rels/slide32.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1.gif"/><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4.gif"/><Relationship Id="rId2" Type="http://schemas.openxmlformats.org/officeDocument/2006/relationships/image" Target="../media/image83.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0.gif"/><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3.gif"/><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94.jpeg"/><Relationship Id="rId1" Type="http://schemas.openxmlformats.org/officeDocument/2006/relationships/slideLayout" Target="../slideLayouts/slideLayout7.xml"/><Relationship Id="rId4" Type="http://schemas.openxmlformats.org/officeDocument/2006/relationships/image" Target="../media/image95.gif"/></Relationships>
</file>

<file path=ppt/slides/_rels/slide49.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9.gif"/><Relationship Id="rId2" Type="http://schemas.openxmlformats.org/officeDocument/2006/relationships/image" Target="../media/image98.jpeg"/><Relationship Id="rId1" Type="http://schemas.openxmlformats.org/officeDocument/2006/relationships/slideLayout" Target="../slideLayouts/slideLayout7.xml"/><Relationship Id="rId5" Type="http://schemas.openxmlformats.org/officeDocument/2006/relationships/image" Target="../media/image52.gif"/><Relationship Id="rId4" Type="http://schemas.openxmlformats.org/officeDocument/2006/relationships/image" Target="../media/image100.png"/></Relationships>
</file>

<file path=ppt/slides/_rels/slide51.xml.rels><?xml version="1.0" encoding="UTF-8" standalone="yes"?>
<Relationships xmlns="http://schemas.openxmlformats.org/package/2006/relationships"><Relationship Id="rId8" Type="http://schemas.openxmlformats.org/officeDocument/2006/relationships/image" Target="../media/image103.png"/><Relationship Id="rId13" Type="http://schemas.openxmlformats.org/officeDocument/2006/relationships/image" Target="../media/image106.png"/><Relationship Id="rId18" Type="http://schemas.openxmlformats.org/officeDocument/2006/relationships/image" Target="../media/image10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2.png"/><Relationship Id="rId11" Type="http://schemas.openxmlformats.org/officeDocument/2006/relationships/image" Target="../media/image105.png"/><Relationship Id="rId5" Type="http://schemas.openxmlformats.org/officeDocument/2006/relationships/hyperlink" Target="http://www.mispps.com/" TargetMode="External"/><Relationship Id="rId15" Type="http://schemas.openxmlformats.org/officeDocument/2006/relationships/image" Target="../media/image107.png"/><Relationship Id="rId10" Type="http://schemas.openxmlformats.org/officeDocument/2006/relationships/hyperlink" Target="https://www.facebook.com/mispps" TargetMode="External"/><Relationship Id="rId4" Type="http://schemas.openxmlformats.org/officeDocument/2006/relationships/image" Target="../media/image101.png"/><Relationship Id="rId9" Type="http://schemas.openxmlformats.org/officeDocument/2006/relationships/image" Target="../media/image10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3139ay55xniajejc2xvc.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6082" name="Picture 2" descr="http://www.reveries.fr/gifs/images/noel/1223222728_gifs_noel.gif"/>
          <p:cNvPicPr>
            <a:picLocks noChangeAspect="1" noChangeArrowheads="1" noCrop="1"/>
          </p:cNvPicPr>
          <p:nvPr/>
        </p:nvPicPr>
        <p:blipFill>
          <a:blip r:embed="rId4"/>
          <a:srcRect/>
          <a:stretch>
            <a:fillRect/>
          </a:stretch>
        </p:blipFill>
        <p:spPr bwMode="auto">
          <a:xfrm>
            <a:off x="2000232" y="2214560"/>
            <a:ext cx="2571768" cy="2712331"/>
          </a:xfrm>
          <a:prstGeom prst="rect">
            <a:avLst/>
          </a:prstGeom>
          <a:noFill/>
        </p:spPr>
      </p:pic>
      <p:pic>
        <p:nvPicPr>
          <p:cNvPr id="5" name="4 Imagen" descr="Letras-de-Campanas-de-Navidad-26.gif"/>
          <p:cNvPicPr>
            <a:picLocks noChangeAspect="1"/>
          </p:cNvPicPr>
          <p:nvPr/>
        </p:nvPicPr>
        <p:blipFill>
          <a:blip r:embed="rId5">
            <a:lum contrast="40000"/>
          </a:blip>
          <a:stretch>
            <a:fillRect/>
          </a:stretch>
        </p:blipFill>
        <p:spPr>
          <a:xfrm>
            <a:off x="928662" y="0"/>
            <a:ext cx="857256" cy="857256"/>
          </a:xfrm>
          <a:prstGeom prst="rect">
            <a:avLst/>
          </a:prstGeom>
        </p:spPr>
      </p:pic>
      <p:pic>
        <p:nvPicPr>
          <p:cNvPr id="6" name="5 Imagen" descr="Letras-de-Campanas-de-Navidad-11.gif"/>
          <p:cNvPicPr>
            <a:picLocks noChangeAspect="1"/>
          </p:cNvPicPr>
          <p:nvPr/>
        </p:nvPicPr>
        <p:blipFill>
          <a:blip r:embed="rId6">
            <a:lum contrast="40000"/>
          </a:blip>
          <a:stretch>
            <a:fillRect/>
          </a:stretch>
        </p:blipFill>
        <p:spPr>
          <a:xfrm>
            <a:off x="1643042" y="0"/>
            <a:ext cx="857256" cy="857256"/>
          </a:xfrm>
          <a:prstGeom prst="rect">
            <a:avLst/>
          </a:prstGeom>
        </p:spPr>
      </p:pic>
      <p:pic>
        <p:nvPicPr>
          <p:cNvPr id="7" name="6 Imagen" descr="Letras-de-Campanas-de-Navidad-13.gif"/>
          <p:cNvPicPr>
            <a:picLocks noChangeAspect="1"/>
          </p:cNvPicPr>
          <p:nvPr/>
        </p:nvPicPr>
        <p:blipFill>
          <a:blip r:embed="rId7">
            <a:lum contrast="40000"/>
          </a:blip>
          <a:stretch>
            <a:fillRect/>
          </a:stretch>
        </p:blipFill>
        <p:spPr>
          <a:xfrm>
            <a:off x="2357422" y="0"/>
            <a:ext cx="857256" cy="857256"/>
          </a:xfrm>
          <a:prstGeom prst="rect">
            <a:avLst/>
          </a:prstGeom>
        </p:spPr>
      </p:pic>
      <p:pic>
        <p:nvPicPr>
          <p:cNvPr id="8" name="7 Imagen" descr="Letras-de-Campanas-de-Navidad-07.gif"/>
          <p:cNvPicPr>
            <a:picLocks noChangeAspect="1"/>
          </p:cNvPicPr>
          <p:nvPr/>
        </p:nvPicPr>
        <p:blipFill>
          <a:blip r:embed="rId8">
            <a:lum contrast="40000"/>
          </a:blip>
          <a:stretch>
            <a:fillRect/>
          </a:stretch>
        </p:blipFill>
        <p:spPr>
          <a:xfrm>
            <a:off x="3071802" y="0"/>
            <a:ext cx="857238" cy="857238"/>
          </a:xfrm>
          <a:prstGeom prst="rect">
            <a:avLst/>
          </a:prstGeom>
        </p:spPr>
      </p:pic>
      <p:pic>
        <p:nvPicPr>
          <p:cNvPr id="9" name="8 Imagen" descr="Letras-de-Campanas-de-Navidad-10.gif"/>
          <p:cNvPicPr>
            <a:picLocks noChangeAspect="1"/>
          </p:cNvPicPr>
          <p:nvPr/>
        </p:nvPicPr>
        <p:blipFill>
          <a:blip r:embed="rId9">
            <a:lum contrast="40000"/>
          </a:blip>
          <a:stretch>
            <a:fillRect/>
          </a:stretch>
        </p:blipFill>
        <p:spPr>
          <a:xfrm>
            <a:off x="3786182" y="0"/>
            <a:ext cx="857238" cy="857238"/>
          </a:xfrm>
          <a:prstGeom prst="rect">
            <a:avLst/>
          </a:prstGeom>
        </p:spPr>
      </p:pic>
      <p:pic>
        <p:nvPicPr>
          <p:cNvPr id="10" name="9 Imagen" descr="Letras-de-Campanas-de-Navidad-26.gif"/>
          <p:cNvPicPr>
            <a:picLocks noChangeAspect="1"/>
          </p:cNvPicPr>
          <p:nvPr/>
        </p:nvPicPr>
        <p:blipFill>
          <a:blip r:embed="rId5">
            <a:lum contrast="40000"/>
          </a:blip>
          <a:stretch>
            <a:fillRect/>
          </a:stretch>
        </p:blipFill>
        <p:spPr>
          <a:xfrm>
            <a:off x="4429124" y="0"/>
            <a:ext cx="857256" cy="857256"/>
          </a:xfrm>
          <a:prstGeom prst="rect">
            <a:avLst/>
          </a:prstGeom>
        </p:spPr>
      </p:pic>
      <p:pic>
        <p:nvPicPr>
          <p:cNvPr id="11" name="10 Imagen" descr="Letras-de-Campanas-de-Navidad-01.gif"/>
          <p:cNvPicPr>
            <a:picLocks noChangeAspect="1"/>
          </p:cNvPicPr>
          <p:nvPr/>
        </p:nvPicPr>
        <p:blipFill>
          <a:blip r:embed="rId10">
            <a:lum contrast="40000"/>
          </a:blip>
          <a:stretch>
            <a:fillRect/>
          </a:stretch>
        </p:blipFill>
        <p:spPr>
          <a:xfrm>
            <a:off x="5072066" y="0"/>
            <a:ext cx="857256" cy="857256"/>
          </a:xfrm>
          <a:prstGeom prst="rect">
            <a:avLst/>
          </a:prstGeom>
        </p:spPr>
      </p:pic>
      <p:pic>
        <p:nvPicPr>
          <p:cNvPr id="12" name="11 Imagen" descr="Letras-de-Campanas-de-Navidad-21.gif"/>
          <p:cNvPicPr>
            <a:picLocks noChangeAspect="1"/>
          </p:cNvPicPr>
          <p:nvPr/>
        </p:nvPicPr>
        <p:blipFill>
          <a:blip r:embed="rId11">
            <a:lum contrast="40000"/>
          </a:blip>
          <a:stretch>
            <a:fillRect/>
          </a:stretch>
        </p:blipFill>
        <p:spPr>
          <a:xfrm>
            <a:off x="357158" y="928676"/>
            <a:ext cx="785818" cy="785818"/>
          </a:xfrm>
          <a:prstGeom prst="rect">
            <a:avLst/>
          </a:prstGeom>
        </p:spPr>
      </p:pic>
      <p:pic>
        <p:nvPicPr>
          <p:cNvPr id="13" name="12 Imagen" descr="Letras-de-Campanas-de-Navidad-22.gif"/>
          <p:cNvPicPr>
            <a:picLocks noChangeAspect="1"/>
          </p:cNvPicPr>
          <p:nvPr/>
        </p:nvPicPr>
        <p:blipFill>
          <a:blip r:embed="rId12">
            <a:lum contrast="40000"/>
          </a:blip>
          <a:stretch>
            <a:fillRect/>
          </a:stretch>
        </p:blipFill>
        <p:spPr>
          <a:xfrm>
            <a:off x="1000100" y="857238"/>
            <a:ext cx="857256" cy="857256"/>
          </a:xfrm>
          <a:prstGeom prst="rect">
            <a:avLst/>
          </a:prstGeom>
        </p:spPr>
      </p:pic>
      <p:pic>
        <p:nvPicPr>
          <p:cNvPr id="14" name="13 Imagen" descr="Letras-de-Campanas-de-Navidad-04.gif"/>
          <p:cNvPicPr>
            <a:picLocks noChangeAspect="1"/>
          </p:cNvPicPr>
          <p:nvPr/>
        </p:nvPicPr>
        <p:blipFill>
          <a:blip r:embed="rId13">
            <a:lum contrast="40000"/>
          </a:blip>
          <a:stretch>
            <a:fillRect/>
          </a:stretch>
        </p:blipFill>
        <p:spPr>
          <a:xfrm>
            <a:off x="2285984" y="857238"/>
            <a:ext cx="857256" cy="857256"/>
          </a:xfrm>
          <a:prstGeom prst="rect">
            <a:avLst/>
          </a:prstGeom>
        </p:spPr>
      </p:pic>
      <p:pic>
        <p:nvPicPr>
          <p:cNvPr id="15" name="14 Imagen" descr="Letras-de-Campanas-de-Navidad-01.gif"/>
          <p:cNvPicPr>
            <a:picLocks noChangeAspect="1"/>
          </p:cNvPicPr>
          <p:nvPr/>
        </p:nvPicPr>
        <p:blipFill>
          <a:blip r:embed="rId10">
            <a:lum contrast="40000"/>
          </a:blip>
          <a:stretch>
            <a:fillRect/>
          </a:stretch>
        </p:blipFill>
        <p:spPr>
          <a:xfrm>
            <a:off x="2928926" y="857238"/>
            <a:ext cx="857256" cy="857256"/>
          </a:xfrm>
          <a:prstGeom prst="rect">
            <a:avLst/>
          </a:prstGeom>
        </p:spPr>
      </p:pic>
      <p:pic>
        <p:nvPicPr>
          <p:cNvPr id="16" name="15 Imagen" descr="Letras-de-Campanas-de-Navidad-11.gif"/>
          <p:cNvPicPr>
            <a:picLocks noChangeAspect="1"/>
          </p:cNvPicPr>
          <p:nvPr/>
        </p:nvPicPr>
        <p:blipFill>
          <a:blip r:embed="rId6">
            <a:lum contrast="40000"/>
          </a:blip>
          <a:stretch>
            <a:fillRect/>
          </a:stretch>
        </p:blipFill>
        <p:spPr>
          <a:xfrm>
            <a:off x="3500430" y="857238"/>
            <a:ext cx="857256" cy="857256"/>
          </a:xfrm>
          <a:prstGeom prst="rect">
            <a:avLst/>
          </a:prstGeom>
        </p:spPr>
      </p:pic>
      <p:pic>
        <p:nvPicPr>
          <p:cNvPr id="17" name="16 Imagen" descr="Letras-de-Campanas-de-Navidad-20.gif"/>
          <p:cNvPicPr>
            <a:picLocks noChangeAspect="1"/>
          </p:cNvPicPr>
          <p:nvPr/>
        </p:nvPicPr>
        <p:blipFill>
          <a:blip r:embed="rId14">
            <a:lum contrast="40000"/>
          </a:blip>
          <a:stretch>
            <a:fillRect/>
          </a:stretch>
        </p:blipFill>
        <p:spPr>
          <a:xfrm>
            <a:off x="214282" y="1785932"/>
            <a:ext cx="857256" cy="857256"/>
          </a:xfrm>
          <a:prstGeom prst="rect">
            <a:avLst/>
          </a:prstGeom>
        </p:spPr>
      </p:pic>
      <p:pic>
        <p:nvPicPr>
          <p:cNvPr id="18" name="17 Imagen" descr="Letras-de-Campanas-de-Navidad-01.gif"/>
          <p:cNvPicPr>
            <a:picLocks noChangeAspect="1"/>
          </p:cNvPicPr>
          <p:nvPr/>
        </p:nvPicPr>
        <p:blipFill>
          <a:blip r:embed="rId10">
            <a:lum contrast="40000"/>
          </a:blip>
          <a:stretch>
            <a:fillRect/>
          </a:stretch>
        </p:blipFill>
        <p:spPr>
          <a:xfrm>
            <a:off x="857224" y="1785932"/>
            <a:ext cx="857256" cy="857256"/>
          </a:xfrm>
          <a:prstGeom prst="rect">
            <a:avLst/>
          </a:prstGeom>
        </p:spPr>
      </p:pic>
      <p:pic>
        <p:nvPicPr>
          <p:cNvPr id="19" name="18 Imagen" descr="Letras-de-Campanas-de-Navidad-11.gif"/>
          <p:cNvPicPr>
            <a:picLocks noChangeAspect="1"/>
          </p:cNvPicPr>
          <p:nvPr/>
        </p:nvPicPr>
        <p:blipFill>
          <a:blip r:embed="rId6">
            <a:lum contrast="40000"/>
          </a:blip>
          <a:stretch>
            <a:fillRect/>
          </a:stretch>
        </p:blipFill>
        <p:spPr>
          <a:xfrm>
            <a:off x="1428728" y="1785932"/>
            <a:ext cx="857256" cy="857256"/>
          </a:xfrm>
          <a:prstGeom prst="rect">
            <a:avLst/>
          </a:prstGeom>
        </p:spPr>
      </p:pic>
      <p:pic>
        <p:nvPicPr>
          <p:cNvPr id="20" name="19 Imagen" descr="Letras-de-Campanas-de-Navidad-26.gif"/>
          <p:cNvPicPr>
            <a:picLocks noChangeAspect="1"/>
          </p:cNvPicPr>
          <p:nvPr/>
        </p:nvPicPr>
        <p:blipFill>
          <a:blip r:embed="rId5">
            <a:lum contrast="40000"/>
          </a:blip>
          <a:stretch>
            <a:fillRect/>
          </a:stretch>
        </p:blipFill>
        <p:spPr>
          <a:xfrm>
            <a:off x="2071670" y="1785932"/>
            <a:ext cx="857256" cy="857256"/>
          </a:xfrm>
          <a:prstGeom prst="rect">
            <a:avLst/>
          </a:prstGeom>
        </p:spPr>
      </p:pic>
      <p:pic>
        <p:nvPicPr>
          <p:cNvPr id="21" name="20 Imagen" descr="Letras-de-Campanas-de-Navidad-13.gif"/>
          <p:cNvPicPr>
            <a:picLocks noChangeAspect="1"/>
          </p:cNvPicPr>
          <p:nvPr/>
        </p:nvPicPr>
        <p:blipFill>
          <a:blip r:embed="rId7">
            <a:lum contrast="40000"/>
          </a:blip>
          <a:stretch>
            <a:fillRect/>
          </a:stretch>
        </p:blipFill>
        <p:spPr>
          <a:xfrm>
            <a:off x="2643174" y="1785932"/>
            <a:ext cx="857256" cy="857256"/>
          </a:xfrm>
          <a:prstGeom prst="rect">
            <a:avLst/>
          </a:prstGeom>
        </p:spPr>
      </p:pic>
      <p:pic>
        <p:nvPicPr>
          <p:cNvPr id="22" name="21 Imagen" descr="Letras-de-Campanas-de-Navidad-01.gif"/>
          <p:cNvPicPr>
            <a:picLocks noChangeAspect="1"/>
          </p:cNvPicPr>
          <p:nvPr/>
        </p:nvPicPr>
        <p:blipFill>
          <a:blip r:embed="rId10">
            <a:lum contrast="40000"/>
          </a:blip>
          <a:stretch>
            <a:fillRect/>
          </a:stretch>
        </p:blipFill>
        <p:spPr>
          <a:xfrm>
            <a:off x="3214678" y="1785932"/>
            <a:ext cx="857256" cy="857256"/>
          </a:xfrm>
          <a:prstGeom prst="rect">
            <a:avLst/>
          </a:prstGeom>
        </p:spPr>
      </p:pic>
      <p:pic>
        <p:nvPicPr>
          <p:cNvPr id="23" name="22 Imagen" descr="Letras-de-Campanas-de-Navidad-11.gif"/>
          <p:cNvPicPr>
            <a:picLocks noChangeAspect="1"/>
          </p:cNvPicPr>
          <p:nvPr/>
        </p:nvPicPr>
        <p:blipFill>
          <a:blip r:embed="rId6">
            <a:lum contrast="40000"/>
          </a:blip>
          <a:stretch>
            <a:fillRect/>
          </a:stretch>
        </p:blipFill>
        <p:spPr>
          <a:xfrm>
            <a:off x="3786182" y="1857370"/>
            <a:ext cx="857256" cy="857256"/>
          </a:xfrm>
          <a:prstGeom prst="rect">
            <a:avLst/>
          </a:prstGeom>
        </p:spPr>
      </p:pic>
      <p:pic>
        <p:nvPicPr>
          <p:cNvPr id="52226" name="Picture 2" descr="http://3.bp.blogspot.com/-nXI-FoSCnEs/Upy1wIizVdI/AAAAAAABcSA/tZWAqgAns38/s1600/alfa032h.gif"/>
          <p:cNvPicPr>
            <a:picLocks noChangeAspect="1" noChangeArrowheads="1" noCrop="1"/>
          </p:cNvPicPr>
          <p:nvPr/>
        </p:nvPicPr>
        <p:blipFill>
          <a:blip r:embed="rId15">
            <a:lum contrast="40000"/>
          </a:blip>
          <a:srcRect/>
          <a:stretch>
            <a:fillRect/>
          </a:stretch>
        </p:blipFill>
        <p:spPr bwMode="auto">
          <a:xfrm>
            <a:off x="214282" y="0"/>
            <a:ext cx="847742" cy="847743"/>
          </a:xfrm>
          <a:prstGeom prst="rect">
            <a:avLst/>
          </a:prstGeom>
          <a:noFill/>
        </p:spPr>
      </p:pic>
      <p:sp>
        <p:nvSpPr>
          <p:cNvPr id="26" name="25 CuadroTexto"/>
          <p:cNvSpPr txBox="1"/>
          <p:nvPr/>
        </p:nvSpPr>
        <p:spPr>
          <a:xfrm>
            <a:off x="428596" y="4500576"/>
            <a:ext cx="2282997" cy="276999"/>
          </a:xfrm>
          <a:prstGeom prst="rect">
            <a:avLst/>
          </a:prstGeom>
          <a:noFill/>
        </p:spPr>
        <p:txBody>
          <a:bodyPr wrap="none" rtlCol="0">
            <a:spAutoFit/>
          </a:bodyPr>
          <a:lstStyle/>
          <a:p>
            <a:r>
              <a:rPr lang="es-PE" sz="1200" b="1" dirty="0" smtClean="0">
                <a:ln>
                  <a:solidFill>
                    <a:srgbClr val="FF6600"/>
                  </a:solidFill>
                </a:ln>
                <a:effectLst>
                  <a:outerShdw blurRad="38100" dist="38100" dir="2700000" algn="tl">
                    <a:srgbClr val="000000">
                      <a:alpha val="43137"/>
                    </a:srgbClr>
                  </a:outerShdw>
                </a:effectLst>
                <a:latin typeface="Berlin Sans FB Demi" pitchFamily="34" charset="0"/>
              </a:rPr>
              <a:t>Esta es una creación de Raquel</a:t>
            </a:r>
            <a:endParaRPr lang="es-PE" sz="1200" b="1" dirty="0">
              <a:ln>
                <a:solidFill>
                  <a:srgbClr val="FF6600"/>
                </a:solidFill>
              </a:ln>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spd="slow" advTm="23000">
    <p:zoom/>
    <p:sndAc>
      <p:stSnd loop="1">
        <p:snd r:embed="rId2" name="El_Tamborilero_-_Raphae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2c2ef25f0265f5a248afb56d0716bb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ort.gif"/>
          <p:cNvPicPr>
            <a:picLocks noChangeAspect="1"/>
          </p:cNvPicPr>
          <p:nvPr/>
        </p:nvPicPr>
        <p:blipFill>
          <a:blip r:embed="rId3">
            <a:lum contrast="20000"/>
          </a:blip>
          <a:stretch>
            <a:fillRect/>
          </a:stretch>
        </p:blipFill>
        <p:spPr>
          <a:xfrm>
            <a:off x="1214414" y="3071816"/>
            <a:ext cx="1428760" cy="1644735"/>
          </a:xfrm>
          <a:prstGeom prst="rect">
            <a:avLst/>
          </a:prstGeom>
          <a:effectLst>
            <a:softEdge rad="31750"/>
          </a:effectLst>
        </p:spPr>
      </p:pic>
      <p:pic>
        <p:nvPicPr>
          <p:cNvPr id="4" name="3 Imagen" descr="sport.gif"/>
          <p:cNvPicPr>
            <a:picLocks noChangeAspect="1"/>
          </p:cNvPicPr>
          <p:nvPr/>
        </p:nvPicPr>
        <p:blipFill>
          <a:blip r:embed="rId3">
            <a:lum contrast="20000"/>
          </a:blip>
          <a:stretch>
            <a:fillRect/>
          </a:stretch>
        </p:blipFill>
        <p:spPr>
          <a:xfrm>
            <a:off x="0" y="3071816"/>
            <a:ext cx="1428760" cy="1644735"/>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mas-Cookies-1920x1200.jpg"/>
          <p:cNvPicPr>
            <a:picLocks noChangeAspect="1"/>
          </p:cNvPicPr>
          <p:nvPr/>
        </p:nvPicPr>
        <p:blipFill>
          <a:blip r:embed="rId3"/>
          <a:stretch>
            <a:fillRect/>
          </a:stretch>
        </p:blipFill>
        <p:spPr>
          <a:xfrm>
            <a:off x="1116" y="0"/>
            <a:ext cx="9141768" cy="5143500"/>
          </a:xfrm>
          <a:prstGeom prst="rect">
            <a:avLst/>
          </a:prstGeom>
        </p:spPr>
      </p:pic>
      <p:sp>
        <p:nvSpPr>
          <p:cNvPr id="3" name="2 CuadroTexto"/>
          <p:cNvSpPr txBox="1"/>
          <p:nvPr/>
        </p:nvSpPr>
        <p:spPr>
          <a:xfrm>
            <a:off x="4714876" y="357172"/>
            <a:ext cx="3714776" cy="1077218"/>
          </a:xfrm>
          <a:prstGeom prst="rect">
            <a:avLst/>
          </a:prstGeom>
          <a:noFill/>
        </p:spPr>
        <p:txBody>
          <a:bodyPr wrap="square" rtlCol="0">
            <a:spAutoFit/>
          </a:bodyPr>
          <a:lstStyle/>
          <a:p>
            <a:pPr algn="ctr"/>
            <a:r>
              <a:rPr lang="es-PE" b="1" dirty="0" smtClean="0"/>
              <a:t> </a:t>
            </a:r>
            <a:r>
              <a:rPr lang="es-PE" b="1" dirty="0" smtClean="0">
                <a:ln>
                  <a:solidFill>
                    <a:srgbClr val="FF6600"/>
                  </a:solidFill>
                </a:ln>
                <a:latin typeface="Agency FB" pitchFamily="34" charset="0"/>
              </a:rPr>
              <a:t> </a:t>
            </a:r>
            <a:r>
              <a:rPr lang="es-PE" sz="2000" b="1" dirty="0" smtClean="0">
                <a:ln>
                  <a:solidFill>
                    <a:srgbClr val="FF6600"/>
                  </a:solidFill>
                </a:ln>
                <a:effectLst>
                  <a:outerShdw blurRad="38100" dist="38100" dir="2700000" algn="tl">
                    <a:srgbClr val="000000">
                      <a:alpha val="43137"/>
                    </a:srgbClr>
                  </a:outerShdw>
                </a:effectLst>
                <a:latin typeface="Berlin Sans FB Demi" pitchFamily="34" charset="0"/>
              </a:rPr>
              <a:t>LA HISTORIA DE LAS </a:t>
            </a:r>
          </a:p>
          <a:p>
            <a:pPr algn="ctr"/>
            <a:r>
              <a:rPr lang="es-PE" sz="2000" b="1" dirty="0" smtClean="0">
                <a:ln>
                  <a:solidFill>
                    <a:srgbClr val="FF6600"/>
                  </a:solidFill>
                </a:ln>
                <a:effectLst>
                  <a:outerShdw blurRad="38100" dist="38100" dir="2700000" algn="tl">
                    <a:srgbClr val="000000">
                      <a:alpha val="43137"/>
                    </a:srgbClr>
                  </a:outerShdw>
                </a:effectLst>
                <a:latin typeface="Berlin Sans FB Demi" pitchFamily="34" charset="0"/>
              </a:rPr>
              <a:t>CASITAS DE JENGIBRE</a:t>
            </a:r>
            <a:endParaRPr lang="es-PE" sz="2800" b="1" dirty="0" smtClean="0">
              <a:ln>
                <a:solidFill>
                  <a:srgbClr val="FF6600"/>
                </a:solidFill>
              </a:ln>
              <a:effectLst>
                <a:outerShdw blurRad="38100" dist="38100" dir="2700000" algn="tl">
                  <a:srgbClr val="000000">
                    <a:alpha val="43137"/>
                  </a:srgbClr>
                </a:outerShdw>
              </a:effectLst>
              <a:latin typeface="Berlin Sans FB Demi" pitchFamily="34" charset="0"/>
            </a:endParaRPr>
          </a:p>
          <a:p>
            <a:pPr algn="ctr"/>
            <a:endParaRPr lang="es-PE" sz="2400" b="1" dirty="0">
              <a:latin typeface="Agency FB" pitchFamily="34" charset="0"/>
            </a:endParaRPr>
          </a:p>
        </p:txBody>
      </p:sp>
      <p:sp>
        <p:nvSpPr>
          <p:cNvPr id="6" name="5 CuadroTexto"/>
          <p:cNvSpPr txBox="1"/>
          <p:nvPr/>
        </p:nvSpPr>
        <p:spPr>
          <a:xfrm>
            <a:off x="4857752" y="1071552"/>
            <a:ext cx="3929090" cy="4278094"/>
          </a:xfrm>
          <a:prstGeom prst="rect">
            <a:avLst/>
          </a:prstGeom>
          <a:noFill/>
        </p:spPr>
        <p:txBody>
          <a:bodyPr wrap="square" rtlCol="0">
            <a:spAutoFit/>
          </a:bodyPr>
          <a:lstStyle/>
          <a:p>
            <a:r>
              <a:rPr lang="es-PE" sz="1600" b="1" dirty="0" smtClean="0">
                <a:effectLst>
                  <a:outerShdw blurRad="38100" dist="38100" dir="2700000" algn="tl">
                    <a:srgbClr val="000000">
                      <a:alpha val="43137"/>
                    </a:srgbClr>
                  </a:outerShdw>
                </a:effectLst>
                <a:latin typeface="Berlin Sans FB Demi" pitchFamily="34" charset="0"/>
                <a:cs typeface="Arial" pitchFamily="34" charset="0"/>
              </a:rPr>
              <a:t>Los europeos descubrieron los efectos </a:t>
            </a:r>
            <a:r>
              <a:rPr lang="es-PE" sz="1600" b="1" dirty="0" err="1" smtClean="0">
                <a:effectLst>
                  <a:outerShdw blurRad="38100" dist="38100" dir="2700000" algn="tl">
                    <a:srgbClr val="000000">
                      <a:alpha val="43137"/>
                    </a:srgbClr>
                  </a:outerShdw>
                </a:effectLst>
                <a:latin typeface="Berlin Sans FB Demi" pitchFamily="34" charset="0"/>
                <a:cs typeface="Arial" pitchFamily="34" charset="0"/>
              </a:rPr>
              <a:t>preservantes</a:t>
            </a:r>
            <a:r>
              <a:rPr lang="es-PE" sz="1600" b="1" dirty="0" smtClean="0">
                <a:effectLst>
                  <a:outerShdw blurRad="38100" dist="38100" dir="2700000" algn="tl">
                    <a:srgbClr val="000000">
                      <a:alpha val="43137"/>
                    </a:srgbClr>
                  </a:outerShdw>
                </a:effectLst>
                <a:latin typeface="Berlin Sans FB Demi" pitchFamily="34" charset="0"/>
                <a:cs typeface="Arial" pitchFamily="34" charset="0"/>
              </a:rPr>
              <a:t> del jengibre cuando se agrega a postres y panes. Fue una especie traída durante las Cruzadas, y luego cada región europea desarrolló su propia receta de pan de jengibre. En algunos lugares el producto era una blanda y delicada torta, en otros una galleta plana y crocante, y en otros era unos cuadrados oscuros de pan. En casi todas partes, esta repostería estaba cortada en la forma de hombre, mujer, estrella o animal y decorada con colores o estampada y polvoreada con azúcar blanca.</a:t>
            </a:r>
            <a:br>
              <a:rPr lang="es-PE" sz="1600" b="1" dirty="0" smtClean="0">
                <a:effectLst>
                  <a:outerShdw blurRad="38100" dist="38100" dir="2700000" algn="tl">
                    <a:srgbClr val="000000">
                      <a:alpha val="43137"/>
                    </a:srgbClr>
                  </a:outerShdw>
                </a:effectLst>
                <a:latin typeface="Berlin Sans FB Demi" pitchFamily="34" charset="0"/>
                <a:cs typeface="Arial" pitchFamily="34" charset="0"/>
              </a:rPr>
            </a:br>
            <a:r>
              <a:rPr lang="es-PE" sz="1600" b="1" dirty="0" smtClean="0">
                <a:effectLst>
                  <a:outerShdw blurRad="38100" dist="38100" dir="2700000" algn="tl">
                    <a:srgbClr val="000000">
                      <a:alpha val="43137"/>
                    </a:srgbClr>
                  </a:outerShdw>
                </a:effectLst>
                <a:latin typeface="Berlin Sans FB Demi" pitchFamily="34" charset="0"/>
                <a:cs typeface="Arial" pitchFamily="34" charset="0"/>
              </a:rPr>
              <a:t/>
            </a:r>
            <a:br>
              <a:rPr lang="es-PE" sz="1600" b="1" dirty="0" smtClean="0">
                <a:effectLst>
                  <a:outerShdw blurRad="38100" dist="38100" dir="2700000" algn="tl">
                    <a:srgbClr val="000000">
                      <a:alpha val="43137"/>
                    </a:srgbClr>
                  </a:outerShdw>
                </a:effectLst>
                <a:latin typeface="Berlin Sans FB Demi" pitchFamily="34" charset="0"/>
                <a:cs typeface="Arial" pitchFamily="34" charset="0"/>
              </a:rPr>
            </a:br>
            <a:endParaRPr lang="es-PE" sz="1600" b="1" dirty="0">
              <a:effectLst>
                <a:outerShdw blurRad="38100" dist="38100" dir="2700000" algn="tl">
                  <a:srgbClr val="000000">
                    <a:alpha val="43137"/>
                  </a:srgbClr>
                </a:outerShdw>
              </a:effectLst>
              <a:latin typeface="Berlin Sans FB Demi" pitchFamily="34" charset="0"/>
              <a:cs typeface="Arial" pitchFamily="34" charset="0"/>
            </a:endParaRPr>
          </a:p>
        </p:txBody>
      </p:sp>
    </p:spTree>
  </p:cSld>
  <p:clrMapOvr>
    <a:masterClrMapping/>
  </p:clrMapOvr>
  <p:transition spd="slow" advTm="4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f1cae66e89926c4431b834d36mt--suveniry-podarki-pryanichnyj-domik-novogodni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nimacion_feliz_navidad.gif"/>
          <p:cNvPicPr>
            <a:picLocks noChangeAspect="1"/>
          </p:cNvPicPr>
          <p:nvPr/>
        </p:nvPicPr>
        <p:blipFill>
          <a:blip r:embed="rId3">
            <a:lum contrast="30000"/>
          </a:blip>
          <a:stretch>
            <a:fillRect/>
          </a:stretch>
        </p:blipFill>
        <p:spPr>
          <a:xfrm>
            <a:off x="6572264" y="214296"/>
            <a:ext cx="2393302" cy="1928808"/>
          </a:xfrm>
          <a:prstGeom prst="rect">
            <a:avLst/>
          </a:prstGeom>
        </p:spPr>
      </p:pic>
      <p:pic>
        <p:nvPicPr>
          <p:cNvPr id="4" name="3 Imagen" descr="sport.gif"/>
          <p:cNvPicPr>
            <a:picLocks noChangeAspect="1"/>
          </p:cNvPicPr>
          <p:nvPr/>
        </p:nvPicPr>
        <p:blipFill>
          <a:blip r:embed="rId4">
            <a:lum contrast="20000"/>
          </a:blip>
          <a:stretch>
            <a:fillRect/>
          </a:stretch>
        </p:blipFill>
        <p:spPr>
          <a:xfrm>
            <a:off x="3286116" y="3071816"/>
            <a:ext cx="1428760" cy="1644735"/>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9938" name="Picture 2" descr="http://i47.tinypic.com/257fy4z.gif"/>
          <p:cNvPicPr>
            <a:picLocks noChangeAspect="1" noChangeArrowheads="1" noCrop="1"/>
          </p:cNvPicPr>
          <p:nvPr/>
        </p:nvPicPr>
        <p:blipFill>
          <a:blip r:embed="rId3"/>
          <a:srcRect/>
          <a:stretch>
            <a:fillRect/>
          </a:stretch>
        </p:blipFill>
        <p:spPr bwMode="auto">
          <a:xfrm>
            <a:off x="5929322" y="285734"/>
            <a:ext cx="3214678" cy="2500305"/>
          </a:xfrm>
          <a:prstGeom prst="rect">
            <a:avLst/>
          </a:prstGeom>
          <a:noFill/>
        </p:spPr>
      </p:pic>
    </p:spTree>
  </p:cSld>
  <p:clrMapOvr>
    <a:masterClrMapping/>
  </p:clrMapOvr>
  <p:transition spd="slow" advTm="12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mas-Cookies-1920x1200.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4643438" y="714362"/>
            <a:ext cx="3929090" cy="3970318"/>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latin typeface="Berlin Sans FB Demi" pitchFamily="34" charset="0"/>
              </a:rPr>
              <a:t>Alemania tiene la tradición más antigua de panes planos de jengibre. La ciudad de </a:t>
            </a:r>
            <a:r>
              <a:rPr lang="es-PE" dirty="0" err="1" smtClean="0">
                <a:effectLst>
                  <a:outerShdw blurRad="38100" dist="38100" dir="2700000" algn="tl">
                    <a:srgbClr val="000000">
                      <a:alpha val="43137"/>
                    </a:srgbClr>
                  </a:outerShdw>
                </a:effectLst>
                <a:latin typeface="Berlin Sans FB Demi" pitchFamily="34" charset="0"/>
              </a:rPr>
              <a:t>Nurenberg</a:t>
            </a:r>
            <a:r>
              <a:rPr lang="es-PE" dirty="0" smtClean="0">
                <a:effectLst>
                  <a:outerShdw blurRad="38100" dist="38100" dir="2700000" algn="tl">
                    <a:srgbClr val="000000">
                      <a:alpha val="43137"/>
                    </a:srgbClr>
                  </a:outerShdw>
                </a:effectLst>
                <a:latin typeface="Berlin Sans FB Demi" pitchFamily="34" charset="0"/>
              </a:rPr>
              <a:t> es considerada la capital de las casitas de jengibre que llaman “</a:t>
            </a:r>
            <a:r>
              <a:rPr lang="es-PE" dirty="0" err="1" smtClean="0">
                <a:effectLst>
                  <a:outerShdw blurRad="38100" dist="38100" dir="2700000" algn="tl">
                    <a:srgbClr val="000000">
                      <a:alpha val="43137"/>
                    </a:srgbClr>
                  </a:outerShdw>
                </a:effectLst>
                <a:latin typeface="Berlin Sans FB Demi" pitchFamily="34" charset="0"/>
              </a:rPr>
              <a:t>lebkuchen</a:t>
            </a:r>
            <a:r>
              <a:rPr lang="es-PE" dirty="0" smtClean="0">
                <a:effectLst>
                  <a:outerShdw blurRad="38100" dist="38100" dir="2700000" algn="tl">
                    <a:srgbClr val="000000">
                      <a:alpha val="43137"/>
                    </a:srgbClr>
                  </a:outerShdw>
                </a:effectLst>
                <a:latin typeface="Berlin Sans FB Demi" pitchFamily="34" charset="0"/>
              </a:rPr>
              <a:t> </a:t>
            </a:r>
            <a:r>
              <a:rPr lang="es-PE" dirty="0" err="1" smtClean="0">
                <a:effectLst>
                  <a:outerShdw blurRad="38100" dist="38100" dir="2700000" algn="tl">
                    <a:srgbClr val="000000">
                      <a:alpha val="43137"/>
                    </a:srgbClr>
                  </a:outerShdw>
                </a:effectLst>
                <a:latin typeface="Berlin Sans FB Demi" pitchFamily="34" charset="0"/>
              </a:rPr>
              <a:t>haus</a:t>
            </a:r>
            <a:r>
              <a:rPr lang="es-PE" dirty="0" smtClean="0">
                <a:effectLst>
                  <a:outerShdw blurRad="38100" dist="38100" dir="2700000" algn="tl">
                    <a:srgbClr val="000000">
                      <a:alpha val="43137"/>
                    </a:srgbClr>
                  </a:outerShdw>
                </a:effectLst>
                <a:latin typeface="Berlin Sans FB Demi" pitchFamily="34" charset="0"/>
              </a:rPr>
              <a:t>”. Durante el siglo 19, cuando los hermanos Grima recolectaron historias de hadas, encontraron una sobre </a:t>
            </a:r>
            <a:r>
              <a:rPr lang="es-PE" dirty="0" err="1" smtClean="0">
                <a:effectLst>
                  <a:outerShdw blurRad="38100" dist="38100" dir="2700000" algn="tl">
                    <a:srgbClr val="000000">
                      <a:alpha val="43137"/>
                    </a:srgbClr>
                  </a:outerShdw>
                </a:effectLst>
                <a:latin typeface="Berlin Sans FB Demi" pitchFamily="34" charset="0"/>
              </a:rPr>
              <a:t>Hansel</a:t>
            </a:r>
            <a:r>
              <a:rPr lang="es-PE" dirty="0" smtClean="0">
                <a:effectLst>
                  <a:outerShdw blurRad="38100" dist="38100" dir="2700000" algn="tl">
                    <a:srgbClr val="000000">
                      <a:alpha val="43137"/>
                    </a:srgbClr>
                  </a:outerShdw>
                </a:effectLst>
                <a:latin typeface="Berlin Sans FB Demi" pitchFamily="34" charset="0"/>
              </a:rPr>
              <a:t> and </a:t>
            </a:r>
            <a:r>
              <a:rPr lang="es-PE" dirty="0" err="1" smtClean="0">
                <a:effectLst>
                  <a:outerShdw blurRad="38100" dist="38100" dir="2700000" algn="tl">
                    <a:srgbClr val="000000">
                      <a:alpha val="43137"/>
                    </a:srgbClr>
                  </a:outerShdw>
                </a:effectLst>
                <a:latin typeface="Berlin Sans FB Demi" pitchFamily="34" charset="0"/>
              </a:rPr>
              <a:t>Gretel</a:t>
            </a:r>
            <a:r>
              <a:rPr lang="es-PE" dirty="0" smtClean="0">
                <a:effectLst>
                  <a:outerShdw blurRad="38100" dist="38100" dir="2700000" algn="tl">
                    <a:srgbClr val="000000">
                      <a:alpha val="43137"/>
                    </a:srgbClr>
                  </a:outerShdw>
                </a:effectLst>
                <a:latin typeface="Berlin Sans FB Demi" pitchFamily="34" charset="0"/>
              </a:rPr>
              <a:t> quienes, abandonados en el bosque por unos padres muy pobres, descubrieron una casa hecha de pan, tortas y dulces. Esto popularizó aún más las casitas de jengibre.</a:t>
            </a:r>
            <a:endParaRPr lang="es-PE" dirty="0">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spd="slow" advTm="40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921d933bcbfc708941a9b4d77--suveniry-podarki-kruzheva-pryanichnyj-domik.jpg"/>
          <p:cNvPicPr>
            <a:picLocks noGrp="1" noChangeAspect="1"/>
          </p:cNvPicPr>
          <p:nvPr isPhoto="1"/>
        </p:nvPicPr>
        <p:blipFill>
          <a:blip r:embed="rId2">
            <a:lum/>
          </a:blip>
          <a:stretch>
            <a:fillRect/>
          </a:stretch>
        </p:blipFill>
        <p:spPr>
          <a:xfrm>
            <a:off x="0" y="20241"/>
            <a:ext cx="9144000" cy="5103019"/>
          </a:xfrm>
          <a:prstGeom prst="rect">
            <a:avLst/>
          </a:prstGeom>
          <a:noFill/>
          <a:ln>
            <a:noFill/>
          </a:ln>
        </p:spPr>
      </p:pic>
      <p:pic>
        <p:nvPicPr>
          <p:cNvPr id="48138" name="Picture 10" descr="Ver imagen original"/>
          <p:cNvPicPr>
            <a:picLocks noChangeAspect="1" noChangeArrowheads="1" noCrop="1"/>
          </p:cNvPicPr>
          <p:nvPr/>
        </p:nvPicPr>
        <p:blipFill>
          <a:blip r:embed="rId3"/>
          <a:srcRect/>
          <a:stretch>
            <a:fillRect/>
          </a:stretch>
        </p:blipFill>
        <p:spPr bwMode="auto">
          <a:xfrm>
            <a:off x="5357818" y="0"/>
            <a:ext cx="4286250" cy="4286250"/>
          </a:xfrm>
          <a:prstGeom prst="rect">
            <a:avLst/>
          </a:prstGeom>
          <a:noFill/>
        </p:spPr>
      </p:pic>
      <p:pic>
        <p:nvPicPr>
          <p:cNvPr id="48130" name="Picture 2" descr="http://www.reveries.fr/gifs/images/noel/1223222758_gifs_noel.gif"/>
          <p:cNvPicPr>
            <a:picLocks noChangeAspect="1" noChangeArrowheads="1" noCrop="1"/>
          </p:cNvPicPr>
          <p:nvPr/>
        </p:nvPicPr>
        <p:blipFill>
          <a:blip r:embed="rId4"/>
          <a:srcRect/>
          <a:stretch>
            <a:fillRect/>
          </a:stretch>
        </p:blipFill>
        <p:spPr bwMode="auto">
          <a:xfrm>
            <a:off x="5143504" y="2597943"/>
            <a:ext cx="1857388" cy="2545557"/>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fade">
                                      <p:cBhvr>
                                        <p:cTn id="7" dur="2000"/>
                                        <p:tgtEl>
                                          <p:spTgt spid="48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e3591111--podarki-k-prazdnikam-pryanichnyj-domik-n1787.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6" name="5 Imagen" descr="2z4a4nb.gif"/>
          <p:cNvPicPr>
            <a:picLocks noChangeAspect="1"/>
          </p:cNvPicPr>
          <p:nvPr/>
        </p:nvPicPr>
        <p:blipFill>
          <a:blip r:embed="rId3"/>
          <a:stretch>
            <a:fillRect/>
          </a:stretch>
        </p:blipFill>
        <p:spPr>
          <a:xfrm>
            <a:off x="6490590" y="3286130"/>
            <a:ext cx="2653410" cy="1857370"/>
          </a:xfrm>
          <a:prstGeom prst="rect">
            <a:avLst/>
          </a:prstGeom>
        </p:spPr>
      </p:pic>
      <p:pic>
        <p:nvPicPr>
          <p:cNvPr id="45058" name="Picture 2" descr="http://www.reveries.fr/gifs/images/noel/1223222841_gifs_noel.gif"/>
          <p:cNvPicPr>
            <a:picLocks noChangeAspect="1" noChangeArrowheads="1" noCrop="1"/>
          </p:cNvPicPr>
          <p:nvPr/>
        </p:nvPicPr>
        <p:blipFill>
          <a:blip r:embed="rId4"/>
          <a:srcRect/>
          <a:stretch>
            <a:fillRect/>
          </a:stretch>
        </p:blipFill>
        <p:spPr bwMode="auto">
          <a:xfrm>
            <a:off x="6643670" y="159731"/>
            <a:ext cx="2143172" cy="3101960"/>
          </a:xfrm>
          <a:prstGeom prst="rect">
            <a:avLst/>
          </a:prstGeom>
          <a:noFill/>
        </p:spPr>
      </p:pic>
      <p:pic>
        <p:nvPicPr>
          <p:cNvPr id="5" name="4 Imagen" descr="sport.gif"/>
          <p:cNvPicPr>
            <a:picLocks noChangeAspect="1"/>
          </p:cNvPicPr>
          <p:nvPr/>
        </p:nvPicPr>
        <p:blipFill>
          <a:blip r:embed="rId5">
            <a:lum contrast="20000"/>
          </a:blip>
          <a:stretch>
            <a:fillRect/>
          </a:stretch>
        </p:blipFill>
        <p:spPr>
          <a:xfrm>
            <a:off x="1214446" y="3000378"/>
            <a:ext cx="1428760" cy="1644735"/>
          </a:xfrm>
          <a:prstGeom prst="rect">
            <a:avLst/>
          </a:prstGeom>
          <a:effectLst>
            <a:softEdge rad="31750"/>
          </a:effectLst>
        </p:spPr>
      </p:pic>
      <p:pic>
        <p:nvPicPr>
          <p:cNvPr id="7" name="6 Imagen" descr="sport.gif"/>
          <p:cNvPicPr>
            <a:picLocks noChangeAspect="1"/>
          </p:cNvPicPr>
          <p:nvPr/>
        </p:nvPicPr>
        <p:blipFill>
          <a:blip r:embed="rId5">
            <a:lum contrast="20000"/>
          </a:blip>
          <a:stretch>
            <a:fillRect/>
          </a:stretch>
        </p:blipFill>
        <p:spPr>
          <a:xfrm>
            <a:off x="0" y="3286130"/>
            <a:ext cx="1428760" cy="1644735"/>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5058"/>
                                        </p:tgtEl>
                                        <p:attrNameLst>
                                          <p:attrName>style.visibility</p:attrName>
                                        </p:attrNameLst>
                                      </p:cBhvr>
                                      <p:to>
                                        <p:strVal val="visible"/>
                                      </p:to>
                                    </p:set>
                                    <p:animEffect transition="in" filter="fade">
                                      <p:cBhvr>
                                        <p:cTn id="11" dur="2000"/>
                                        <p:tgtEl>
                                          <p:spTgt spid="45058"/>
                                        </p:tgtEl>
                                      </p:cBhvr>
                                    </p:animEffect>
                                  </p:childTnLst>
                                </p:cTn>
                              </p:par>
                            </p:childTnLst>
                          </p:cTn>
                        </p:par>
                        <p:par>
                          <p:cTn id="12" fill="hold">
                            <p:stCondLst>
                              <p:cond delay="5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mas-Cookies-1920x1200.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4786314" y="642924"/>
            <a:ext cx="4000527" cy="4031873"/>
          </a:xfrm>
          <a:prstGeom prst="rect">
            <a:avLst/>
          </a:prstGeom>
          <a:noFill/>
        </p:spPr>
        <p:txBody>
          <a:bodyPr wrap="square" rtlCol="0">
            <a:spAutoFit/>
          </a:bodyPr>
          <a:lstStyle/>
          <a:p>
            <a:r>
              <a:rPr lang="es-PE" sz="1600" dirty="0" smtClean="0">
                <a:effectLst>
                  <a:outerShdw blurRad="38100" dist="38100" dir="2700000" algn="tl">
                    <a:srgbClr val="000000">
                      <a:alpha val="43137"/>
                    </a:srgbClr>
                  </a:outerShdw>
                </a:effectLst>
                <a:latin typeface="Berlin Sans FB Demi" pitchFamily="34" charset="0"/>
              </a:rPr>
              <a:t>Los inmigrantes europeos a Norte América llevaron consigo las recetas y las adaptaron a los ingredientes disponibles en la nueva tierra. Por ejemplo, panes de jengibre con melaza de “maple’ es la especialidad de la región de Nueva Inglaterra, y el pan con melazas de sorgo es la del sur de los Estados Unidos. En ningún otro lugar del mundo se encuentra una tal variedad de recetas de jengibre como en Norte América. Con la amplia selección de ingredientes, ayudas para hornear y productos decorativos, cualquier persona puede crear la casa de jengibre más espectacular! Que goce esta actividad tradicional! </a:t>
            </a:r>
            <a:endParaRPr lang="es-PE" sz="1600" dirty="0">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spd="slow" advTm="40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183_anypicsr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7" name="26 Imagen" descr="sport.gif"/>
          <p:cNvPicPr>
            <a:picLocks noChangeAspect="1"/>
          </p:cNvPicPr>
          <p:nvPr/>
        </p:nvPicPr>
        <p:blipFill>
          <a:blip r:embed="rId3">
            <a:lum contrast="20000"/>
          </a:blip>
          <a:stretch>
            <a:fillRect/>
          </a:stretch>
        </p:blipFill>
        <p:spPr>
          <a:xfrm>
            <a:off x="7715240" y="3286130"/>
            <a:ext cx="1428760" cy="1644735"/>
          </a:xfrm>
          <a:prstGeom prst="rect">
            <a:avLst/>
          </a:prstGeom>
          <a:effectLst>
            <a:softEdge rad="31750"/>
          </a:effectLst>
        </p:spPr>
      </p:pic>
      <p:pic>
        <p:nvPicPr>
          <p:cNvPr id="28" name="27 Imagen" descr="sport.gif"/>
          <p:cNvPicPr>
            <a:picLocks noChangeAspect="1"/>
          </p:cNvPicPr>
          <p:nvPr/>
        </p:nvPicPr>
        <p:blipFill>
          <a:blip r:embed="rId3">
            <a:lum contrast="20000"/>
          </a:blip>
          <a:stretch>
            <a:fillRect/>
          </a:stretch>
        </p:blipFill>
        <p:spPr>
          <a:xfrm>
            <a:off x="6000760" y="3286130"/>
            <a:ext cx="1428760" cy="1644735"/>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3000"/>
                                        <p:tgtEl>
                                          <p:spTgt spid="27"/>
                                        </p:tgtEl>
                                      </p:cBhvr>
                                    </p:animEffect>
                                  </p:childTnLst>
                                </p:cTn>
                              </p:par>
                            </p:childTnLst>
                          </p:cTn>
                        </p:par>
                        <p:par>
                          <p:cTn id="13" fill="hold">
                            <p:stCondLst>
                              <p:cond delay="8000"/>
                            </p:stCondLst>
                            <p:childTnLst>
                              <p:par>
                                <p:cTn id="14" presetID="10" presetClass="entr" presetSubtype="0"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3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b118053851--suveniry-podarki-novogodnij-pryanichnyj-domik-n32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Picture 4" descr="http://www.gifmania.com/Gif-Animados-Navidad/Imagenes-Galletas-Navidad/galletas-navidad3-43478.gif"/>
          <p:cNvPicPr>
            <a:picLocks noChangeAspect="1" noChangeArrowheads="1" noCrop="1"/>
          </p:cNvPicPr>
          <p:nvPr/>
        </p:nvPicPr>
        <p:blipFill>
          <a:blip r:embed="rId3">
            <a:lum contrast="20000"/>
          </a:blip>
          <a:srcRect/>
          <a:stretch>
            <a:fillRect/>
          </a:stretch>
        </p:blipFill>
        <p:spPr bwMode="auto">
          <a:xfrm>
            <a:off x="2214546" y="1643056"/>
            <a:ext cx="1857388" cy="1693938"/>
          </a:xfrm>
          <a:prstGeom prst="rect">
            <a:avLst/>
          </a:prstGeom>
          <a:noFill/>
          <a:effectLst>
            <a:softEdge rad="31750"/>
          </a:effectLst>
        </p:spPr>
      </p:pic>
      <p:pic>
        <p:nvPicPr>
          <p:cNvPr id="47106" name="Picture 2" descr="http://www.reveries.fr/gifs/images/noel/1223222731_gifs_noel.gif"/>
          <p:cNvPicPr>
            <a:picLocks noChangeAspect="1" noChangeArrowheads="1" noCrop="1"/>
          </p:cNvPicPr>
          <p:nvPr/>
        </p:nvPicPr>
        <p:blipFill>
          <a:blip r:embed="rId4"/>
          <a:srcRect/>
          <a:stretch>
            <a:fillRect/>
          </a:stretch>
        </p:blipFill>
        <p:spPr bwMode="auto">
          <a:xfrm>
            <a:off x="142844" y="2552700"/>
            <a:ext cx="1905000" cy="2590800"/>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7106"/>
                                        </p:tgtEl>
                                        <p:attrNameLst>
                                          <p:attrName>style.visibility</p:attrName>
                                        </p:attrNameLst>
                                      </p:cBhvr>
                                      <p:to>
                                        <p:strVal val="visible"/>
                                      </p:to>
                                    </p:set>
                                    <p:animEffect transition="in" filter="fade">
                                      <p:cBhvr>
                                        <p:cTn id="11" dur="2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mas-Cookies-1920x1200.jpg"/>
          <p:cNvPicPr>
            <a:picLocks noChangeAspect="1"/>
          </p:cNvPicPr>
          <p:nvPr/>
        </p:nvPicPr>
        <p:blipFill>
          <a:blip r:embed="rId2"/>
          <a:stretch>
            <a:fillRect/>
          </a:stretch>
        </p:blipFill>
        <p:spPr>
          <a:xfrm>
            <a:off x="1116" y="0"/>
            <a:ext cx="9141768" cy="5143500"/>
          </a:xfrm>
          <a:prstGeom prst="rect">
            <a:avLst/>
          </a:prstGeom>
        </p:spPr>
      </p:pic>
      <p:sp>
        <p:nvSpPr>
          <p:cNvPr id="4" name="3 CuadroTexto"/>
          <p:cNvSpPr txBox="1"/>
          <p:nvPr/>
        </p:nvSpPr>
        <p:spPr>
          <a:xfrm>
            <a:off x="4786314" y="357172"/>
            <a:ext cx="3749744" cy="954107"/>
          </a:xfrm>
          <a:prstGeom prst="rect">
            <a:avLst/>
          </a:prstGeom>
          <a:noFill/>
        </p:spPr>
        <p:txBody>
          <a:bodyPr wrap="none" rtlCol="0">
            <a:spAutoFit/>
          </a:bodyPr>
          <a:lstStyle/>
          <a:p>
            <a:pPr algn="ctr"/>
            <a:r>
              <a:rPr lang="es-PE" sz="2800" b="1" dirty="0" smtClean="0">
                <a:ln>
                  <a:solidFill>
                    <a:srgbClr val="FF6600"/>
                  </a:solidFill>
                </a:ln>
                <a:effectLst>
                  <a:outerShdw blurRad="38100" dist="38100" dir="2700000" algn="tl">
                    <a:srgbClr val="000000">
                      <a:alpha val="43137"/>
                    </a:srgbClr>
                  </a:outerShdw>
                </a:effectLst>
                <a:latin typeface="Berlin Sans FB Demi" pitchFamily="34" charset="0"/>
              </a:rPr>
              <a:t>Receta para   realizar </a:t>
            </a:r>
          </a:p>
          <a:p>
            <a:pPr algn="ctr"/>
            <a:r>
              <a:rPr lang="es-PE" sz="2800" b="1" dirty="0" smtClean="0">
                <a:ln>
                  <a:solidFill>
                    <a:srgbClr val="FF6600"/>
                  </a:solidFill>
                </a:ln>
                <a:effectLst>
                  <a:outerShdw blurRad="38100" dist="38100" dir="2700000" algn="tl">
                    <a:srgbClr val="000000">
                      <a:alpha val="43137"/>
                    </a:srgbClr>
                  </a:outerShdw>
                </a:effectLst>
                <a:latin typeface="Berlin Sans FB Demi" pitchFamily="34" charset="0"/>
              </a:rPr>
              <a:t> las casitas de jengibre</a:t>
            </a:r>
            <a:endParaRPr lang="es-PE" sz="2800" b="1" dirty="0">
              <a:ln>
                <a:solidFill>
                  <a:srgbClr val="FF6600"/>
                </a:solidFill>
              </a:ln>
              <a:effectLst>
                <a:outerShdw blurRad="38100" dist="38100" dir="2700000" algn="tl">
                  <a:srgbClr val="000000">
                    <a:alpha val="43137"/>
                  </a:srgbClr>
                </a:outerShdw>
              </a:effectLst>
              <a:latin typeface="Berlin Sans FB Demi" pitchFamily="34" charset="0"/>
            </a:endParaRPr>
          </a:p>
        </p:txBody>
      </p:sp>
      <p:sp>
        <p:nvSpPr>
          <p:cNvPr id="5" name="4 CuadroTexto"/>
          <p:cNvSpPr txBox="1"/>
          <p:nvPr/>
        </p:nvSpPr>
        <p:spPr>
          <a:xfrm>
            <a:off x="4714876" y="1571618"/>
            <a:ext cx="3983783" cy="2862322"/>
          </a:xfrm>
          <a:prstGeom prst="rect">
            <a:avLst/>
          </a:prstGeom>
          <a:noFill/>
        </p:spPr>
        <p:txBody>
          <a:bodyPr wrap="none" rtlCol="0">
            <a:spAutoFit/>
          </a:bodyPr>
          <a:lstStyle/>
          <a:p>
            <a:r>
              <a:rPr lang="es-PE" b="1" i="1" dirty="0" smtClean="0">
                <a:effectLst>
                  <a:outerShdw blurRad="38100" dist="38100" dir="2700000" algn="tl">
                    <a:srgbClr val="000000">
                      <a:alpha val="43137"/>
                    </a:srgbClr>
                  </a:outerShdw>
                </a:effectLst>
                <a:latin typeface="Berlin Sans FB Demi" pitchFamily="34" charset="0"/>
              </a:rPr>
              <a:t>INGREDIENTES:</a:t>
            </a:r>
            <a:r>
              <a:rPr lang="es-PE" b="1" dirty="0" smtClean="0">
                <a:effectLst>
                  <a:outerShdw blurRad="38100" dist="38100" dir="2700000" algn="tl">
                    <a:srgbClr val="000000">
                      <a:alpha val="43137"/>
                    </a:srgbClr>
                  </a:outerShdw>
                </a:effectLst>
                <a:latin typeface="Berlin Sans FB Demi" pitchFamily="34" charset="0"/>
              </a:rPr>
              <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- 120 </a:t>
            </a:r>
            <a:r>
              <a:rPr lang="es-PE" b="1" dirty="0" err="1" smtClean="0">
                <a:effectLst>
                  <a:outerShdw blurRad="38100" dist="38100" dir="2700000" algn="tl">
                    <a:srgbClr val="000000">
                      <a:alpha val="43137"/>
                    </a:srgbClr>
                  </a:outerShdw>
                </a:effectLst>
                <a:latin typeface="Berlin Sans FB Demi" pitchFamily="34" charset="0"/>
              </a:rPr>
              <a:t>grs</a:t>
            </a:r>
            <a:r>
              <a:rPr lang="es-PE" b="1" dirty="0" smtClean="0">
                <a:effectLst>
                  <a:outerShdw blurRad="38100" dist="38100" dir="2700000" algn="tl">
                    <a:srgbClr val="000000">
                      <a:alpha val="43137"/>
                    </a:srgbClr>
                  </a:outerShdw>
                </a:effectLst>
                <a:latin typeface="Berlin Sans FB Demi" pitchFamily="34" charset="0"/>
              </a:rPr>
              <a:t> de mantequilla</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- 120 </a:t>
            </a:r>
            <a:r>
              <a:rPr lang="es-PE" b="1" dirty="0" err="1" smtClean="0">
                <a:effectLst>
                  <a:outerShdw blurRad="38100" dist="38100" dir="2700000" algn="tl">
                    <a:srgbClr val="000000">
                      <a:alpha val="43137"/>
                    </a:srgbClr>
                  </a:outerShdw>
                </a:effectLst>
                <a:latin typeface="Berlin Sans FB Demi" pitchFamily="34" charset="0"/>
              </a:rPr>
              <a:t>grs</a:t>
            </a:r>
            <a:r>
              <a:rPr lang="es-PE" b="1" dirty="0" smtClean="0">
                <a:effectLst>
                  <a:outerShdw blurRad="38100" dist="38100" dir="2700000" algn="tl">
                    <a:srgbClr val="000000">
                      <a:alpha val="43137"/>
                    </a:srgbClr>
                  </a:outerShdw>
                </a:effectLst>
                <a:latin typeface="Berlin Sans FB Demi" pitchFamily="34" charset="0"/>
              </a:rPr>
              <a:t> de azúcar moreno</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- 1 huevo grande</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- 140 </a:t>
            </a:r>
            <a:r>
              <a:rPr lang="es-PE" b="1" dirty="0" err="1" smtClean="0">
                <a:effectLst>
                  <a:outerShdw blurRad="38100" dist="38100" dir="2700000" algn="tl">
                    <a:srgbClr val="000000">
                      <a:alpha val="43137"/>
                    </a:srgbClr>
                  </a:outerShdw>
                </a:effectLst>
                <a:latin typeface="Berlin Sans FB Demi" pitchFamily="34" charset="0"/>
              </a:rPr>
              <a:t>grs</a:t>
            </a:r>
            <a:r>
              <a:rPr lang="es-PE" b="1" dirty="0" smtClean="0">
                <a:effectLst>
                  <a:outerShdw blurRad="38100" dist="38100" dir="2700000" algn="tl">
                    <a:srgbClr val="000000">
                      <a:alpha val="43137"/>
                    </a:srgbClr>
                  </a:outerShdw>
                </a:effectLst>
                <a:latin typeface="Berlin Sans FB Demi" pitchFamily="34" charset="0"/>
              </a:rPr>
              <a:t> de miel</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- 400 </a:t>
            </a:r>
            <a:r>
              <a:rPr lang="es-PE" b="1" dirty="0" err="1" smtClean="0">
                <a:effectLst>
                  <a:outerShdw blurRad="38100" dist="38100" dir="2700000" algn="tl">
                    <a:srgbClr val="000000">
                      <a:alpha val="43137"/>
                    </a:srgbClr>
                  </a:outerShdw>
                </a:effectLst>
                <a:latin typeface="Berlin Sans FB Demi" pitchFamily="34" charset="0"/>
              </a:rPr>
              <a:t>grs</a:t>
            </a:r>
            <a:r>
              <a:rPr lang="es-PE" b="1" dirty="0" smtClean="0">
                <a:effectLst>
                  <a:outerShdw blurRad="38100" dist="38100" dir="2700000" algn="tl">
                    <a:srgbClr val="000000">
                      <a:alpha val="43137"/>
                    </a:srgbClr>
                  </a:outerShdw>
                </a:effectLst>
                <a:latin typeface="Berlin Sans FB Demi" pitchFamily="34" charset="0"/>
              </a:rPr>
              <a:t> de harina</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- 1 cucharadita de canela</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- 2 cucharaditas de jengibre en polvo</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- 1/4 de nuez moscada</a:t>
            </a:r>
            <a:br>
              <a:rPr lang="es-PE" b="1" dirty="0" smtClean="0">
                <a:effectLst>
                  <a:outerShdw blurRad="38100" dist="38100" dir="2700000" algn="tl">
                    <a:srgbClr val="000000">
                      <a:alpha val="43137"/>
                    </a:srgbClr>
                  </a:outerShdw>
                </a:effectLst>
                <a:latin typeface="Berlin Sans FB Demi" pitchFamily="34" charset="0"/>
              </a:rPr>
            </a:br>
            <a:r>
              <a:rPr lang="es-PE" b="1" dirty="0" smtClean="0">
                <a:effectLst>
                  <a:outerShdw blurRad="38100" dist="38100" dir="2700000" algn="tl">
                    <a:srgbClr val="000000">
                      <a:alpha val="43137"/>
                    </a:srgbClr>
                  </a:outerShdw>
                </a:effectLst>
                <a:latin typeface="Berlin Sans FB Demi" pitchFamily="34" charset="0"/>
              </a:rPr>
              <a:t>- 1 pizca de sal </a:t>
            </a:r>
            <a:endParaRPr lang="es-PE" b="1" dirty="0">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spd="slow" advTm="30000">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ristmas-Cookies-1920x1200.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4572001" y="285734"/>
            <a:ext cx="4214842" cy="4616648"/>
          </a:xfrm>
          <a:prstGeom prst="rect">
            <a:avLst/>
          </a:prstGeom>
          <a:noFill/>
        </p:spPr>
        <p:txBody>
          <a:bodyPr wrap="square" rtlCol="0">
            <a:spAutoFit/>
          </a:bodyPr>
          <a:lstStyle/>
          <a:p>
            <a:r>
              <a:rPr lang="es-PE" sz="1400" b="1" i="1" dirty="0" smtClean="0">
                <a:effectLst>
                  <a:outerShdw blurRad="38100" dist="38100" dir="2700000" algn="tl">
                    <a:srgbClr val="000000">
                      <a:alpha val="43137"/>
                    </a:srgbClr>
                  </a:outerShdw>
                </a:effectLst>
                <a:latin typeface="Berlin Sans FB Demi" pitchFamily="34" charset="0"/>
              </a:rPr>
              <a:t>PREPARACIÓN:</a:t>
            </a:r>
            <a:r>
              <a:rPr lang="es-PE" sz="1400" b="1" dirty="0" smtClean="0">
                <a:effectLst>
                  <a:outerShdw blurRad="38100" dist="38100" dir="2700000" algn="tl">
                    <a:srgbClr val="000000">
                      <a:alpha val="43137"/>
                    </a:srgbClr>
                  </a:outerShdw>
                </a:effectLst>
                <a:latin typeface="Berlin Sans FB Demi" pitchFamily="34" charset="0"/>
              </a:rPr>
              <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1. Batir la mantequilla ablandada, con el azúcar moreno hasta conseguir una mezcla cremosa y homogénea.</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2. Añadir el huevo batido levemente.</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3. A continuación incorporar la miel.</a:t>
            </a:r>
          </a:p>
          <a:p>
            <a:r>
              <a:rPr lang="es-PE" sz="1400" b="1" dirty="0" smtClean="0">
                <a:effectLst>
                  <a:outerShdw blurRad="38100" dist="38100" dir="2700000" algn="tl">
                    <a:srgbClr val="000000">
                      <a:alpha val="43137"/>
                    </a:srgbClr>
                  </a:outerShdw>
                </a:effectLst>
                <a:latin typeface="Berlin Sans FB Demi" pitchFamily="34" charset="0"/>
              </a:rPr>
              <a:t>4. Mezclar todos los ingredientes secos en otro cuenco (harina, canela, jengibre, nuez moscada y sal) y tamizar sobre la mezcla principal. Amasar hasta que todo quede bien integrado.</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5. Envolver en film transparente y dejar reposar durante 1 hora en la nevera.</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6. Extender la masa y volver a dejar en la nevera durante 20 minutos.</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7. Cortar las galletas con el cortador de muñeco de jengibre o con las partes de la casita.</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8. Precalentar el horno a 170 grados y hornear las galletas durante 10 minutos o hasta que estén doraditas.</a:t>
            </a:r>
            <a:br>
              <a:rPr lang="es-PE" sz="1400" b="1" dirty="0" smtClean="0">
                <a:effectLst>
                  <a:outerShdw blurRad="38100" dist="38100" dir="2700000" algn="tl">
                    <a:srgbClr val="000000">
                      <a:alpha val="43137"/>
                    </a:srgbClr>
                  </a:outerShdw>
                </a:effectLst>
                <a:latin typeface="Berlin Sans FB Demi" pitchFamily="34" charset="0"/>
              </a:rPr>
            </a:br>
            <a:r>
              <a:rPr lang="es-PE" sz="1400" b="1" dirty="0" smtClean="0">
                <a:effectLst>
                  <a:outerShdw blurRad="38100" dist="38100" dir="2700000" algn="tl">
                    <a:srgbClr val="000000">
                      <a:alpha val="43137"/>
                    </a:srgbClr>
                  </a:outerShdw>
                </a:effectLst>
                <a:latin typeface="Berlin Sans FB Demi" pitchFamily="34" charset="0"/>
              </a:rPr>
              <a:t>9. Sacar del horno y dejar enfriar sobre una rejilla. Esperar 24 horas antes de decorar las galletas.</a:t>
            </a:r>
            <a:endParaRPr lang="es-PE" sz="1400" b="1" dirty="0">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spd="slow" advTm="55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e82212c599ac012232ceb16e8d64e58.jpg"/>
          <p:cNvPicPr>
            <a:picLocks noChangeAspect="1"/>
          </p:cNvPicPr>
          <p:nvPr/>
        </p:nvPicPr>
        <p:blipFill>
          <a:blip r:embed="rId2"/>
          <a:stretch>
            <a:fillRect/>
          </a:stretch>
        </p:blipFill>
        <p:spPr>
          <a:xfrm>
            <a:off x="0" y="1255"/>
            <a:ext cx="9144000" cy="5140990"/>
          </a:xfrm>
          <a:prstGeom prst="rect">
            <a:avLst/>
          </a:prstGeom>
        </p:spPr>
      </p:pic>
      <p:pic>
        <p:nvPicPr>
          <p:cNvPr id="6" name="5 Imagen" descr="sport.gif"/>
          <p:cNvPicPr>
            <a:picLocks noChangeAspect="1"/>
          </p:cNvPicPr>
          <p:nvPr/>
        </p:nvPicPr>
        <p:blipFill>
          <a:blip r:embed="rId3">
            <a:lum contrast="20000"/>
          </a:blip>
          <a:stretch>
            <a:fillRect/>
          </a:stretch>
        </p:blipFill>
        <p:spPr>
          <a:xfrm>
            <a:off x="1214414" y="3143254"/>
            <a:ext cx="1428760" cy="1644735"/>
          </a:xfrm>
          <a:prstGeom prst="rect">
            <a:avLst/>
          </a:prstGeom>
          <a:effectLst>
            <a:softEdge rad="31750"/>
          </a:effectLst>
        </p:spPr>
      </p:pic>
      <p:pic>
        <p:nvPicPr>
          <p:cNvPr id="7" name="6 Imagen" descr="sport.gif"/>
          <p:cNvPicPr>
            <a:picLocks noChangeAspect="1"/>
          </p:cNvPicPr>
          <p:nvPr/>
        </p:nvPicPr>
        <p:blipFill>
          <a:blip r:embed="rId3">
            <a:lum contrast="20000"/>
          </a:blip>
          <a:stretch>
            <a:fillRect/>
          </a:stretch>
        </p:blipFill>
        <p:spPr>
          <a:xfrm>
            <a:off x="0" y="3143254"/>
            <a:ext cx="1428760" cy="1644735"/>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_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8914" name="Picture 2" descr="http://4.bp.blogspot.com/-d4nkWt7MeLw/UnqxbnAFumI/AAAAAAABQHE/rDq6gfGvk9A/s1600/Feliz+Navidad,+Gifs+Animados+39.gif"/>
          <p:cNvPicPr>
            <a:picLocks noChangeAspect="1" noChangeArrowheads="1" noCrop="1"/>
          </p:cNvPicPr>
          <p:nvPr/>
        </p:nvPicPr>
        <p:blipFill>
          <a:blip r:embed="rId3"/>
          <a:srcRect/>
          <a:stretch>
            <a:fillRect/>
          </a:stretch>
        </p:blipFill>
        <p:spPr bwMode="auto">
          <a:xfrm>
            <a:off x="0" y="3283666"/>
            <a:ext cx="3081333" cy="1859834"/>
          </a:xfrm>
          <a:prstGeom prst="rect">
            <a:avLst/>
          </a:prstGeom>
          <a:noFill/>
        </p:spPr>
      </p:pic>
    </p:spTree>
  </p:cSld>
  <p:clrMapOvr>
    <a:masterClrMapping/>
  </p:clrMapOvr>
  <p:transition spd="slow" advTm="12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d118080693--suveniry-podarki-pryanichnyj-domik-novogodnij-n77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Picture 2" descr="http://chezmanima.c.h.pic.centerblog.net/3ufjanc7.gif"/>
          <p:cNvPicPr>
            <a:picLocks noChangeAspect="1" noChangeArrowheads="1"/>
          </p:cNvPicPr>
          <p:nvPr/>
        </p:nvPicPr>
        <p:blipFill>
          <a:blip r:embed="rId3">
            <a:duotone>
              <a:prstClr val="black"/>
              <a:srgbClr val="00B050">
                <a:tint val="45000"/>
                <a:satMod val="400000"/>
              </a:srgbClr>
            </a:duotone>
            <a:lum contrast="20000"/>
          </a:blip>
          <a:srcRect/>
          <a:stretch>
            <a:fillRect/>
          </a:stretch>
        </p:blipFill>
        <p:spPr bwMode="auto">
          <a:xfrm>
            <a:off x="3286116" y="1571618"/>
            <a:ext cx="1843781" cy="2857520"/>
          </a:xfrm>
          <a:prstGeom prst="rect">
            <a:avLst/>
          </a:prstGeom>
          <a:noFill/>
        </p:spPr>
      </p:pic>
      <p:pic>
        <p:nvPicPr>
          <p:cNvPr id="44034" name="Picture 2" descr="http://www.reveries.fr/gifs/images/noel/1223222725_gifs_noel.gif"/>
          <p:cNvPicPr>
            <a:picLocks noChangeAspect="1" noChangeArrowheads="1" noCrop="1"/>
          </p:cNvPicPr>
          <p:nvPr/>
        </p:nvPicPr>
        <p:blipFill>
          <a:blip r:embed="rId4">
            <a:lum bright="-10000" contrast="20000"/>
          </a:blip>
          <a:srcRect/>
          <a:stretch>
            <a:fillRect/>
          </a:stretch>
        </p:blipFill>
        <p:spPr bwMode="auto">
          <a:xfrm flipH="1">
            <a:off x="6000760" y="2184490"/>
            <a:ext cx="2928958" cy="2959010"/>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4034"/>
                                        </p:tgtEl>
                                        <p:attrNameLst>
                                          <p:attrName>style.visibility</p:attrName>
                                        </p:attrNameLst>
                                      </p:cBhvr>
                                      <p:to>
                                        <p:strVal val="visible"/>
                                      </p:to>
                                    </p:set>
                                    <p:animEffect transition="in" filter="fade">
                                      <p:cBhvr>
                                        <p:cTn id="11" dur="2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d73591110--podarki-k-prazdnikam-pryanichnyj-domik-n17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Picture 2" descr="http://www.ggelalmirez.com/wp-content/uploads/2013/12/navidad8.gif"/>
          <p:cNvPicPr>
            <a:picLocks noChangeAspect="1" noChangeArrowheads="1" noCrop="1"/>
          </p:cNvPicPr>
          <p:nvPr/>
        </p:nvPicPr>
        <p:blipFill>
          <a:blip r:embed="rId3"/>
          <a:srcRect/>
          <a:stretch>
            <a:fillRect/>
          </a:stretch>
        </p:blipFill>
        <p:spPr bwMode="auto">
          <a:xfrm>
            <a:off x="5857884" y="714362"/>
            <a:ext cx="2357454" cy="2053824"/>
          </a:xfrm>
          <a:prstGeom prst="rect">
            <a:avLst/>
          </a:prstGeom>
          <a:noFill/>
          <a:effectLst>
            <a:softEdge rad="6350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7bad5c1e8cc6b3ad73638b59fe719f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c8fb105.gif"/>
          <p:cNvPicPr>
            <a:picLocks noChangeAspect="1"/>
          </p:cNvPicPr>
          <p:nvPr/>
        </p:nvPicPr>
        <p:blipFill>
          <a:blip r:embed="rId3"/>
          <a:stretch>
            <a:fillRect/>
          </a:stretch>
        </p:blipFill>
        <p:spPr>
          <a:xfrm flipH="1">
            <a:off x="1285852" y="0"/>
            <a:ext cx="2103197" cy="3929038"/>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2_p10101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zjezc6.gif"/>
          <p:cNvPicPr>
            <a:picLocks noChangeAspect="1"/>
          </p:cNvPicPr>
          <p:nvPr/>
        </p:nvPicPr>
        <p:blipFill>
          <a:blip r:embed="rId3"/>
          <a:stretch>
            <a:fillRect/>
          </a:stretch>
        </p:blipFill>
        <p:spPr>
          <a:xfrm flipH="1">
            <a:off x="0" y="1857370"/>
            <a:ext cx="2736194" cy="3429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40ff3aac7b021eed0454b50b2d0e6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apa_noel_06.gif"/>
          <p:cNvPicPr>
            <a:picLocks noChangeAspect="1"/>
          </p:cNvPicPr>
          <p:nvPr/>
        </p:nvPicPr>
        <p:blipFill>
          <a:blip r:embed="rId3">
            <a:lum contrast="20000"/>
          </a:blip>
          <a:stretch>
            <a:fillRect/>
          </a:stretch>
        </p:blipFill>
        <p:spPr>
          <a:xfrm>
            <a:off x="214282" y="1571618"/>
            <a:ext cx="2274605" cy="3281250"/>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695x1797_602603_[www.ArtFile.r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1141853.gif"/>
          <p:cNvPicPr>
            <a:picLocks noChangeAspect="1"/>
          </p:cNvPicPr>
          <p:nvPr/>
        </p:nvPicPr>
        <p:blipFill>
          <a:blip r:embed="rId3"/>
          <a:stretch>
            <a:fillRect/>
          </a:stretch>
        </p:blipFill>
        <p:spPr>
          <a:xfrm>
            <a:off x="7715272" y="0"/>
            <a:ext cx="1285852" cy="1762093"/>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75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0962495_o.gif"/>
          <p:cNvPicPr>
            <a:picLocks noChangeAspect="1"/>
          </p:cNvPicPr>
          <p:nvPr/>
        </p:nvPicPr>
        <p:blipFill>
          <a:blip r:embed="rId3"/>
          <a:stretch>
            <a:fillRect/>
          </a:stretch>
        </p:blipFill>
        <p:spPr>
          <a:xfrm>
            <a:off x="4714876" y="571486"/>
            <a:ext cx="2357454" cy="1964177"/>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382418dd820ca6682154f397bbca54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0722" name="Picture 2" descr="http://i47.tinypic.com/eg4vg0.gif"/>
          <p:cNvPicPr>
            <a:picLocks noChangeAspect="1" noChangeArrowheads="1" noCrop="1"/>
          </p:cNvPicPr>
          <p:nvPr/>
        </p:nvPicPr>
        <p:blipFill>
          <a:blip r:embed="rId3">
            <a:lum bright="20000" contrast="40000"/>
          </a:blip>
          <a:srcRect/>
          <a:stretch>
            <a:fillRect/>
          </a:stretch>
        </p:blipFill>
        <p:spPr bwMode="auto">
          <a:xfrm>
            <a:off x="5286380" y="214296"/>
            <a:ext cx="3429024" cy="2667019"/>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2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638970_420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r3lgm.gif"/>
          <p:cNvPicPr>
            <a:picLocks noChangeAspect="1"/>
          </p:cNvPicPr>
          <p:nvPr/>
        </p:nvPicPr>
        <p:blipFill>
          <a:blip r:embed="rId3"/>
          <a:stretch>
            <a:fillRect/>
          </a:stretch>
        </p:blipFill>
        <p:spPr>
          <a:xfrm>
            <a:off x="214282" y="214296"/>
            <a:ext cx="2928958" cy="2278078"/>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1837209ae5cd5c3505938c12edef3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AVIDAD (244).gif"/>
          <p:cNvPicPr>
            <a:picLocks noChangeAspect="1"/>
          </p:cNvPicPr>
          <p:nvPr/>
        </p:nvPicPr>
        <p:blipFill>
          <a:blip r:embed="rId3"/>
          <a:stretch>
            <a:fillRect/>
          </a:stretch>
        </p:blipFill>
        <p:spPr>
          <a:xfrm flipH="1">
            <a:off x="0" y="428610"/>
            <a:ext cx="3510253" cy="4910447"/>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0-#ppt_w/2"/>
                                          </p:val>
                                        </p:tav>
                                        <p:tav tm="100000">
                                          <p:val>
                                            <p:strVal val="#ppt_x"/>
                                          </p:val>
                                        </p:tav>
                                      </p:tavLst>
                                    </p:anim>
                                    <p:anim calcmode="lin" valueType="num">
                                      <p:cBhvr additive="base">
                                        <p:cTn id="8"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7218053853--suveniry-podarki-novogodnij-pryanichnyj-domik-n32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ovyj-god-231.gif"/>
          <p:cNvPicPr>
            <a:picLocks noChangeAspect="1"/>
          </p:cNvPicPr>
          <p:nvPr/>
        </p:nvPicPr>
        <p:blipFill>
          <a:blip r:embed="rId3"/>
          <a:stretch>
            <a:fillRect/>
          </a:stretch>
        </p:blipFill>
        <p:spPr>
          <a:xfrm>
            <a:off x="0" y="1809754"/>
            <a:ext cx="2387602" cy="3333746"/>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00b769b5b6ea3e6573b2e15da03be9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AVIDAD (247).gif"/>
          <p:cNvPicPr>
            <a:picLocks noChangeAspect="1"/>
          </p:cNvPicPr>
          <p:nvPr/>
        </p:nvPicPr>
        <p:blipFill>
          <a:blip r:embed="rId3"/>
          <a:stretch>
            <a:fillRect/>
          </a:stretch>
        </p:blipFill>
        <p:spPr>
          <a:xfrm flipH="1">
            <a:off x="-571536" y="857238"/>
            <a:ext cx="3276399" cy="4738678"/>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10765cf9a7cf09126a27d2bdel--suveniry-podarki-bolshoj-pryanichnyj-dom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5g5jxv.gif"/>
          <p:cNvPicPr>
            <a:picLocks noChangeAspect="1"/>
          </p:cNvPicPr>
          <p:nvPr/>
        </p:nvPicPr>
        <p:blipFill>
          <a:blip r:embed="rId3"/>
          <a:stretch>
            <a:fillRect/>
          </a:stretch>
        </p:blipFill>
        <p:spPr>
          <a:xfrm>
            <a:off x="6786546" y="285734"/>
            <a:ext cx="2357454" cy="165469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7b5890aa7b091ff0d0d4391681126f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4580" name="Picture 4" descr="http://www.lapaginademmm.com/mletf.gif"/>
          <p:cNvPicPr>
            <a:picLocks noChangeAspect="1" noChangeArrowheads="1" noCrop="1"/>
          </p:cNvPicPr>
          <p:nvPr/>
        </p:nvPicPr>
        <p:blipFill>
          <a:blip r:embed="rId3"/>
          <a:srcRect/>
          <a:stretch>
            <a:fillRect/>
          </a:stretch>
        </p:blipFill>
        <p:spPr bwMode="auto">
          <a:xfrm>
            <a:off x="0" y="2928940"/>
            <a:ext cx="3286148" cy="1749768"/>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20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fa29623e8003ce27e6f3b9073h4--suveniry-podarki-bolshoj-pryanichnyj-dom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i.gif"/>
          <p:cNvPicPr>
            <a:picLocks noChangeAspect="1"/>
          </p:cNvPicPr>
          <p:nvPr/>
        </p:nvPicPr>
        <p:blipFill>
          <a:blip r:embed="rId3">
            <a:lum contrast="20000"/>
          </a:blip>
          <a:stretch>
            <a:fillRect/>
          </a:stretch>
        </p:blipFill>
        <p:spPr>
          <a:xfrm>
            <a:off x="7429520" y="1785932"/>
            <a:ext cx="1318777" cy="1709742"/>
          </a:xfrm>
          <a:prstGeom prst="rect">
            <a:avLst/>
          </a:prstGeom>
          <a:effectLst>
            <a:softEdge rad="6350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1f76364136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oviy-god-110.gif"/>
          <p:cNvPicPr>
            <a:picLocks noChangeAspect="1"/>
          </p:cNvPicPr>
          <p:nvPr/>
        </p:nvPicPr>
        <p:blipFill>
          <a:blip r:embed="rId3"/>
          <a:stretch>
            <a:fillRect/>
          </a:stretch>
        </p:blipFill>
        <p:spPr>
          <a:xfrm>
            <a:off x="7715272" y="-142894"/>
            <a:ext cx="1643074" cy="1459050"/>
          </a:xfrm>
          <a:prstGeom prst="rect">
            <a:avLst/>
          </a:prstGeom>
          <a:effectLst>
            <a:softEdge rad="63500"/>
          </a:effectLst>
        </p:spPr>
      </p:pic>
      <p:pic>
        <p:nvPicPr>
          <p:cNvPr id="4" name="3 Imagen" descr="2irqmf7.gif"/>
          <p:cNvPicPr>
            <a:picLocks noChangeAspect="1"/>
          </p:cNvPicPr>
          <p:nvPr/>
        </p:nvPicPr>
        <p:blipFill>
          <a:blip r:embed="rId4" cstate="print">
            <a:lum contrast="20000"/>
          </a:blip>
          <a:stretch>
            <a:fillRect/>
          </a:stretch>
        </p:blipFill>
        <p:spPr>
          <a:xfrm rot="19944018">
            <a:off x="-441384" y="-101531"/>
            <a:ext cx="2467269" cy="1784658"/>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5ab382eca7579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z4a4nb.gif"/>
          <p:cNvPicPr>
            <a:picLocks noChangeAspect="1"/>
          </p:cNvPicPr>
          <p:nvPr/>
        </p:nvPicPr>
        <p:blipFill>
          <a:blip r:embed="rId3">
            <a:lum contrast="20000"/>
          </a:blip>
          <a:stretch>
            <a:fillRect/>
          </a:stretch>
        </p:blipFill>
        <p:spPr>
          <a:xfrm>
            <a:off x="-60308" y="642924"/>
            <a:ext cx="3917896" cy="2786058"/>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9486aaf76cd2a3b98ef2fc1c79f11b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r3lgm.gif"/>
          <p:cNvPicPr>
            <a:picLocks noChangeAspect="1"/>
          </p:cNvPicPr>
          <p:nvPr/>
        </p:nvPicPr>
        <p:blipFill>
          <a:blip r:embed="rId3">
            <a:lum contrast="20000"/>
          </a:blip>
          <a:stretch>
            <a:fillRect/>
          </a:stretch>
        </p:blipFill>
        <p:spPr>
          <a:xfrm>
            <a:off x="-142908" y="142858"/>
            <a:ext cx="3929028" cy="3055911"/>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bf383f0b96825e03b3fd28898xm--suveniry-podarki-novogodnij-terem-pryanichny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8434" name="Picture 2" descr="http://i47.tinypic.com/2z4a4nb.gif"/>
          <p:cNvPicPr>
            <a:picLocks noChangeAspect="1" noChangeArrowheads="1" noCrop="1"/>
          </p:cNvPicPr>
          <p:nvPr/>
        </p:nvPicPr>
        <p:blipFill>
          <a:blip r:embed="rId3"/>
          <a:srcRect/>
          <a:stretch>
            <a:fillRect/>
          </a:stretch>
        </p:blipFill>
        <p:spPr bwMode="auto">
          <a:xfrm>
            <a:off x="5000628" y="285734"/>
            <a:ext cx="3857622" cy="3000373"/>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om-iz-pecheny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410" name="Picture 2" descr="http://4.bp.blogspot.com/-SqBG8fjf2KM/VIte_Ey7OAI/AAAAAAABdko/PdPAh2pEopI/s1600/d3677f_dqur2_trineos%2B01.gif"/>
          <p:cNvPicPr>
            <a:picLocks noChangeAspect="1" noChangeArrowheads="1" noCrop="1"/>
          </p:cNvPicPr>
          <p:nvPr/>
        </p:nvPicPr>
        <p:blipFill>
          <a:blip r:embed="rId3"/>
          <a:srcRect/>
          <a:stretch>
            <a:fillRect/>
          </a:stretch>
        </p:blipFill>
        <p:spPr bwMode="auto">
          <a:xfrm>
            <a:off x="5072066" y="2571750"/>
            <a:ext cx="3810000" cy="2381250"/>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2000"/>
                                        <p:tgtEl>
                                          <p:spTgt spid="17410"/>
                                        </p:tgtEl>
                                      </p:cBhvr>
                                    </p:animEffect>
                                  </p:childTnLst>
                                </p:cTn>
                              </p:par>
                              <p:par>
                                <p:cTn id="8" presetID="2" presetClass="entr" presetSubtype="2" fill="hold" nodeType="withEffect">
                                  <p:stCondLst>
                                    <p:cond delay="0"/>
                                  </p:stCondLst>
                                  <p:childTnLst>
                                    <p:set>
                                      <p:cBhvr>
                                        <p:cTn id="9" dur="1" fill="hold">
                                          <p:stCondLst>
                                            <p:cond delay="0"/>
                                          </p:stCondLst>
                                        </p:cTn>
                                        <p:tgtEl>
                                          <p:spTgt spid="17410"/>
                                        </p:tgtEl>
                                        <p:attrNameLst>
                                          <p:attrName>style.visibility</p:attrName>
                                        </p:attrNameLst>
                                      </p:cBhvr>
                                      <p:to>
                                        <p:strVal val="visible"/>
                                      </p:to>
                                    </p:set>
                                    <p:anim calcmode="lin" valueType="num">
                                      <p:cBhvr additive="base">
                                        <p:cTn id="10" dur="3000" fill="hold"/>
                                        <p:tgtEl>
                                          <p:spTgt spid="17410"/>
                                        </p:tgtEl>
                                        <p:attrNameLst>
                                          <p:attrName>ppt_x</p:attrName>
                                        </p:attrNameLst>
                                      </p:cBhvr>
                                      <p:tavLst>
                                        <p:tav tm="0">
                                          <p:val>
                                            <p:strVal val="1+#ppt_w/2"/>
                                          </p:val>
                                        </p:tav>
                                        <p:tav tm="100000">
                                          <p:val>
                                            <p:strVal val="#ppt_x"/>
                                          </p:val>
                                        </p:tav>
                                      </p:tavLst>
                                    </p:anim>
                                    <p:anim calcmode="lin" valueType="num">
                                      <p:cBhvr additive="base">
                                        <p:cTn id="11" dur="3000" fill="hold"/>
                                        <p:tgtEl>
                                          <p:spTgt spid="174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3a7faf34c30f8b4855c930071am--podarki-k-prazdnikam-pryanichnyj-dom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6388" name="Picture 4" descr="http://2.bp.blogspot.com/-TksLrV5MZDM/TuRB4Jw0T1I/AAAAAAAABJk/v5ym2ezB5LI/s1600/papa+noel+gif.gif"/>
          <p:cNvPicPr>
            <a:picLocks noChangeAspect="1" noChangeArrowheads="1" noCrop="1"/>
          </p:cNvPicPr>
          <p:nvPr/>
        </p:nvPicPr>
        <p:blipFill>
          <a:blip r:embed="rId3"/>
          <a:srcRect/>
          <a:stretch>
            <a:fillRect/>
          </a:stretch>
        </p:blipFill>
        <p:spPr bwMode="auto">
          <a:xfrm>
            <a:off x="6429388" y="1928808"/>
            <a:ext cx="2381250" cy="2857500"/>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cd0e03fa13a686cb142c0890f198ac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5362" name="Picture 2" descr="http://s5.rimg.info/41da14edcd1b495d8b994940fc15b0b7.gif"/>
          <p:cNvPicPr>
            <a:picLocks noChangeAspect="1" noChangeArrowheads="1" noCrop="1"/>
          </p:cNvPicPr>
          <p:nvPr/>
        </p:nvPicPr>
        <p:blipFill>
          <a:blip r:embed="rId3"/>
          <a:srcRect/>
          <a:stretch>
            <a:fillRect/>
          </a:stretch>
        </p:blipFill>
        <p:spPr bwMode="auto">
          <a:xfrm>
            <a:off x="4000496" y="3143254"/>
            <a:ext cx="3649308" cy="1762127"/>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yanichnyj-domik-master-klass-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ort.gif"/>
          <p:cNvPicPr>
            <a:picLocks noChangeAspect="1"/>
          </p:cNvPicPr>
          <p:nvPr/>
        </p:nvPicPr>
        <p:blipFill>
          <a:blip r:embed="rId3">
            <a:lum contrast="20000"/>
          </a:blip>
          <a:stretch>
            <a:fillRect/>
          </a:stretch>
        </p:blipFill>
        <p:spPr>
          <a:xfrm>
            <a:off x="5429224" y="3214692"/>
            <a:ext cx="1428760" cy="1644735"/>
          </a:xfrm>
          <a:prstGeom prst="rect">
            <a:avLst/>
          </a:prstGeom>
          <a:effectLst>
            <a:softEdge rad="31750"/>
          </a:effectLst>
        </p:spPr>
      </p:pic>
      <p:pic>
        <p:nvPicPr>
          <p:cNvPr id="4" name="3 Imagen" descr="sport.gif"/>
          <p:cNvPicPr>
            <a:picLocks noChangeAspect="1"/>
          </p:cNvPicPr>
          <p:nvPr/>
        </p:nvPicPr>
        <p:blipFill>
          <a:blip r:embed="rId3">
            <a:lum contrast="20000"/>
          </a:blip>
          <a:stretch>
            <a:fillRect/>
          </a:stretch>
        </p:blipFill>
        <p:spPr>
          <a:xfrm>
            <a:off x="4214810" y="3214692"/>
            <a:ext cx="1428760" cy="1644735"/>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ingerBreadHouse_C0_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4338" name="Picture 2" descr="http://www.gifmania.com/Gif-Animados-Navidad/Imagenes-Villancicos/Ninos-Cantando-Villancicos-72820.gif"/>
          <p:cNvPicPr>
            <a:picLocks noChangeAspect="1" noChangeArrowheads="1" noCrop="1"/>
          </p:cNvPicPr>
          <p:nvPr/>
        </p:nvPicPr>
        <p:blipFill>
          <a:blip r:embed="rId3"/>
          <a:srcRect/>
          <a:stretch>
            <a:fillRect/>
          </a:stretch>
        </p:blipFill>
        <p:spPr bwMode="auto">
          <a:xfrm>
            <a:off x="0" y="3026843"/>
            <a:ext cx="2857488" cy="2116657"/>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ingerhau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3314" name="Picture 2" descr="http://3.bp.blogspot.com/-wFxy8ymsukU/VH3UE7hZVNI/AAAAAAADLxQ/vg7euf7ZMbs/s1600/glimgs36.gif"/>
          <p:cNvPicPr>
            <a:picLocks noChangeAspect="1" noChangeArrowheads="1" noCrop="1"/>
          </p:cNvPicPr>
          <p:nvPr/>
        </p:nvPicPr>
        <p:blipFill>
          <a:blip r:embed="rId3"/>
          <a:srcRect/>
          <a:stretch>
            <a:fillRect/>
          </a:stretch>
        </p:blipFill>
        <p:spPr bwMode="auto">
          <a:xfrm>
            <a:off x="285720" y="285734"/>
            <a:ext cx="2500298" cy="3226458"/>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7a26hbgcjc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ort.gif"/>
          <p:cNvPicPr>
            <a:picLocks noChangeAspect="1"/>
          </p:cNvPicPr>
          <p:nvPr/>
        </p:nvPicPr>
        <p:blipFill>
          <a:blip r:embed="rId3">
            <a:lum contrast="20000"/>
          </a:blip>
          <a:stretch>
            <a:fillRect/>
          </a:stretch>
        </p:blipFill>
        <p:spPr>
          <a:xfrm>
            <a:off x="-85860" y="3000378"/>
            <a:ext cx="1157367" cy="1930487"/>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3616.gif"/>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1268" name="Picture 4" descr="http://www.gifsanimados.org/data/media/357/arbol-de-navidad-imagen-animada-0333.gif"/>
          <p:cNvPicPr>
            <a:picLocks noChangeAspect="1" noChangeArrowheads="1" noCrop="1"/>
          </p:cNvPicPr>
          <p:nvPr/>
        </p:nvPicPr>
        <p:blipFill>
          <a:blip r:embed="rId3"/>
          <a:srcRect/>
          <a:stretch>
            <a:fillRect/>
          </a:stretch>
        </p:blipFill>
        <p:spPr bwMode="auto">
          <a:xfrm>
            <a:off x="0" y="1523977"/>
            <a:ext cx="2682008" cy="3619523"/>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2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39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0244" name="Picture 4" descr="http://www.canalgif.net/Gifs-animados/Celebraciones/Navidad/Imagen-animada-Navidad-282.gif"/>
          <p:cNvPicPr>
            <a:picLocks noChangeAspect="1" noChangeArrowheads="1"/>
          </p:cNvPicPr>
          <p:nvPr/>
        </p:nvPicPr>
        <p:blipFill>
          <a:blip r:embed="rId3"/>
          <a:srcRect/>
          <a:stretch>
            <a:fillRect/>
          </a:stretch>
        </p:blipFill>
        <p:spPr bwMode="auto">
          <a:xfrm>
            <a:off x="6286512" y="1400175"/>
            <a:ext cx="2171700" cy="3743325"/>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fade">
                                      <p:cBhvr>
                                        <p:cTn id="7" dur="20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75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9218" name="AutoShape 2" descr="http://www.gifmania.com/Gif-Animados-Navidad/Imagenes-Papa-Noel/Papa-Noel-Mama-Noel/Mama-Noela-Besa-Papa-Noel-85422.gif"/>
          <p:cNvSpPr>
            <a:spLocks noChangeAspect="1" noChangeArrowheads="1"/>
          </p:cNvSpPr>
          <p:nvPr/>
        </p:nvSpPr>
        <p:spPr bwMode="auto">
          <a:xfrm>
            <a:off x="155575" y="-1600200"/>
            <a:ext cx="3057525" cy="3333750"/>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9220" name="Picture 4" descr="http://www.gifmania.com/Gif-Animados-Navidad/Imagenes-Papa-Noel/Papa-Noel-Mama-Noel/Mama-Noela-Besa-Papa-Noel-85422.gif"/>
          <p:cNvPicPr>
            <a:picLocks noChangeAspect="1" noChangeArrowheads="1" noCrop="1"/>
          </p:cNvPicPr>
          <p:nvPr/>
        </p:nvPicPr>
        <p:blipFill>
          <a:blip r:embed="rId3"/>
          <a:srcRect/>
          <a:stretch>
            <a:fillRect/>
          </a:stretch>
        </p:blipFill>
        <p:spPr bwMode="auto">
          <a:xfrm>
            <a:off x="6086475" y="642924"/>
            <a:ext cx="3057525" cy="3333750"/>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yanichnyy_domik_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076" name="Picture 4" descr="http://4.bp.blogspot.com/-hQgYwc1AeoQ/UnqwwvZHrvI/AAAAAAABQDk/YMBshVvbbYM/s1600/Feliz+Navidad,+Gifs+Animados+6.gif"/>
          <p:cNvPicPr>
            <a:picLocks noChangeAspect="1" noChangeArrowheads="1" noCrop="1"/>
          </p:cNvPicPr>
          <p:nvPr/>
        </p:nvPicPr>
        <p:blipFill>
          <a:blip r:embed="rId3"/>
          <a:srcRect/>
          <a:stretch>
            <a:fillRect/>
          </a:stretch>
        </p:blipFill>
        <p:spPr bwMode="auto">
          <a:xfrm>
            <a:off x="5143504" y="2702184"/>
            <a:ext cx="2000264" cy="2441316"/>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fade">
                                      <p:cBhvr>
                                        <p:cTn id="7"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ew_year_hut_sweets_holidays_1600x1200_hd-wallpaper-183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ort.gif"/>
          <p:cNvPicPr>
            <a:picLocks noChangeAspect="1"/>
          </p:cNvPicPr>
          <p:nvPr/>
        </p:nvPicPr>
        <p:blipFill>
          <a:blip r:embed="rId3">
            <a:lum contrast="20000"/>
          </a:blip>
          <a:stretch>
            <a:fillRect/>
          </a:stretch>
        </p:blipFill>
        <p:spPr>
          <a:xfrm>
            <a:off x="2428828" y="3071816"/>
            <a:ext cx="1428760" cy="1644735"/>
          </a:xfrm>
          <a:prstGeom prst="rect">
            <a:avLst/>
          </a:prstGeom>
          <a:effectLst>
            <a:softEdge rad="31750"/>
          </a:effectLst>
        </p:spPr>
      </p:pic>
      <p:pic>
        <p:nvPicPr>
          <p:cNvPr id="4" name="3 Imagen" descr="sport.gif"/>
          <p:cNvPicPr>
            <a:picLocks noChangeAspect="1"/>
          </p:cNvPicPr>
          <p:nvPr/>
        </p:nvPicPr>
        <p:blipFill>
          <a:blip r:embed="rId3">
            <a:lum contrast="20000"/>
          </a:blip>
          <a:stretch>
            <a:fillRect/>
          </a:stretch>
        </p:blipFill>
        <p:spPr>
          <a:xfrm>
            <a:off x="1214414" y="3071816"/>
            <a:ext cx="1428760" cy="1644735"/>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ovgodgde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170" name="Picture 2" descr="http://images.yodibujo.es/_uploads/_tiny_galerie/200811/santa1_7uh.gif"/>
          <p:cNvPicPr>
            <a:picLocks noChangeAspect="1" noChangeArrowheads="1" noCrop="1"/>
          </p:cNvPicPr>
          <p:nvPr/>
        </p:nvPicPr>
        <p:blipFill>
          <a:blip r:embed="rId3">
            <a:lum contrast="-20000"/>
          </a:blip>
          <a:srcRect/>
          <a:stretch>
            <a:fillRect/>
          </a:stretch>
        </p:blipFill>
        <p:spPr bwMode="auto">
          <a:xfrm>
            <a:off x="2285984" y="500048"/>
            <a:ext cx="1785950" cy="1785951"/>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yanichnyy_dom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r3lgm.gif"/>
          <p:cNvPicPr>
            <a:picLocks noChangeAspect="1"/>
          </p:cNvPicPr>
          <p:nvPr/>
        </p:nvPicPr>
        <p:blipFill>
          <a:blip r:embed="rId3">
            <a:lum contrast="20000"/>
          </a:blip>
          <a:stretch>
            <a:fillRect/>
          </a:stretch>
        </p:blipFill>
        <p:spPr>
          <a:xfrm>
            <a:off x="-214346" y="214296"/>
            <a:ext cx="3071834" cy="2389204"/>
          </a:xfrm>
          <a:prstGeom prst="rect">
            <a:avLst/>
          </a:prstGeom>
          <a:effectLst>
            <a:softEdge rad="31750"/>
          </a:effectLst>
        </p:spPr>
      </p:pic>
      <p:pic>
        <p:nvPicPr>
          <p:cNvPr id="4098" name="Picture 2" descr="http://hoyimagenes.com/wp-content/uploads/2014/12/navidadanimada.gif"/>
          <p:cNvPicPr>
            <a:picLocks noChangeAspect="1" noChangeArrowheads="1" noCrop="1"/>
          </p:cNvPicPr>
          <p:nvPr/>
        </p:nvPicPr>
        <p:blipFill>
          <a:blip r:embed="rId4"/>
          <a:srcRect/>
          <a:stretch>
            <a:fillRect/>
          </a:stretch>
        </p:blipFill>
        <p:spPr bwMode="auto">
          <a:xfrm>
            <a:off x="4143372" y="785800"/>
            <a:ext cx="2714644" cy="2314235"/>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fade">
                                      <p:cBhvr>
                                        <p:cTn id="11"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upercoolpics_03_101220072321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052" name="Picture 4" descr="http://www.canalred.info/navidad/Chimeneas-de-Navidad/Chimeneas-de-Navidad-04.gif"/>
          <p:cNvPicPr>
            <a:picLocks noChangeAspect="1" noChangeArrowheads="1" noCrop="1"/>
          </p:cNvPicPr>
          <p:nvPr/>
        </p:nvPicPr>
        <p:blipFill>
          <a:blip r:embed="rId3"/>
          <a:srcRect/>
          <a:stretch>
            <a:fillRect/>
          </a:stretch>
        </p:blipFill>
        <p:spPr bwMode="auto">
          <a:xfrm>
            <a:off x="2643174" y="0"/>
            <a:ext cx="1857388" cy="1582705"/>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yanichnyj-domik-master-klass-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146" name="Picture 2" descr="http://2.bp.blogspot.com/_WvACVGW1iPE/TPSIupaRNCI/AAAAAAAABbw/0Nvg60VMxMk/s1600/gifs-animados-arbol-navidad-11.gif"/>
          <p:cNvPicPr>
            <a:picLocks noChangeAspect="1" noChangeArrowheads="1" noCrop="1"/>
          </p:cNvPicPr>
          <p:nvPr/>
        </p:nvPicPr>
        <p:blipFill>
          <a:blip r:embed="rId3"/>
          <a:srcRect/>
          <a:stretch>
            <a:fillRect/>
          </a:stretch>
        </p:blipFill>
        <p:spPr bwMode="auto">
          <a:xfrm>
            <a:off x="5857884" y="0"/>
            <a:ext cx="3429000" cy="3429001"/>
          </a:xfrm>
          <a:prstGeom prst="rect">
            <a:avLst/>
          </a:prstGeom>
          <a:noFill/>
        </p:spPr>
      </p:pic>
      <p:pic>
        <p:nvPicPr>
          <p:cNvPr id="4" name="Picture 2" descr="Rendered Image"/>
          <p:cNvPicPr>
            <a:picLocks noChangeAspect="1" noChangeArrowheads="1"/>
          </p:cNvPicPr>
          <p:nvPr/>
        </p:nvPicPr>
        <p:blipFill>
          <a:blip r:embed="rId4">
            <a:grayscl/>
            <a:lum bright="-40000" contrast="40000"/>
          </a:blip>
          <a:srcRect/>
          <a:stretch>
            <a:fillRect/>
          </a:stretch>
        </p:blipFill>
        <p:spPr bwMode="auto">
          <a:xfrm rot="20024882">
            <a:off x="6994369" y="3360716"/>
            <a:ext cx="1533447" cy="974116"/>
          </a:xfrm>
          <a:prstGeom prst="rect">
            <a:avLst/>
          </a:prstGeom>
          <a:noFill/>
        </p:spPr>
      </p:pic>
      <p:pic>
        <p:nvPicPr>
          <p:cNvPr id="5" name="4 Imagen" descr="23r3lgm.gif"/>
          <p:cNvPicPr>
            <a:picLocks noChangeAspect="1"/>
          </p:cNvPicPr>
          <p:nvPr/>
        </p:nvPicPr>
        <p:blipFill>
          <a:blip r:embed="rId5">
            <a:lum contrast="20000"/>
          </a:blip>
          <a:stretch>
            <a:fillRect/>
          </a:stretch>
        </p:blipFill>
        <p:spPr>
          <a:xfrm>
            <a:off x="0" y="285734"/>
            <a:ext cx="2143140" cy="1666887"/>
          </a:xfrm>
          <a:prstGeom prst="rect">
            <a:avLst/>
          </a:prstGeom>
          <a:effectLst>
            <a:softEdge rad="31750"/>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childTnLst>
                                </p:cTn>
                              </p:par>
                              <p:par>
                                <p:cTn id="8" presetID="1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4" fill="hold">
                            <p:stCondLst>
                              <p:cond delay="2000"/>
                            </p:stCondLst>
                            <p:childTnLst>
                              <p:par>
                                <p:cTn id="15" presetID="23" presetClass="entr" presetSubtype="16"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casit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Presentación1casitas</Template>
  <TotalTime>0</TotalTime>
  <Words>342</Words>
  <Application>Microsoft Office PowerPoint</Application>
  <PresentationFormat>Presentación en pantalla (16:9)</PresentationFormat>
  <Paragraphs>15</Paragraphs>
  <Slides>51</Slides>
  <Notes>1</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Presentación1casitas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cp:revision>
  <dcterms:created xsi:type="dcterms:W3CDTF">2016-12-09T15:39:27Z</dcterms:created>
  <dcterms:modified xsi:type="dcterms:W3CDTF">2016-12-09T16:22:18Z</dcterms:modified>
</cp:coreProperties>
</file>