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67" r:id="rId2"/>
    <p:sldId id="268" r:id="rId3"/>
    <p:sldId id="261" r:id="rId4"/>
    <p:sldId id="262" r:id="rId5"/>
    <p:sldId id="265" r:id="rId6"/>
    <p:sldId id="260" r:id="rId7"/>
    <p:sldId id="263" r:id="rId8"/>
    <p:sldId id="266" r:id="rId9"/>
    <p:sldId id="264" r:id="rId10"/>
    <p:sldId id="269" r:id="rId11"/>
  </p:sldIdLst>
  <p:sldSz cx="9144000" cy="5143500" type="screen16x9"/>
  <p:notesSz cx="6858000" cy="9144000"/>
  <p:embeddedFontLst>
    <p:embeddedFont>
      <p:font typeface="Harrington" pitchFamily="82" charset="0"/>
      <p:regular r:id="rId12"/>
    </p:embeddedFon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Kristen ITC" pitchFamily="66" charset="0"/>
      <p:regular r:id="rId1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JEqbNE2XvXIZa0Fh2Hdpg==" hashData="cCBBApvX+3QURbr42VHAT4tx+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1E46"/>
    <a:srgbClr val="1F1F1F"/>
    <a:srgbClr val="000000"/>
    <a:srgbClr val="232323"/>
    <a:srgbClr val="111111"/>
    <a:srgbClr val="191919"/>
    <a:srgbClr val="00153E"/>
    <a:srgbClr val="3C3B1D"/>
    <a:srgbClr val="666633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0788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2474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973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1308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0861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346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4172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288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9654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5177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3393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CED73-F8F7-426E-958A-20F13AE17A09}" type="datetimeFigureOut">
              <a:rPr lang="es-ES" smtClean="0"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96BAE-095D-4543-AC41-267D12004B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7992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26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openxmlformats.org/officeDocument/2006/relationships/image" Target="../media/image4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microsoft.com/office/2007/relationships/hdphoto" Target="../media/hdphoto5.wdp"/><Relationship Id="rId10" Type="http://schemas.microsoft.com/office/2007/relationships/hdphoto" Target="../media/hdphoto7.wdp"/><Relationship Id="rId4" Type="http://schemas.openxmlformats.org/officeDocument/2006/relationships/image" Target="../media/image40.png"/><Relationship Id="rId9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5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987574"/>
            <a:ext cx="7488832" cy="415592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059581"/>
            <a:ext cx="2804058" cy="396044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36">
            <a:off x="4727445" y="3312962"/>
            <a:ext cx="542582" cy="542582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7864" y="3590262"/>
            <a:ext cx="690590" cy="66006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6502"/>
            <a:ext cx="4517447" cy="277043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492" y="627534"/>
            <a:ext cx="3636295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418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  <p:sndAc>
          <p:stSnd>
            <p:snd r:embed="rId2" name="Feliz Navidad Instrumental Guitar2.wav"/>
          </p:stSnd>
        </p:sndAc>
      </p:transition>
    </mc:Choice>
    <mc:Fallback xmlns="">
      <p:transition spd="slow" advClick="0" advTm="10000">
        <p:fade/>
        <p:sndAc>
          <p:stSnd>
            <p:snd r:embed="rId12" name="Feliz Navidad Instrumental Guitar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5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89" r="5582"/>
          <a:stretch/>
        </p:blipFill>
        <p:spPr>
          <a:xfrm>
            <a:off x="0" y="1131590"/>
            <a:ext cx="9144000" cy="401191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6"/>
          <a:stretch/>
        </p:blipFill>
        <p:spPr>
          <a:xfrm>
            <a:off x="22303" y="2649419"/>
            <a:ext cx="2749498" cy="304459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683" y="203650"/>
            <a:ext cx="3742634" cy="47362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102027"/>
            <a:ext cx="2165921" cy="247957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674">
            <a:off x="5641553" y="-117907"/>
            <a:ext cx="3274660" cy="249899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3478"/>
            <a:ext cx="3384376" cy="264375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115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1E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0" y="-16986"/>
            <a:ext cx="5048296" cy="490889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9538"/>
            <a:ext cx="2368734" cy="251237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679577"/>
            <a:ext cx="680191" cy="218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5193933" y="2838287"/>
            <a:ext cx="37368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“La Navidad puede ser un día de fiesta o de oración, pero siempre será un día de recuerdo, un día en el que pensamos en todo lo que hemos amado.”</a:t>
            </a:r>
          </a:p>
          <a:p>
            <a:pPr algn="ctr"/>
            <a:r>
              <a:rPr lang="es-ES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-Augusta </a:t>
            </a:r>
            <a:r>
              <a:rPr lang="es-ES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E. </a:t>
            </a:r>
            <a:r>
              <a:rPr lang="es-ES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Rundel-</a:t>
            </a:r>
            <a:endParaRPr lang="es-ES" b="1" dirty="0"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13371"/>
            <a:ext cx="944882" cy="278587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987" y="411510"/>
            <a:ext cx="2249444" cy="1656184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940" y="2211710"/>
            <a:ext cx="2278116" cy="28079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6956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9000">
        <p14:prism dir="d" isContent="1" isInverted="1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B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23" y="123478"/>
            <a:ext cx="6795427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4670959"/>
            <a:ext cx="680191" cy="218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10 Rectángulo"/>
          <p:cNvSpPr/>
          <p:nvPr/>
        </p:nvSpPr>
        <p:spPr>
          <a:xfrm>
            <a:off x="543535" y="3171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“Cuando recordamos las Navidades pasadas, nos </a:t>
            </a:r>
            <a:r>
              <a:rPr lang="es-ES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damos 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cuenta de que las cosas más simples son las que dan mayor felicidad</a:t>
            </a:r>
            <a:r>
              <a:rPr lang="es-ES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.”      -Bob Hope-</a:t>
            </a:r>
            <a:endParaRPr lang="es-ES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096" y="564094"/>
            <a:ext cx="2146280" cy="2756727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35" y="1646554"/>
            <a:ext cx="3024336" cy="33485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549" y="2541792"/>
            <a:ext cx="597359" cy="59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3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23000">
        <p14:prism dir="d" isContent="1" isInverted="1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chemeClr val="bg1"/>
            </a:gs>
            <a:gs pos="98000">
              <a:srgbClr val="FF7A00"/>
            </a:gs>
            <a:gs pos="100000">
              <a:srgbClr val="4D0808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2" y="453575"/>
            <a:ext cx="8848289" cy="516948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3690"/>
            <a:ext cx="1624529" cy="2096569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776" b="1"/>
          <a:stretch/>
        </p:blipFill>
        <p:spPr>
          <a:xfrm>
            <a:off x="6300192" y="98518"/>
            <a:ext cx="2898420" cy="466972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53" y="486891"/>
            <a:ext cx="831726" cy="83172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043608" y="19236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81" y="4688017"/>
            <a:ext cx="680191" cy="21841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135973" y="287144"/>
            <a:ext cx="39660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Harrington" pitchFamily="82" charset="0"/>
              </a:rPr>
              <a:t>“La Navidad es el momento perfecto para celebrar el amor de Dios y la familia y para crear recuerdos que durarán para siempre. Jesús es el regalo perfecto e indescriptible de Dios.”</a:t>
            </a:r>
          </a:p>
          <a:p>
            <a:pPr algn="ctr"/>
            <a:r>
              <a:rPr lang="es-ES" sz="1600" b="1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Harrington" pitchFamily="82" charset="0"/>
              </a:rPr>
              <a:t>-Joel </a:t>
            </a:r>
            <a:r>
              <a:rPr lang="es-ES" sz="16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Harrington" pitchFamily="82" charset="0"/>
              </a:rPr>
              <a:t>Osteen</a:t>
            </a:r>
            <a:r>
              <a:rPr lang="es-ES" sz="1600" b="1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Harrington" pitchFamily="82" charset="0"/>
              </a:rPr>
              <a:t>-</a:t>
            </a:r>
            <a:endParaRPr lang="es-ES" sz="1600" b="1" dirty="0">
              <a:solidFill>
                <a:schemeClr val="bg2">
                  <a:lumMod val="40000"/>
                  <a:lumOff val="60000"/>
                </a:schemeClr>
              </a:solidFill>
              <a:latin typeface="Harrington" pitchFamily="82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53" y="2120259"/>
            <a:ext cx="2138049" cy="242254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076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1000">
        <p14:prism dir="d" isContent="1" isInverted="1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F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07" y="-109920"/>
            <a:ext cx="3510431" cy="347375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54907" y="3075806"/>
            <a:ext cx="5040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Harrington" pitchFamily="82" charset="0"/>
              </a:rPr>
              <a:t>“La Navidad es el espíritu de dar sin tener pensamientos de recibir. Es felicidad porque vemos alegría en las personas. Es olvidarse de sí mismo y encontrar tiempo para otros. Es descartar lo que no tiene sentido y enfatizar los verdaderos valores.”</a:t>
            </a:r>
          </a:p>
          <a:p>
            <a:pPr algn="ctr"/>
            <a:r>
              <a:rPr lang="es-ES" sz="16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Harrington" pitchFamily="82" charset="0"/>
              </a:rPr>
              <a:t>-Thomas </a:t>
            </a:r>
            <a:r>
              <a:rPr lang="es-ES" sz="16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Harrington" pitchFamily="82" charset="0"/>
              </a:rPr>
              <a:t>S. </a:t>
            </a:r>
            <a:r>
              <a:rPr lang="es-ES" sz="1600" dirty="0" err="1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Harrington" pitchFamily="82" charset="0"/>
              </a:rPr>
              <a:t>Monson</a:t>
            </a:r>
            <a:r>
              <a:rPr lang="es-ES" sz="16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Harrington" pitchFamily="82" charset="0"/>
              </a:rPr>
              <a:t>-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409920"/>
            <a:ext cx="680191" cy="21841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367"/>
            <a:ext cx="5724128" cy="377774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580" y="2571750"/>
            <a:ext cx="1846935" cy="242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04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1000">
        <p14:window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63303"/>
            <a:ext cx="5327463" cy="447409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1789528" y="3261679"/>
            <a:ext cx="38625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>
                <a:solidFill>
                  <a:srgbClr val="FFFF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“La navidad es amor en acción. Cada vez que amamos, cada vez que damos, es navidad.”</a:t>
            </a:r>
          </a:p>
          <a:p>
            <a:pPr algn="ctr"/>
            <a:r>
              <a:rPr lang="es-ES" b="1" dirty="0" smtClean="0">
                <a:solidFill>
                  <a:srgbClr val="FFFF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-Dale Evans-</a:t>
            </a:r>
            <a:endParaRPr lang="es-ES" b="1" dirty="0">
              <a:solidFill>
                <a:srgbClr val="FFFF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409" y="897314"/>
            <a:ext cx="2133711" cy="25328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59" y="4532930"/>
            <a:ext cx="680191" cy="218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908818"/>
            <a:ext cx="1103285" cy="23528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300" y="555526"/>
            <a:ext cx="3671029" cy="570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037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9000">
        <p14:ferris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8000"/>
            </a:gs>
            <a:gs pos="80000">
              <a:srgbClr val="002E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5508104" y="926918"/>
            <a:ext cx="2592288" cy="3157000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4032448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635" y="4582357"/>
            <a:ext cx="680191" cy="2184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>
            <a:off x="683568" y="314313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“Esta Navidad eleva una oración al cielo y pídele a Dios que lleve esperanza a quienes la perdieron, que lleve alegría a quienes tienen tristeza en el alma y que lleve amor a cada rincón del </a:t>
            </a:r>
            <a:r>
              <a:rPr lang="es-E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mundo.</a:t>
            </a:r>
            <a:endParaRPr lang="es-E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-29685"/>
            <a:ext cx="3168352" cy="3249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2295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7000">
        <p:plus/>
      </p:transition>
    </mc:Choice>
    <mc:Fallback xmlns="">
      <p:transition spd="slow" advClick="0" advTm="17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246"/>
          <a:stretch/>
        </p:blipFill>
        <p:spPr>
          <a:xfrm>
            <a:off x="0" y="1605783"/>
            <a:ext cx="9252520" cy="3537087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73" y="697600"/>
            <a:ext cx="4440087" cy="346378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605784"/>
            <a:ext cx="1944216" cy="100021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5" y="161300"/>
            <a:ext cx="2382356" cy="3384376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7009820" cy="191398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16" y="3075806"/>
            <a:ext cx="2675923" cy="1926177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465579"/>
            <a:ext cx="273687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609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4000">
        <p14:ferris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Microsoft Office PowerPoint</Application>
  <PresentationFormat>Presentación en pantalla (16:9)</PresentationFormat>
  <Paragraphs>14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Harrington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38</cp:revision>
  <dcterms:created xsi:type="dcterms:W3CDTF">2022-12-04T19:31:38Z</dcterms:created>
  <dcterms:modified xsi:type="dcterms:W3CDTF">2022-12-16T22:48:30Z</dcterms:modified>
</cp:coreProperties>
</file>