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9" r:id="rId5"/>
    <p:sldId id="262" r:id="rId6"/>
    <p:sldId id="265" r:id="rId7"/>
    <p:sldId id="264" r:id="rId8"/>
    <p:sldId id="261" r:id="rId9"/>
    <p:sldId id="260" r:id="rId10"/>
    <p:sldId id="263" r:id="rId11"/>
    <p:sldId id="267" r:id="rId12"/>
    <p:sldId id="258" r:id="rId13"/>
    <p:sldId id="268" r:id="rId14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mGeTOrEqRK65HwsaTqdKg" hashData="nzt4Yc76/31q1YdjJMIdehxm9z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7FF"/>
    <a:srgbClr val="3399FF"/>
    <a:srgbClr val="001000"/>
    <a:srgbClr val="003300"/>
    <a:srgbClr val="195B40"/>
    <a:srgbClr val="5C0000"/>
    <a:srgbClr val="D2AE6C"/>
    <a:srgbClr val="B80000"/>
    <a:srgbClr val="DDBC2F"/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7608" y="80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2901" y="1600201"/>
            <a:ext cx="3009900" cy="45255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05201" y="1600201"/>
            <a:ext cx="3009900" cy="45255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1" y="204789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972050" y="275035"/>
            <a:ext cx="1543051" cy="585073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902" y="275035"/>
            <a:ext cx="4476751" cy="585073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54DDF-4707-42D2-86BA-BE3039C36B1A}" type="datetimeFigureOut">
              <a:rPr lang="es-PE" smtClean="0"/>
              <a:pPr/>
              <a:t>6/12/2022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4450D-14C1-479F-B335-9723C9DB1A4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11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1.gif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11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openxmlformats.org/officeDocument/2006/relationships/image" Target="../media/image3.gif"/><Relationship Id="rId4" Type="http://schemas.openxmlformats.org/officeDocument/2006/relationships/image" Target="../media/image3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dfb70c7b93fd4a1b9f7b081a40494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571504" cy="14285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4500576"/>
            <a:ext cx="4572032" cy="6429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27354d9db9540256f7060e600227af08.gif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 flipH="1">
            <a:off x="5715008" y="800092"/>
            <a:ext cx="3005504" cy="4343408"/>
          </a:xfrm>
          <a:prstGeom prst="rect">
            <a:avLst/>
          </a:prstGeom>
        </p:spPr>
      </p:pic>
      <p:pic>
        <p:nvPicPr>
          <p:cNvPr id="12" name="11 Imagen" descr="eg4vg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496" y="2428874"/>
            <a:ext cx="2663617" cy="2071702"/>
          </a:xfrm>
          <a:prstGeom prst="rect">
            <a:avLst/>
          </a:prstGeom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/>
          <a:stretch>
            <a:fillRect/>
          </a:stretch>
        </p:blipFill>
        <p:spPr bwMode="auto">
          <a:xfrm>
            <a:off x="642910" y="4357700"/>
            <a:ext cx="2357454" cy="419101"/>
          </a:xfrm>
          <a:prstGeom prst="rect">
            <a:avLst/>
          </a:prstGeom>
          <a:noFill/>
        </p:spPr>
      </p:pic>
      <p:pic>
        <p:nvPicPr>
          <p:cNvPr id="8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2" y="4214824"/>
            <a:ext cx="1560206" cy="500066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2" name="Navidad, Coro Renacer, Villancico Tradicional - Fe Kids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d43ffc425f82cdf5c18d2d4c2a5e61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0"/>
            <a:ext cx="2643206" cy="5143500"/>
          </a:xfrm>
          <a:prstGeom prst="rect">
            <a:avLst/>
          </a:prstGeom>
        </p:spPr>
      </p:pic>
      <p:pic>
        <p:nvPicPr>
          <p:cNvPr id="5" name="4 Imagen" descr="2d43ffc425f82cdf5c18d2d4c2a5e61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2652730" cy="5143500"/>
          </a:xfrm>
          <a:prstGeom prst="rect">
            <a:avLst/>
          </a:prstGeom>
        </p:spPr>
      </p:pic>
      <p:pic>
        <p:nvPicPr>
          <p:cNvPr id="7" name="6 Imagen" descr="83fce87a286194a6cbd7be81642e254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42976" y="0"/>
            <a:ext cx="2857519" cy="4909516"/>
          </a:xfrm>
          <a:prstGeom prst="rect">
            <a:avLst/>
          </a:prstGeom>
        </p:spPr>
      </p:pic>
      <p:sp>
        <p:nvSpPr>
          <p:cNvPr id="9" name="8 Marco"/>
          <p:cNvSpPr/>
          <p:nvPr/>
        </p:nvSpPr>
        <p:spPr>
          <a:xfrm>
            <a:off x="0" y="0"/>
            <a:ext cx="5357818" cy="5143500"/>
          </a:xfrm>
          <a:prstGeom prst="frame">
            <a:avLst>
              <a:gd name="adj1" fmla="val 307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0" name="9 Imagen" descr="05d4709fb1a3fe33d3390af53e759425.jp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357818" y="0"/>
            <a:ext cx="3786182" cy="51435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5357818" y="3286130"/>
            <a:ext cx="3786182" cy="18573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ysClr val="windowText" lastClr="000000"/>
              </a:solidFill>
            </a:endParaRPr>
          </a:p>
        </p:txBody>
      </p:sp>
      <p:pic>
        <p:nvPicPr>
          <p:cNvPr id="12" name="11 Imagen" descr="2z4a4nb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5074" y="3456751"/>
            <a:ext cx="2214578" cy="168674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3" name="12 Imagen" descr="cooltext42461460150370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9586" y="4643452"/>
            <a:ext cx="1000132" cy="37896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c7695f7775ec9bf16ebc5f4e448f9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42858"/>
            <a:ext cx="4357718" cy="4572014"/>
          </a:xfrm>
          <a:prstGeom prst="round2DiagRect">
            <a:avLst>
              <a:gd name="adj1" fmla="val 16667"/>
              <a:gd name="adj2" fmla="val 0"/>
            </a:avLst>
          </a:prstGeom>
          <a:ln w="76200" cap="sq">
            <a:noFill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5" name="4 Imagen" descr="fafe4118a21fef1e8fdf4bd4ac5d6875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786314" y="142858"/>
            <a:ext cx="3857625" cy="4857784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7 Imagen" descr="580b57fcd9996e24bc43c389.png"/>
          <p:cNvPicPr>
            <a:picLocks noChangeAspect="1"/>
          </p:cNvPicPr>
          <p:nvPr/>
        </p:nvPicPr>
        <p:blipFill>
          <a:blip r:embed="rId4"/>
          <a:srcRect r="5882"/>
          <a:stretch>
            <a:fillRect/>
          </a:stretch>
        </p:blipFill>
        <p:spPr>
          <a:xfrm>
            <a:off x="5429256" y="3500444"/>
            <a:ext cx="2928958" cy="1012292"/>
          </a:xfrm>
          <a:prstGeom prst="rect">
            <a:avLst/>
          </a:prstGeom>
        </p:spPr>
      </p:pic>
      <p:pic>
        <p:nvPicPr>
          <p:cNvPr id="6" name="5 Imagen" descr="cooltext424614601503701.png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86710" y="4572014"/>
            <a:ext cx="1214414" cy="37896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1b083dd5600c94dd28fd64ba9c9acb7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1406" y="152798"/>
            <a:ext cx="4671273" cy="48478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7 Imagen" descr="adornosnavidadpng.png"/>
          <p:cNvPicPr>
            <a:picLocks noChangeAspect="1"/>
          </p:cNvPicPr>
          <p:nvPr/>
        </p:nvPicPr>
        <p:blipFill>
          <a:blip r:embed="rId3"/>
          <a:srcRect l="17282" r="14746"/>
          <a:stretch>
            <a:fillRect/>
          </a:stretch>
        </p:blipFill>
        <p:spPr>
          <a:xfrm>
            <a:off x="0" y="3357568"/>
            <a:ext cx="4786282" cy="2000246"/>
          </a:xfrm>
          <a:prstGeom prst="rect">
            <a:avLst/>
          </a:prstGeom>
        </p:spPr>
      </p:pic>
      <p:pic>
        <p:nvPicPr>
          <p:cNvPr id="10" name="9 Imagen" descr="gifs-feliz-navidad-para-la-famili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142858"/>
            <a:ext cx="3405178" cy="46910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10 Imagen" descr="adornosnavidadpng.png"/>
          <p:cNvPicPr>
            <a:picLocks noChangeAspect="1"/>
          </p:cNvPicPr>
          <p:nvPr/>
        </p:nvPicPr>
        <p:blipFill>
          <a:blip r:embed="rId3"/>
          <a:srcRect l="17282" r="14746"/>
          <a:stretch>
            <a:fillRect/>
          </a:stretch>
        </p:blipFill>
        <p:spPr>
          <a:xfrm>
            <a:off x="5214942" y="4000510"/>
            <a:ext cx="3571900" cy="1142990"/>
          </a:xfrm>
          <a:prstGeom prst="rect">
            <a:avLst/>
          </a:prstGeom>
        </p:spPr>
      </p:pic>
      <p:pic>
        <p:nvPicPr>
          <p:cNvPr id="6" name="5 Imagen" descr="cooltext424614601503701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500562" y="4357700"/>
            <a:ext cx="1000100" cy="312088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e75070b68096f0e3a7d39fa2d9915a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214296"/>
            <a:ext cx="4858431" cy="45005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" name="9 Imagen" descr="e3ae24f7fb020e9bdf6bd631734f44e2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357158" y="214297"/>
            <a:ext cx="3174346" cy="45720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3" name="12 Imagen" descr="4cfedfab0ebe0ad625a12e59f9139ad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572396" y="-142894"/>
            <a:ext cx="1714512" cy="1592874"/>
          </a:xfrm>
          <a:prstGeom prst="rect">
            <a:avLst/>
          </a:prstGeom>
        </p:spPr>
      </p:pic>
      <p:pic>
        <p:nvPicPr>
          <p:cNvPr id="7" name="6 Imagen" descr="1584174_bfc4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214296"/>
            <a:ext cx="3143272" cy="1500198"/>
          </a:xfrm>
          <a:prstGeom prst="rect">
            <a:avLst/>
          </a:prstGeom>
        </p:spPr>
      </p:pic>
      <p:pic>
        <p:nvPicPr>
          <p:cNvPr id="8" name="7 Imagen" descr="cooltext424614601503701.png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4357700"/>
            <a:ext cx="1071538" cy="378966"/>
          </a:xfrm>
          <a:prstGeom prst="rect">
            <a:avLst/>
          </a:prstGeom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1c1839dc9bcb43e785c04f2052c3e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3589773" cy="4786364"/>
          </a:xfrm>
          <a:prstGeom prst="roundRect">
            <a:avLst/>
          </a:prstGeom>
          <a:effectLst>
            <a:softEdge rad="317500"/>
          </a:effectLst>
        </p:spPr>
      </p:pic>
      <p:pic>
        <p:nvPicPr>
          <p:cNvPr id="5" name="4 Imagen" descr="965ad54060d33ed984c6bf0eafdc2bbb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000628" y="1428742"/>
            <a:ext cx="2796389" cy="35004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13 Imagen" descr="6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142858"/>
            <a:ext cx="4665794" cy="1357322"/>
          </a:xfrm>
          <a:prstGeom prst="rect">
            <a:avLst/>
          </a:prstGeom>
        </p:spPr>
      </p:pic>
      <p:pic>
        <p:nvPicPr>
          <p:cNvPr id="12" name="11 Imagen" descr="christmas03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9586" y="1500180"/>
            <a:ext cx="904876" cy="2819400"/>
          </a:xfrm>
          <a:prstGeom prst="rect">
            <a:avLst/>
          </a:prstGeom>
        </p:spPr>
      </p:pic>
      <p:pic>
        <p:nvPicPr>
          <p:cNvPr id="13" name="12 Imagen" descr="christmas067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1934" y="1714494"/>
            <a:ext cx="857250" cy="2857500"/>
          </a:xfrm>
          <a:prstGeom prst="rect">
            <a:avLst/>
          </a:prstGeom>
        </p:spPr>
      </p:pic>
      <p:pic>
        <p:nvPicPr>
          <p:cNvPr id="7" name="6 Imagen" descr="cooltext424614601503701.png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86182" y="4357700"/>
            <a:ext cx="1071538" cy="378966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c9a91e37af507dfc3ccc7c43b91b4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142858"/>
            <a:ext cx="3500462" cy="48577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3 Imagen" descr="189b5df0f5d56bcc1d8f94fd9b5188d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3214710" cy="5143500"/>
          </a:xfrm>
          <a:prstGeom prst="rect">
            <a:avLst/>
          </a:prstGeom>
        </p:spPr>
      </p:pic>
      <p:pic>
        <p:nvPicPr>
          <p:cNvPr id="5" name="4 Imagen" descr="cooltext424614601503701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20" y="4357700"/>
            <a:ext cx="928694" cy="37896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32473b162eb501d65de96c5229600a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642924"/>
            <a:ext cx="5429254" cy="4071941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5 Imagen" descr="adornosnavidad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857634"/>
            <a:ext cx="5357850" cy="1285866"/>
          </a:xfrm>
          <a:prstGeom prst="rect">
            <a:avLst/>
          </a:prstGeom>
        </p:spPr>
      </p:pic>
      <p:pic>
        <p:nvPicPr>
          <p:cNvPr id="7" name="6 Imagen" descr="Christmas_Red_Bow_Transparent_PNG_Clip_Art_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72132" y="142858"/>
            <a:ext cx="1357322" cy="936083"/>
          </a:xfrm>
          <a:prstGeom prst="rect">
            <a:avLst/>
          </a:prstGeom>
        </p:spPr>
      </p:pic>
      <p:pic>
        <p:nvPicPr>
          <p:cNvPr id="15" name="14 Imagen" descr="86ed441c5db9af3d9ab084a77349f87a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 flipH="1">
            <a:off x="142844" y="214296"/>
            <a:ext cx="3214710" cy="4786346"/>
          </a:xfrm>
          <a:prstGeom prst="roundRect">
            <a:avLst>
              <a:gd name="adj" fmla="val 16667"/>
            </a:avLst>
          </a:prstGeom>
          <a:ln w="76200"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7 Imagen" descr="cooltext424614601503701.png"/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20" y="4429138"/>
            <a:ext cx="1214414" cy="378966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02df74d4b7fe3c3c92ab3c05e06fbda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5715008" y="142857"/>
            <a:ext cx="3143273" cy="4864589"/>
          </a:xfrm>
          <a:prstGeom prst="roundRect">
            <a:avLst>
              <a:gd name="adj" fmla="val 16667"/>
            </a:avLst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13 Imagen" descr="ecd296056cc814cd351e15f958d7317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66599"/>
            <a:ext cx="3077252" cy="4719711"/>
          </a:xfrm>
          <a:prstGeom prst="rect">
            <a:avLst/>
          </a:prstGeom>
        </p:spPr>
      </p:pic>
      <p:pic>
        <p:nvPicPr>
          <p:cNvPr id="15" name="14 Imagen" descr="27354d9db9540256f7060e600227af08.gif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357158" y="1371596"/>
            <a:ext cx="2333625" cy="3486170"/>
          </a:xfrm>
          <a:prstGeom prst="rect">
            <a:avLst/>
          </a:prstGeom>
        </p:spPr>
      </p:pic>
      <p:pic>
        <p:nvPicPr>
          <p:cNvPr id="6" name="5 Imagen" descr="bc8fadb2bf7fbd373a344cdfc3e1cb74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2857488" y="285734"/>
            <a:ext cx="2547934" cy="4572000"/>
          </a:xfrm>
          <a:prstGeom prst="rect">
            <a:avLst/>
          </a:prstGeom>
        </p:spPr>
      </p:pic>
      <p:pic>
        <p:nvPicPr>
          <p:cNvPr id="3074" name="Picture 2" descr="hohoho text gif noel - PicMix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14296"/>
            <a:ext cx="2714612" cy="984048"/>
          </a:xfrm>
          <a:prstGeom prst="rect">
            <a:avLst/>
          </a:prstGeom>
          <a:noFill/>
        </p:spPr>
      </p:pic>
      <p:pic>
        <p:nvPicPr>
          <p:cNvPr id="8" name="7 Imagen" descr="cooltext424614601503701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4429138"/>
            <a:ext cx="1214414" cy="37896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332bf97c1526d0b0f0944f983f038155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42844" y="714362"/>
            <a:ext cx="5092934" cy="4214842"/>
          </a:xfrm>
          <a:prstGeom prst="rect">
            <a:avLst/>
          </a:prstGeom>
        </p:spPr>
      </p:pic>
      <p:pic>
        <p:nvPicPr>
          <p:cNvPr id="10" name="9 Imagen" descr="3bb6a9919d2d75499ba2153b01dcc275.jpg"/>
          <p:cNvPicPr>
            <a:picLocks noChangeAspect="1"/>
          </p:cNvPicPr>
          <p:nvPr/>
        </p:nvPicPr>
        <p:blipFill>
          <a:blip r:embed="rId3">
            <a:lum contrast="20000"/>
          </a:blip>
          <a:srcRect b="6060"/>
          <a:stretch>
            <a:fillRect/>
          </a:stretch>
        </p:blipFill>
        <p:spPr>
          <a:xfrm>
            <a:off x="5572131" y="214296"/>
            <a:ext cx="3299253" cy="46434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60000"/>
                <a:lumOff val="40000"/>
              </a:schemeClr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11 Imagen" descr="42f21dc37bcba3b3b3337efa25f808e8e9908b9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3929072"/>
            <a:ext cx="3833816" cy="1000132"/>
          </a:xfrm>
          <a:prstGeom prst="rect">
            <a:avLst/>
          </a:prstGeom>
        </p:spPr>
      </p:pic>
      <p:pic>
        <p:nvPicPr>
          <p:cNvPr id="14" name="13 Imagen" descr="eg4vg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604" y="214296"/>
            <a:ext cx="2837109" cy="1928826"/>
          </a:xfrm>
          <a:prstGeom prst="rect">
            <a:avLst/>
          </a:prstGeom>
        </p:spPr>
      </p:pic>
      <p:pic>
        <p:nvPicPr>
          <p:cNvPr id="3074" name="Picture 2" descr="Feliz Navidad y año nuevo estilo año 80 con gifs animados - Navidad. Tu  revista navideñ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15206" y="0"/>
            <a:ext cx="1714480" cy="1071570"/>
          </a:xfrm>
          <a:prstGeom prst="rect">
            <a:avLst/>
          </a:prstGeom>
          <a:noFill/>
        </p:spPr>
      </p:pic>
      <p:pic>
        <p:nvPicPr>
          <p:cNvPr id="7" name="Picture 2" descr="Feliz Navidad y año nuevo estilo año 80 con gifs animados - Navidad. Tu  revista navideñ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572132" y="0"/>
            <a:ext cx="1643074" cy="1142990"/>
          </a:xfrm>
          <a:prstGeom prst="rect">
            <a:avLst/>
          </a:prstGeom>
          <a:noFill/>
        </p:spPr>
      </p:pic>
      <p:pic>
        <p:nvPicPr>
          <p:cNvPr id="8" name="7 Imagen" descr="cooltext424614601503701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42910" y="3643320"/>
            <a:ext cx="928662" cy="37896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39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9" name="8 Imagen" descr="cooltext42461460150370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4286262"/>
            <a:ext cx="1285884" cy="450404"/>
          </a:xfrm>
          <a:prstGeom prst="rect">
            <a:avLst/>
          </a:prstGeom>
        </p:spPr>
      </p:pic>
      <p:pic>
        <p:nvPicPr>
          <p:cNvPr id="10" name="9 Imagen" descr="748f0544041a98246f51f9d708b84d6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500048"/>
            <a:ext cx="4111945" cy="4143368"/>
          </a:xfrm>
          <a:prstGeom prst="rect">
            <a:avLst/>
          </a:prstGeom>
        </p:spPr>
      </p:pic>
      <p:pic>
        <p:nvPicPr>
          <p:cNvPr id="12" name="11 Imagen" descr="1119630217_0_139_1920_1219_1920x0_80_0_0_05ebd908aa77e064f50fe178abdf732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500048"/>
            <a:ext cx="8143932" cy="4143404"/>
          </a:xfrm>
          <a:prstGeom prst="rect">
            <a:avLst/>
          </a:prstGeom>
        </p:spPr>
      </p:pic>
      <p:pic>
        <p:nvPicPr>
          <p:cNvPr id="13" name="12 Imagen" descr="noel-azul-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2066" y="714362"/>
            <a:ext cx="2827154" cy="400052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6" name="15 CuadroTexto"/>
          <p:cNvSpPr txBox="1"/>
          <p:nvPr/>
        </p:nvSpPr>
        <p:spPr>
          <a:xfrm>
            <a:off x="785786" y="714362"/>
            <a:ext cx="214313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“La Navidad nos trae esperanza en un mundo mejor y el Año Nuevo nos da la oportunidad de crear ese anhelado mañana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</a:p>
          <a:p>
            <a:pPr algn="ctr"/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¡Unidos lo podemos todo! </a:t>
            </a:r>
            <a:endParaRPr lang="es-PE" sz="1400" b="1" dirty="0" smtClean="0">
              <a:solidFill>
                <a:srgbClr val="AFD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¡Felices 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Fiestas! con 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Alegría, unión, 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PAZ 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 esperanza 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para los Administradores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colaboradores, y visitantes de </a:t>
            </a:r>
            <a:r>
              <a:rPr lang="es-PE" sz="20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MIS PPS</a:t>
            </a:r>
            <a:r>
              <a:rPr lang="es-PE" sz="1400" b="1" dirty="0" smtClean="0">
                <a:solidFill>
                  <a:srgbClr val="AFD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”</a:t>
            </a:r>
          </a:p>
          <a:p>
            <a:pPr algn="ctr"/>
            <a:endParaRPr lang="es-PE" sz="1400" b="1" dirty="0" smtClean="0">
              <a:solidFill>
                <a:srgbClr val="AFD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endParaRPr lang="es-PE" sz="1400" b="1" dirty="0">
              <a:solidFill>
                <a:srgbClr val="AFD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050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7224" y="3214692"/>
            <a:ext cx="1783092" cy="57150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NAVIDAD 202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NAVIDAD 2022</Template>
  <TotalTime>19</TotalTime>
  <Words>29</Words>
  <Application>Microsoft Office PowerPoint</Application>
  <PresentationFormat>Presentación en pantalla (16:9)</PresentationFormat>
  <Paragraphs>6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FELIZ NAVIDAD 2022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2022-12-06T19:27:16Z</dcterms:created>
  <dcterms:modified xsi:type="dcterms:W3CDTF">2022-12-06T19:46:59Z</dcterms:modified>
</cp:coreProperties>
</file>