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62" r:id="rId4"/>
    <p:sldId id="263" r:id="rId5"/>
    <p:sldId id="264" r:id="rId6"/>
    <p:sldId id="265" r:id="rId7"/>
    <p:sldId id="266" r:id="rId8"/>
    <p:sldId id="267" r:id="rId9"/>
    <p:sldId id="268" r:id="rId10"/>
    <p:sldId id="269" r:id="rId11"/>
    <p:sldId id="270" r:id="rId12"/>
    <p:sldId id="271" r:id="rId13"/>
    <p:sldId id="272" r:id="rId14"/>
    <p:sldId id="273" r:id="rId15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/cBWZ9WNoYfvUiIFRDXiHQ==" hashData="HsLWFpQ/nZ0EeGKquHYmhTu2Ai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067B3C-E820-4F57-A9BB-8F768D2D9F32}" type="datetimeFigureOut">
              <a:rPr lang="es-ES"/>
              <a:pPr>
                <a:defRPr/>
              </a:pPr>
              <a:t>16/12/2014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F5DA77-915A-4C04-82BB-7175D692437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5C36CF-7F40-4756-A594-65C5E90DB07A}" type="datetimeFigureOut">
              <a:rPr lang="es-ES"/>
              <a:pPr>
                <a:defRPr/>
              </a:pPr>
              <a:t>16/12/2014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74C049-E9FC-4650-AF6C-68A065C4CFA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91D50A-9FA3-4952-A265-E0957C6E1A63}" type="datetimeFigureOut">
              <a:rPr lang="es-ES"/>
              <a:pPr>
                <a:defRPr/>
              </a:pPr>
              <a:t>16/12/2014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B38B70-52FC-4430-97A1-927055C774C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535DA4-2258-4254-B77E-689E07BBCC9B}" type="datetimeFigureOut">
              <a:rPr lang="es-ES"/>
              <a:pPr>
                <a:defRPr/>
              </a:pPr>
              <a:t>16/12/2014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ADDA9C-594B-405E-A624-758E184EDEE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996F0F-3E74-49DD-9B42-63F1D0E2F6FE}" type="datetimeFigureOut">
              <a:rPr lang="es-ES"/>
              <a:pPr>
                <a:defRPr/>
              </a:pPr>
              <a:t>16/12/2014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ED5305-0AB3-4711-9E94-B1C598A9B74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FB9BB8-F8C1-4626-A041-D34D0980E77D}" type="datetimeFigureOut">
              <a:rPr lang="es-ES"/>
              <a:pPr>
                <a:defRPr/>
              </a:pPr>
              <a:t>16/12/2014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BC4069-D3C3-46DB-AF86-42F66A0FA8E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13C7BB-6AD1-4366-B0DF-EF1BE802B0E1}" type="datetimeFigureOut">
              <a:rPr lang="es-ES"/>
              <a:pPr>
                <a:defRPr/>
              </a:pPr>
              <a:t>16/12/2014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B3F920-C060-410F-84BF-BA3FD7EB8B0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A98AFC-6DC5-49BC-8E7B-9442E8D0366C}" type="datetimeFigureOut">
              <a:rPr lang="es-ES"/>
              <a:pPr>
                <a:defRPr/>
              </a:pPr>
              <a:t>16/12/2014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2609DA-14EF-414B-9FD9-64D8319739D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BC2DD1-62F1-41C3-90D9-454CE42BB728}" type="datetimeFigureOut">
              <a:rPr lang="es-ES"/>
              <a:pPr>
                <a:defRPr/>
              </a:pPr>
              <a:t>16/12/2014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EE1E62-D0D8-401E-8EFE-17845BE85E0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22B37F-0E29-4DBD-A858-1A44DC5D806D}" type="datetimeFigureOut">
              <a:rPr lang="es-ES"/>
              <a:pPr>
                <a:defRPr/>
              </a:pPr>
              <a:t>16/12/2014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2D453F-49C8-4C13-BC12-E1422F3B149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F1B86E-0084-4E64-834E-AF3BA34DEDCA}" type="datetimeFigureOut">
              <a:rPr lang="es-ES"/>
              <a:pPr>
                <a:defRPr/>
              </a:pPr>
              <a:t>16/12/2014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AA6129-8265-4D0C-BD58-C68CA11E0E7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cs typeface="Arial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>
                <a:cs typeface="Arial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cs typeface="Arial" charset="0"/>
              </a:defRPr>
            </a:lvl1pPr>
          </a:lstStyle>
          <a:p>
            <a:pPr>
              <a:defRPr/>
            </a:pPr>
            <a:fld id="{FEC3E177-7A54-46EF-B20F-7BBE5EC6C8B3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2FA63F3-D6E5-42D7-8108-98A1687CF255}" type="datetimeFigureOut">
              <a:rPr lang="es-ES"/>
              <a:pPr>
                <a:defRPr/>
              </a:pPr>
              <a:t>16/12/2014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B7A2CCF-E0DD-4BDB-99E7-59539DBB99F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solidFill>
                  <a:srgbClr val="000000"/>
                </a:solidFill>
                <a:cs typeface="+mn-cs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solidFill>
                  <a:srgbClr val="000000"/>
                </a:solidFill>
                <a:cs typeface="+mn-cs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solidFill>
                  <a:srgbClr val="000000"/>
                </a:solidFill>
                <a:cs typeface="+mn-cs"/>
              </a:defRPr>
            </a:lvl1pPr>
          </a:lstStyle>
          <a:p>
            <a:pPr>
              <a:defRPr/>
            </a:pPr>
            <a:fld id="{4D9D63C0-F1E6-4796-8274-39425C80F957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gif"/><Relationship Id="rId5" Type="http://schemas.openxmlformats.org/officeDocument/2006/relationships/slide" Target="slide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gif"/><Relationship Id="rId3" Type="http://schemas.openxmlformats.org/officeDocument/2006/relationships/image" Target="../media/image5.png"/><Relationship Id="rId7" Type="http://schemas.openxmlformats.org/officeDocument/2006/relationships/image" Target="../media/image9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7.xml"/><Relationship Id="rId13" Type="http://schemas.openxmlformats.org/officeDocument/2006/relationships/audio" Target="../media/audio6.wav"/><Relationship Id="rId18" Type="http://schemas.openxmlformats.org/officeDocument/2006/relationships/slide" Target="slide4.xml"/><Relationship Id="rId3" Type="http://schemas.openxmlformats.org/officeDocument/2006/relationships/slide" Target="slide5.xml"/><Relationship Id="rId21" Type="http://schemas.openxmlformats.org/officeDocument/2006/relationships/image" Target="../media/image10.gif"/><Relationship Id="rId7" Type="http://schemas.openxmlformats.org/officeDocument/2006/relationships/audio" Target="../media/audio3.wav"/><Relationship Id="rId12" Type="http://schemas.openxmlformats.org/officeDocument/2006/relationships/slide" Target="slide9.xml"/><Relationship Id="rId17" Type="http://schemas.openxmlformats.org/officeDocument/2006/relationships/audio" Target="../media/audio8.wav"/><Relationship Id="rId2" Type="http://schemas.openxmlformats.org/officeDocument/2006/relationships/image" Target="../media/image4.jpeg"/><Relationship Id="rId16" Type="http://schemas.openxmlformats.org/officeDocument/2006/relationships/slide" Target="slide11.xml"/><Relationship Id="rId20" Type="http://schemas.openxmlformats.org/officeDocument/2006/relationships/image" Target="../media/image9.gif"/><Relationship Id="rId1" Type="http://schemas.openxmlformats.org/officeDocument/2006/relationships/slideLayout" Target="../slideLayouts/slideLayout2.xml"/><Relationship Id="rId6" Type="http://schemas.openxmlformats.org/officeDocument/2006/relationships/slide" Target="slide6.xml"/><Relationship Id="rId11" Type="http://schemas.openxmlformats.org/officeDocument/2006/relationships/audio" Target="../media/audio5.wav"/><Relationship Id="rId5" Type="http://schemas.openxmlformats.org/officeDocument/2006/relationships/image" Target="../media/image5.png"/><Relationship Id="rId15" Type="http://schemas.openxmlformats.org/officeDocument/2006/relationships/audio" Target="../media/audio7.wav"/><Relationship Id="rId10" Type="http://schemas.openxmlformats.org/officeDocument/2006/relationships/slide" Target="slide8.xml"/><Relationship Id="rId19" Type="http://schemas.openxmlformats.org/officeDocument/2006/relationships/audio" Target="../media/audio9.wav"/><Relationship Id="rId4" Type="http://schemas.openxmlformats.org/officeDocument/2006/relationships/audio" Target="../media/audio2.wav"/><Relationship Id="rId9" Type="http://schemas.openxmlformats.org/officeDocument/2006/relationships/audio" Target="../media/audio4.wav"/><Relationship Id="rId14" Type="http://schemas.openxmlformats.org/officeDocument/2006/relationships/slide" Target="slide10.xml"/><Relationship Id="rId22" Type="http://schemas.openxmlformats.org/officeDocument/2006/relationships/image" Target="../media/image11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6" Type="http://schemas.openxmlformats.org/officeDocument/2006/relationships/slide" Target="slide12.xml"/><Relationship Id="rId5" Type="http://schemas.openxmlformats.org/officeDocument/2006/relationships/image" Target="../media/image14.gif"/><Relationship Id="rId4" Type="http://schemas.openxmlformats.org/officeDocument/2006/relationships/slide" Target="slid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5" Type="http://schemas.openxmlformats.org/officeDocument/2006/relationships/slide" Target="slide12.xml"/><Relationship Id="rId4" Type="http://schemas.openxmlformats.org/officeDocument/2006/relationships/image" Target="../media/image14.gi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gif"/><Relationship Id="rId3" Type="http://schemas.openxmlformats.org/officeDocument/2006/relationships/image" Target="../media/image17.gif"/><Relationship Id="rId7" Type="http://schemas.openxmlformats.org/officeDocument/2006/relationships/slide" Target="slide3.xml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Relationship Id="rId9" Type="http://schemas.openxmlformats.org/officeDocument/2006/relationships/slide" Target="slide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5" Type="http://schemas.openxmlformats.org/officeDocument/2006/relationships/slide" Target="slide12.xml"/><Relationship Id="rId4" Type="http://schemas.openxmlformats.org/officeDocument/2006/relationships/image" Target="../media/image14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2.xml"/><Relationship Id="rId5" Type="http://schemas.openxmlformats.org/officeDocument/2006/relationships/slide" Target="slide12.xml"/><Relationship Id="rId4" Type="http://schemas.openxmlformats.org/officeDocument/2006/relationships/image" Target="../media/image14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5" Type="http://schemas.openxmlformats.org/officeDocument/2006/relationships/slide" Target="slide12.xml"/><Relationship Id="rId4" Type="http://schemas.openxmlformats.org/officeDocument/2006/relationships/image" Target="../media/image14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5" Type="http://schemas.openxmlformats.org/officeDocument/2006/relationships/slide" Target="slide12.xml"/><Relationship Id="rId4" Type="http://schemas.openxmlformats.org/officeDocument/2006/relationships/image" Target="../media/image14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5" Type="http://schemas.openxmlformats.org/officeDocument/2006/relationships/slide" Target="slide12.xml"/><Relationship Id="rId4" Type="http://schemas.openxmlformats.org/officeDocument/2006/relationships/image" Target="../media/image14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audio" Target="../media/audio10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gif"/><Relationship Id="rId5" Type="http://schemas.openxmlformats.org/officeDocument/2006/relationships/image" Target="../media/image27.gif"/><Relationship Id="rId4" Type="http://schemas.openxmlformats.org/officeDocument/2006/relationships/image" Target="../media/image26.gi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29.png"/><Relationship Id="rId7" Type="http://schemas.openxmlformats.org/officeDocument/2006/relationships/image" Target="../media/image31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32.png"/><Relationship Id="rId1" Type="http://schemas.openxmlformats.org/officeDocument/2006/relationships/audio" Target="../media/audio11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30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AutoShape 2" descr="http://windows7news.com/wp-content/gallery/w7t_christmas/christmas_lights_by_jackiew.png"/>
          <p:cNvSpPr>
            <a:spLocks noChangeAspect="1" noChangeArrowheads="1"/>
          </p:cNvSpPr>
          <p:nvPr/>
        </p:nvSpPr>
        <p:spPr bwMode="auto">
          <a:xfrm>
            <a:off x="63500" y="-136525"/>
            <a:ext cx="7248525" cy="580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>
              <a:latin typeface="Calibri" pitchFamily="34" charset="0"/>
            </a:endParaRPr>
          </a:p>
        </p:txBody>
      </p:sp>
      <p:pic>
        <p:nvPicPr>
          <p:cNvPr id="4099" name="Picture 12" descr="http://www.gascon.es/blog/wp-content/uploads/fondo-navidad-azul-1024x7281.png"/>
          <p:cNvPicPr>
            <a:picLocks noChangeAspect="1" noChangeArrowheads="1"/>
          </p:cNvPicPr>
          <p:nvPr/>
        </p:nvPicPr>
        <p:blipFill>
          <a:blip r:embed="rId3" cstate="print"/>
          <a:srcRect l="77641" r="6664"/>
          <a:stretch>
            <a:fillRect/>
          </a:stretch>
        </p:blipFill>
        <p:spPr bwMode="auto">
          <a:xfrm>
            <a:off x="7667625" y="0"/>
            <a:ext cx="14414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4100" name="8 Grupo"/>
          <p:cNvGrpSpPr>
            <a:grpSpLocks/>
          </p:cNvGrpSpPr>
          <p:nvPr/>
        </p:nvGrpSpPr>
        <p:grpSpPr bwMode="auto">
          <a:xfrm>
            <a:off x="0" y="0"/>
            <a:ext cx="7667625" cy="6858000"/>
            <a:chOff x="0" y="0"/>
            <a:chExt cx="7668344" cy="6858000"/>
          </a:xfrm>
        </p:grpSpPr>
        <p:pic>
          <p:nvPicPr>
            <p:cNvPr id="4107" name="Picture 12" descr="http://www.gascon.es/blog/wp-content/uploads/fondo-navidad-azul-1024x7281.png"/>
            <p:cNvPicPr>
              <a:picLocks noChangeAspect="1" noChangeArrowheads="1"/>
            </p:cNvPicPr>
            <p:nvPr/>
          </p:nvPicPr>
          <p:blipFill>
            <a:blip r:embed="rId3" cstate="print"/>
            <a:srcRect l="77641" r="6664"/>
            <a:stretch>
              <a:fillRect/>
            </a:stretch>
          </p:blipFill>
          <p:spPr bwMode="auto">
            <a:xfrm>
              <a:off x="0" y="0"/>
              <a:ext cx="1187624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108" name="Picture 12" descr="http://www.gascon.es/blog/wp-content/uploads/fondo-navidad-azul-1024x7281.png"/>
            <p:cNvPicPr>
              <a:picLocks noChangeAspect="1" noChangeArrowheads="1"/>
            </p:cNvPicPr>
            <p:nvPr/>
          </p:nvPicPr>
          <p:blipFill>
            <a:blip r:embed="rId3" cstate="print"/>
            <a:srcRect l="21925" r="21574"/>
            <a:stretch>
              <a:fillRect/>
            </a:stretch>
          </p:blipFill>
          <p:spPr bwMode="auto">
            <a:xfrm>
              <a:off x="1187624" y="0"/>
              <a:ext cx="6480720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4101" name="Picture 11" descr="C:\Users\ALEX\Desktop\CrationTinnad1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358173">
            <a:off x="747713" y="715963"/>
            <a:ext cx="7969250" cy="5389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10 CuadroTexto"/>
          <p:cNvSpPr txBox="1">
            <a:spLocks noChangeArrowheads="1"/>
          </p:cNvSpPr>
          <p:nvPr/>
        </p:nvSpPr>
        <p:spPr bwMode="auto">
          <a:xfrm rot="-732625">
            <a:off x="5670550" y="1476375"/>
            <a:ext cx="2290763" cy="2246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000" b="1">
                <a:solidFill>
                  <a:srgbClr val="FF0000"/>
                </a:solidFill>
                <a:latin typeface="Harrington" pitchFamily="82" charset="0"/>
              </a:rPr>
              <a:t>A todos los amigos , compañeros ,y visitantes ,de la web,mispps, les deseo, unas felices fiestas, </a:t>
            </a:r>
          </a:p>
        </p:txBody>
      </p:sp>
      <p:sp>
        <p:nvSpPr>
          <p:cNvPr id="15" name="14 CuadroTexto"/>
          <p:cNvSpPr txBox="1">
            <a:spLocks noChangeArrowheads="1"/>
          </p:cNvSpPr>
          <p:nvPr/>
        </p:nvSpPr>
        <p:spPr bwMode="auto">
          <a:xfrm>
            <a:off x="7235825" y="3213100"/>
            <a:ext cx="1081088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600">
                <a:solidFill>
                  <a:srgbClr val="FF0000"/>
                </a:solidFill>
                <a:latin typeface="Fiolex Girls" pitchFamily="34" charset="0"/>
              </a:rPr>
              <a:t>Felisa</a:t>
            </a:r>
          </a:p>
        </p:txBody>
      </p:sp>
      <p:grpSp>
        <p:nvGrpSpPr>
          <p:cNvPr id="3" name="15 Grupo"/>
          <p:cNvGrpSpPr>
            <a:grpSpLocks/>
          </p:cNvGrpSpPr>
          <p:nvPr/>
        </p:nvGrpSpPr>
        <p:grpSpPr bwMode="auto">
          <a:xfrm>
            <a:off x="7078663" y="4703763"/>
            <a:ext cx="1957387" cy="2154237"/>
            <a:chOff x="7092280" y="4703543"/>
            <a:chExt cx="1958598" cy="2154458"/>
          </a:xfrm>
        </p:grpSpPr>
        <p:pic>
          <p:nvPicPr>
            <p:cNvPr id="17" name="Picture 2" descr="C:\Users\ALEX\Desktop\para pps\gifs\cosas para navidad\rdeerlites[1].gif">
              <a:hlinkClick r:id="rId5" action="ppaction://hlinksldjump"/>
            </p:cNvPr>
            <p:cNvPicPr>
              <a:picLocks noChangeAspect="1" noChangeArrowheads="1" noCrop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7092280" y="4703543"/>
              <a:ext cx="1958598" cy="2154458"/>
            </a:xfrm>
            <a:prstGeom prst="ellipse">
              <a:avLst/>
            </a:prstGeom>
            <a:ln>
              <a:noFill/>
            </a:ln>
            <a:effectLst>
              <a:softEdge rad="112500"/>
            </a:effectLst>
          </p:spPr>
        </p:pic>
        <p:sp>
          <p:nvSpPr>
            <p:cNvPr id="4106" name="17 CuadroTexto"/>
            <p:cNvSpPr txBox="1">
              <a:spLocks noChangeArrowheads="1"/>
            </p:cNvSpPr>
            <p:nvPr/>
          </p:nvSpPr>
          <p:spPr bwMode="auto">
            <a:xfrm>
              <a:off x="7740352" y="6165304"/>
              <a:ext cx="792088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s-ES" sz="2400" b="1">
                  <a:solidFill>
                    <a:srgbClr val="FF0000"/>
                  </a:solidFill>
                  <a:latin typeface="Calibri" pitchFamily="34" charset="0"/>
                </a:rPr>
                <a:t>clic</a:t>
              </a:r>
            </a:p>
          </p:txBody>
        </p:sp>
      </p:grpSp>
    </p:spTree>
  </p:cSld>
  <p:clrMapOvr>
    <a:masterClrMapping/>
  </p:clrMapOvr>
  <p:transition>
    <p:sndAc>
      <p:stSnd>
        <p:snd r:embed="rId2" name="villancicos- noche de paz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6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8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6" descr="http://api.ning.com/files/USDTMwU*ozMfZtqSkHLH4N54jU8ZaxDV6G0PZmsF3qB43TjMhiyUqQO60Z3l1ZGb5pPj5xfFwDqfId7YFsf4yeT6UdKtxj4m/navidarbol.jpg"/>
          <p:cNvPicPr>
            <a:picLocks noChangeAspect="1" noChangeArrowheads="1"/>
          </p:cNvPicPr>
          <p:nvPr/>
        </p:nvPicPr>
        <p:blipFill>
          <a:blip r:embed="rId2" cstate="print">
            <a:grayscl/>
          </a:blip>
          <a:srcRect b="6644"/>
          <a:stretch>
            <a:fillRect/>
          </a:stretch>
        </p:blipFill>
        <p:spPr bwMode="auto">
          <a:xfrm>
            <a:off x="34925" y="44450"/>
            <a:ext cx="9109075" cy="6738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6" descr="http://api.ning.com/files/USDTMwU*ozMfZtqSkHLH4N54jU8ZaxDV6G0PZmsF3qB43TjMhiyUqQO60Z3l1ZGb5pPj5xfFwDqfId7YFsf4yeT6UdKtxj4m/navidarbol.jpg"/>
          <p:cNvPicPr>
            <a:picLocks noChangeAspect="1" noChangeArrowheads="1"/>
          </p:cNvPicPr>
          <p:nvPr/>
        </p:nvPicPr>
        <p:blipFill>
          <a:blip r:embed="rId2" cstate="print"/>
          <a:srcRect b="6644"/>
          <a:stretch>
            <a:fillRect/>
          </a:stretch>
        </p:blipFill>
        <p:spPr bwMode="auto">
          <a:xfrm>
            <a:off x="34925" y="44450"/>
            <a:ext cx="9109075" cy="6738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1" descr="C:\Users\ALEX\Desktop\cosas navideñas\noel3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8625" y="404813"/>
            <a:ext cx="6477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C:\Users\ALEX\Desktop\cosas navideñas\noel3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43663" y="384175"/>
            <a:ext cx="649287" cy="741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C:\Users\ALEX\Desktop\cosas navideñas\noel3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24750" y="404813"/>
            <a:ext cx="630238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 descr="C:\Users\ALEX\Desktop\cosas navideñas\noel3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84888" y="1412875"/>
            <a:ext cx="674687" cy="77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" descr="C:\Users\ALEX\Desktop\cosas navideñas\noel3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308850" y="1362075"/>
            <a:ext cx="719138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" descr="C:\Users\ALEX\Desktop\cosas navideñas\noel3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101013" y="1341438"/>
            <a:ext cx="630237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2" descr="C:\Users\ALEX\Desktop\cosas navideñas\noel3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80288" y="2595563"/>
            <a:ext cx="647700" cy="741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2" descr="http://www.gifs-animados.es/gifs-imagenes/e/estrella-de-navidad/gifs-animados-estrella-de-navidad-111808.gi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667625" y="3509963"/>
            <a:ext cx="936625" cy="1052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12 CuadroTexto"/>
          <p:cNvSpPr txBox="1">
            <a:spLocks noChangeArrowheads="1"/>
          </p:cNvSpPr>
          <p:nvPr/>
        </p:nvSpPr>
        <p:spPr bwMode="auto">
          <a:xfrm>
            <a:off x="395288" y="476250"/>
            <a:ext cx="2663825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solidFill>
                  <a:srgbClr val="FF0000"/>
                </a:solidFill>
                <a:latin typeface="Harrington" pitchFamily="82" charset="0"/>
              </a:rPr>
              <a:t>Para terminar de decorar nuestro árbol navideño, pinchemos en nuestros adornos</a:t>
            </a:r>
          </a:p>
        </p:txBody>
      </p:sp>
      <p:grpSp>
        <p:nvGrpSpPr>
          <p:cNvPr id="2" name="13 Grupo"/>
          <p:cNvGrpSpPr>
            <a:grpSpLocks/>
          </p:cNvGrpSpPr>
          <p:nvPr/>
        </p:nvGrpSpPr>
        <p:grpSpPr bwMode="auto">
          <a:xfrm>
            <a:off x="0" y="4652963"/>
            <a:ext cx="1979613" cy="2011362"/>
            <a:chOff x="7092280" y="4703543"/>
            <a:chExt cx="1958598" cy="2154458"/>
          </a:xfrm>
        </p:grpSpPr>
        <p:pic>
          <p:nvPicPr>
            <p:cNvPr id="15" name="Picture 2" descr="C:\Users\ALEX\Desktop\para pps\gifs\cosas para navidad\rdeerlites[1].gif"/>
            <p:cNvPicPr>
              <a:picLocks noChangeAspect="1" noChangeArrowheads="1" noCrop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7092280" y="4703543"/>
              <a:ext cx="1958598" cy="2154458"/>
            </a:xfrm>
            <a:prstGeom prst="ellipse">
              <a:avLst/>
            </a:prstGeom>
            <a:ln>
              <a:noFill/>
            </a:ln>
            <a:effectLst>
              <a:softEdge rad="112500"/>
            </a:effectLst>
          </p:spPr>
        </p:pic>
        <p:sp>
          <p:nvSpPr>
            <p:cNvPr id="5135" name="15 CuadroTexto"/>
            <p:cNvSpPr txBox="1">
              <a:spLocks noChangeArrowheads="1"/>
            </p:cNvSpPr>
            <p:nvPr/>
          </p:nvSpPr>
          <p:spPr bwMode="auto">
            <a:xfrm>
              <a:off x="7740352" y="6165304"/>
              <a:ext cx="792088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s-ES" sz="2400" b="1">
                  <a:solidFill>
                    <a:srgbClr val="FF0000"/>
                  </a:solidFill>
                  <a:latin typeface="Calibri" pitchFamily="34" charset="0"/>
                </a:rPr>
                <a:t>clic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1.53562E-6 L -0.19306 0.11401 " pathEditMode="relative" rAng="0" ptsTypes="AA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7" y="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1.9334E-6 L -0.31111 0.36679 " pathEditMode="relative" rAng="0" ptsTypes="AA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6" y="1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8.60315E-7 L -0.50694 0.52452 " pathEditMode="relative" rAng="0" ptsTypes="AA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3" y="2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4.09806E-6 L -0.25747 0.55226 " pathEditMode="relative" rAng="0" ptsTypes="AA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9" y="27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4.37558E-6 L -0.51962 0.56637 " pathEditMode="relative" rAng="0" ptsTypes="AA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0" y="2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2.67345E-6 L -0.42812 0.35684 " pathEditMode="relative" rAng="0" ptsTypes="AA">
                                      <p:cBhvr>
                                        <p:cTn id="3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4" y="1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2.59944E-6 L -0.28732 0.36124 " pathEditMode="relative" rAng="0" ptsTypes="AA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4" y="1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1.59112E-6 L -0.45278 -0.5185 " pathEditMode="relative" rAng="0" ptsTypes="AA">
                                      <p:cBhvr>
                                        <p:cTn id="4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6" y="-25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6" descr="http://api.ning.com/files/USDTMwU*ozMfZtqSkHLH4N54jU8ZaxDV6G0PZmsF3qB43TjMhiyUqQO60Z3l1ZGb5pPj5xfFwDqfId7YFsf4yeT6UdKtxj4m/navidarbol.jpg"/>
          <p:cNvPicPr>
            <a:picLocks noChangeAspect="1" noChangeArrowheads="1"/>
          </p:cNvPicPr>
          <p:nvPr/>
        </p:nvPicPr>
        <p:blipFill>
          <a:blip r:embed="rId2" cstate="print"/>
          <a:srcRect b="6644"/>
          <a:stretch>
            <a:fillRect/>
          </a:stretch>
        </p:blipFill>
        <p:spPr bwMode="auto">
          <a:xfrm>
            <a:off x="34925" y="44450"/>
            <a:ext cx="9109075" cy="6738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7" name="Picture 1" descr="C:\Users\ALEX\Desktop\cosas navideñas\noel3[1].gif">
            <a:hlinkClick r:id="rId3" action="ppaction://hlinksldjump" highlightClick="1">
              <a:snd r:embed="rId4" name="lavirgenvacaminando.wav"/>
            </a:hlinkClick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08400" y="1196975"/>
            <a:ext cx="6477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8" name="Picture 1" descr="C:\Users\ALEX\Desktop\cosas navideñas\noel3[1].gif">
            <a:hlinkClick r:id="rId6" action="ppaction://hlinksldjump" highlightClick="1">
              <a:snd r:embed="rId7" name="los peces en el rio.wav"/>
            </a:hlinkClick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79838" y="2420938"/>
            <a:ext cx="647700" cy="741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9" name="Picture 1" descr="C:\Users\ALEX\Desktop\cosas navideñas\noel3[1].gif">
            <a:hlinkClick r:id="rId8" action="ppaction://hlinksldjump" highlightClick="1">
              <a:snd r:embed="rId9" name="dimeninodequieneres.wav"/>
            </a:hlinkClick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132138" y="3500438"/>
            <a:ext cx="647700" cy="741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0" name="Picture 1" descr="C:\Users\ALEX\Desktop\cosas navideñas\noel3[1].gif">
            <a:hlinkClick r:id="rId10" action="ppaction://hlinksldjump" highlightClick="1">
              <a:snd r:embed="rId11" name="campana .wav"/>
            </a:hlinkClick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84663" y="3429000"/>
            <a:ext cx="647700" cy="741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1" name="Picture 1" descr="C:\Users\ALEX\Desktop\cosas navideñas\noel3[1].gif">
            <a:hlinkClick r:id="rId12" action="ppaction://hlinksldjump" highlightClick="1">
              <a:snd r:embed="rId13" name="feliznavidadvocesblancas.wav"/>
            </a:hlinkClick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43213" y="5013325"/>
            <a:ext cx="649287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2" name="Picture 1" descr="C:\Users\ALEX\Desktop\cosas navideñas\noel3[1].gif">
            <a:hlinkClick r:id="rId14" action="ppaction://hlinksldjump" highlightClick="1">
              <a:snd r:embed="rId15" name="El tamborilero los ninos cantores de navidad.wav"/>
            </a:hlinkClick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51275" y="5013325"/>
            <a:ext cx="649288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3" name="Picture 1" descr="C:\Users\ALEX\Desktop\cosas navideñas\noel3[1].gif">
            <a:hlinkClick r:id="rId16" action="ppaction://hlinksldjump" highlightClick="1">
              <a:snd r:embed="rId17" name="canciones navideñas (los niños cantores de navidad) - los reyes magos.wav"/>
            </a:hlinkClick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32363" y="4941888"/>
            <a:ext cx="6477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4" name="Picture 2" descr="http://www.gifs-animados.es/gifs-imagenes/e/estrella-de-navidad/gifs-animados-estrella-de-navidad-111808.gif">
            <a:hlinkClick r:id="rId18" action="ppaction://hlinksldjump" highlightClick="1">
              <a:snd r:embed="rId19" name="56 en el portal de belen.wav"/>
            </a:hlinkClick>
          </p:cNvPr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3492500" y="0"/>
            <a:ext cx="935038" cy="1052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12 CuadroTexto"/>
          <p:cNvSpPr txBox="1">
            <a:spLocks noChangeArrowheads="1"/>
          </p:cNvSpPr>
          <p:nvPr/>
        </p:nvSpPr>
        <p:spPr bwMode="auto">
          <a:xfrm>
            <a:off x="5003800" y="549275"/>
            <a:ext cx="3671888" cy="922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solidFill>
                  <a:srgbClr val="FF0000"/>
                </a:solidFill>
                <a:latin typeface="Harrington" pitchFamily="82" charset="0"/>
              </a:rPr>
              <a:t>Pinchemos en nuestros adornos, y escucharemos nuestros villancicos</a:t>
            </a:r>
          </a:p>
        </p:txBody>
      </p:sp>
      <p:pic>
        <p:nvPicPr>
          <p:cNvPr id="6156" name="Picture 2" descr="C:\Users\ALEX\Desktop\para pps\cosas navideñas\copos de nieve.gif"/>
          <p:cNvPicPr>
            <a:picLocks noChangeAspect="1" noChangeArrowheads="1" noCrop="1"/>
          </p:cNvPicPr>
          <p:nvPr/>
        </p:nvPicPr>
        <p:blipFill>
          <a:blip r:embed="rId21" cstate="print"/>
          <a:srcRect/>
          <a:stretch>
            <a:fillRect/>
          </a:stretch>
        </p:blipFill>
        <p:spPr bwMode="auto">
          <a:xfrm>
            <a:off x="395288" y="188913"/>
            <a:ext cx="1905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7" name="Picture 3" descr="C:\Users\ALEX\Desktop\para pps\cosas navideñas\copos de nieve.gif"/>
          <p:cNvPicPr>
            <a:picLocks noChangeAspect="1" noChangeArrowheads="1" noCrop="1"/>
          </p:cNvPicPr>
          <p:nvPr/>
        </p:nvPicPr>
        <p:blipFill>
          <a:blip r:embed="rId21" cstate="print"/>
          <a:srcRect/>
          <a:stretch>
            <a:fillRect/>
          </a:stretch>
        </p:blipFill>
        <p:spPr bwMode="auto">
          <a:xfrm>
            <a:off x="539750" y="1196975"/>
            <a:ext cx="1905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8" name="Picture 4" descr="C:\Users\ALEX\Desktop\para pps\cosas navideñas\copos de nieve.gif"/>
          <p:cNvPicPr>
            <a:picLocks noChangeAspect="1" noChangeArrowheads="1" noCrop="1"/>
          </p:cNvPicPr>
          <p:nvPr/>
        </p:nvPicPr>
        <p:blipFill>
          <a:blip r:embed="rId21" cstate="print"/>
          <a:srcRect/>
          <a:stretch>
            <a:fillRect/>
          </a:stretch>
        </p:blipFill>
        <p:spPr bwMode="auto">
          <a:xfrm>
            <a:off x="468313" y="2420938"/>
            <a:ext cx="1905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9" name="Picture 5" descr="C:\Users\ALEX\Desktop\para pps\cosas navideñas\copos de nieve.gif"/>
          <p:cNvPicPr>
            <a:picLocks noChangeAspect="1" noChangeArrowheads="1" noCrop="1"/>
          </p:cNvPicPr>
          <p:nvPr/>
        </p:nvPicPr>
        <p:blipFill>
          <a:blip r:embed="rId21" cstate="print"/>
          <a:srcRect/>
          <a:stretch>
            <a:fillRect/>
          </a:stretch>
        </p:blipFill>
        <p:spPr bwMode="auto">
          <a:xfrm>
            <a:off x="395288" y="3644900"/>
            <a:ext cx="1905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60" name="Picture 6" descr="C:\Users\ALEX\Desktop\para pps\cosas navideñas\copos de nieve.gif"/>
          <p:cNvPicPr>
            <a:picLocks noChangeAspect="1" noChangeArrowheads="1" noCrop="1"/>
          </p:cNvPicPr>
          <p:nvPr/>
        </p:nvPicPr>
        <p:blipFill>
          <a:blip r:embed="rId21" cstate="print"/>
          <a:srcRect/>
          <a:stretch>
            <a:fillRect/>
          </a:stretch>
        </p:blipFill>
        <p:spPr bwMode="auto">
          <a:xfrm>
            <a:off x="4140200" y="404813"/>
            <a:ext cx="1905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61" name="Picture 7" descr="C:\Users\ALEX\Desktop\para pps\cosas navideñas\copos de nieve.gif"/>
          <p:cNvPicPr>
            <a:picLocks noChangeAspect="1" noChangeArrowheads="1" noCrop="1"/>
          </p:cNvPicPr>
          <p:nvPr/>
        </p:nvPicPr>
        <p:blipFill>
          <a:blip r:embed="rId21" cstate="print"/>
          <a:srcRect/>
          <a:stretch>
            <a:fillRect/>
          </a:stretch>
        </p:blipFill>
        <p:spPr bwMode="auto">
          <a:xfrm>
            <a:off x="5508625" y="1484313"/>
            <a:ext cx="1905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62" name="Picture 8" descr="C:\Users\ALEX\Desktop\para pps\cosas navideñas\copos de nieve.gif"/>
          <p:cNvPicPr>
            <a:picLocks noChangeAspect="1" noChangeArrowheads="1" noCrop="1"/>
          </p:cNvPicPr>
          <p:nvPr/>
        </p:nvPicPr>
        <p:blipFill>
          <a:blip r:embed="rId21" cstate="print"/>
          <a:srcRect/>
          <a:stretch>
            <a:fillRect/>
          </a:stretch>
        </p:blipFill>
        <p:spPr bwMode="auto">
          <a:xfrm>
            <a:off x="6443663" y="2492375"/>
            <a:ext cx="1905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63" name="Picture 9" descr="C:\Users\ALEX\Desktop\para pps\cosas navideñas\copos de nieve.gif"/>
          <p:cNvPicPr>
            <a:picLocks noChangeAspect="1" noChangeArrowheads="1" noCrop="1"/>
          </p:cNvPicPr>
          <p:nvPr/>
        </p:nvPicPr>
        <p:blipFill>
          <a:blip r:embed="rId21" cstate="print"/>
          <a:srcRect/>
          <a:stretch>
            <a:fillRect/>
          </a:stretch>
        </p:blipFill>
        <p:spPr bwMode="auto">
          <a:xfrm>
            <a:off x="5724525" y="4581525"/>
            <a:ext cx="1905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64" name="Picture 10" descr="C:\Users\ALEX\Desktop\para pps\cosas navideñas\copos de nieve.gif"/>
          <p:cNvPicPr>
            <a:picLocks noChangeAspect="1" noChangeArrowheads="1" noCrop="1"/>
          </p:cNvPicPr>
          <p:nvPr/>
        </p:nvPicPr>
        <p:blipFill>
          <a:blip r:embed="rId21" cstate="print"/>
          <a:srcRect/>
          <a:stretch>
            <a:fillRect/>
          </a:stretch>
        </p:blipFill>
        <p:spPr bwMode="auto">
          <a:xfrm>
            <a:off x="5795963" y="5589588"/>
            <a:ext cx="1905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65" name="Picture 11" descr="C:\Users\ALEX\Desktop\para pps\cosas navideñas\copos de nieve.gif"/>
          <p:cNvPicPr>
            <a:picLocks noChangeAspect="1" noChangeArrowheads="1" noCrop="1"/>
          </p:cNvPicPr>
          <p:nvPr/>
        </p:nvPicPr>
        <p:blipFill>
          <a:blip r:embed="rId21" cstate="print"/>
          <a:srcRect/>
          <a:stretch>
            <a:fillRect/>
          </a:stretch>
        </p:blipFill>
        <p:spPr bwMode="auto">
          <a:xfrm>
            <a:off x="1331913" y="5589588"/>
            <a:ext cx="1905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66" name="Picture 12" descr="C:\Users\ALEX\Desktop\para pps\cosas navideñas\copos de nieve.gif"/>
          <p:cNvPicPr>
            <a:picLocks noChangeAspect="1" noChangeArrowheads="1" noCrop="1"/>
          </p:cNvPicPr>
          <p:nvPr/>
        </p:nvPicPr>
        <p:blipFill>
          <a:blip r:embed="rId21" cstate="print"/>
          <a:srcRect/>
          <a:stretch>
            <a:fillRect/>
          </a:stretch>
        </p:blipFill>
        <p:spPr bwMode="auto">
          <a:xfrm>
            <a:off x="7092950" y="4941888"/>
            <a:ext cx="1905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5" name="Picture 13" descr="C:\Users\ALEX\Desktop\para pps\cosas para navidad\721csox-7e08ed[1].gif"/>
          <p:cNvPicPr>
            <a:picLocks noChangeAspect="1" noChangeArrowheads="1" noCrop="1"/>
          </p:cNvPicPr>
          <p:nvPr/>
        </p:nvPicPr>
        <p:blipFill>
          <a:blip r:embed="rId22" cstate="print"/>
          <a:srcRect/>
          <a:stretch>
            <a:fillRect/>
          </a:stretch>
        </p:blipFill>
        <p:spPr bwMode="auto">
          <a:xfrm>
            <a:off x="755650" y="188913"/>
            <a:ext cx="2535238" cy="295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6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84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sphotos-c.ak.fbcdn.net/hphotos-ak-frc3/t31.0-8/p180x540/1501658_775440059138572_1654027906_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15900" y="0"/>
            <a:ext cx="9559925" cy="656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Picture 3" descr="C:\Users\ALEX\Desktop\para pps\cosas para navidad\animacion_feliz_navidad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04025" y="0"/>
            <a:ext cx="2339975" cy="231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2" name="Picture 5" descr="Gifs%20ANimados%20Flechas%20%28124%29">
            <a:hlinkClick r:id="rId4" action="ppaction://hlinksldjump" endSnd="1"/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-5400000">
            <a:off x="157163" y="287338"/>
            <a:ext cx="549275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CuadroTexto"/>
          <p:cNvSpPr txBox="1">
            <a:spLocks noChangeArrowheads="1"/>
          </p:cNvSpPr>
          <p:nvPr/>
        </p:nvSpPr>
        <p:spPr bwMode="auto">
          <a:xfrm>
            <a:off x="34925" y="836613"/>
            <a:ext cx="18002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solidFill>
                  <a:srgbClr val="FF0000"/>
                </a:solidFill>
                <a:latin typeface="Calibri" pitchFamily="34" charset="0"/>
              </a:rPr>
              <a:t>Ir a villancicos</a:t>
            </a:r>
          </a:p>
        </p:txBody>
      </p:sp>
      <p:pic>
        <p:nvPicPr>
          <p:cNvPr id="7174" name="Picture 5" descr="Gifs%20ANimados%20Flechas%20%28124%29">
            <a:hlinkClick r:id="rId6" action="ppaction://hlinksldjump" endSnd="1"/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483600" y="5649913"/>
            <a:ext cx="481013" cy="44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8 CuadroTexto"/>
          <p:cNvSpPr txBox="1">
            <a:spLocks noChangeArrowheads="1"/>
          </p:cNvSpPr>
          <p:nvPr/>
        </p:nvSpPr>
        <p:spPr bwMode="auto">
          <a:xfrm>
            <a:off x="8459788" y="6021388"/>
            <a:ext cx="86518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000">
                <a:solidFill>
                  <a:srgbClr val="FF0000"/>
                </a:solidFill>
                <a:latin typeface="Calibri" pitchFamily="34" charset="0"/>
              </a:rPr>
              <a:t>salir</a:t>
            </a:r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2.bp.blogspot.com/-2fMBx5hKZfk/Uo_RfGHf3hI/AAAAAAAB-cM/ypsWOhbW9Z8/s1600/18-im%C3%A1genes-hermosas--para-esta-navidad-+(10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96875" y="0"/>
            <a:ext cx="99901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936625" y="404813"/>
            <a:ext cx="629920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solidFill>
                  <a:srgbClr val="FF0000"/>
                </a:solidFill>
                <a:latin typeface="Harrington" pitchFamily="82" charset="0"/>
              </a:rPr>
              <a:t>El mas bello adorno de la Navidad, es una sonrisa       </a:t>
            </a:r>
          </a:p>
          <a:p>
            <a:r>
              <a:rPr lang="es-ES" b="1">
                <a:solidFill>
                  <a:srgbClr val="FF0000"/>
                </a:solidFill>
                <a:latin typeface="Harrington" pitchFamily="82" charset="0"/>
              </a:rPr>
              <a:t>El mayor regalo, el amor y la esperanza de un mundo mejor para todos</a:t>
            </a:r>
          </a:p>
        </p:txBody>
      </p:sp>
      <p:pic>
        <p:nvPicPr>
          <p:cNvPr id="8196" name="Picture 5" descr="Gifs%20ANimados%20Flechas%20%28124%29">
            <a:hlinkClick r:id="rId3" action="ppaction://hlinksldjump" endSnd="1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5400000">
            <a:off x="157163" y="287338"/>
            <a:ext cx="549275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7" name="Picture 5" descr="Gifs%20ANimados%20Flechas%20%28124%29">
            <a:hlinkClick r:id="rId5" action="ppaction://hlinksldjump" endSnd="1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483600" y="5649913"/>
            <a:ext cx="481013" cy="44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3" descr="C:\Users\ALEX\Desktop\para pps\cosas navideñas\mi felicitacion navideña, felis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9" name="Picture 2" descr="http://1.bp.blogspot.com/-afJv4eZrsPk/U4GAV1Ph2_I/AAAAAAAAQMI/7h-xGUf-NVI/s1600/movimiento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8888" y="765175"/>
            <a:ext cx="6610350" cy="4824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>
            <a:spLocks noChangeArrowheads="1"/>
          </p:cNvSpPr>
          <p:nvPr/>
        </p:nvSpPr>
        <p:spPr bwMode="auto">
          <a:xfrm>
            <a:off x="323850" y="5732463"/>
            <a:ext cx="82804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solidFill>
                  <a:srgbClr val="FF0000"/>
                </a:solidFill>
                <a:latin typeface="Harrington" pitchFamily="82" charset="0"/>
              </a:rPr>
              <a:t>Que esta Navidad, junto al NIÑO JESUS  ,renazca la esperanza, la ternura, la bondad ,  el amor,   y   el  deseo , por un mundo mejor</a:t>
            </a:r>
          </a:p>
        </p:txBody>
      </p:sp>
      <p:pic>
        <p:nvPicPr>
          <p:cNvPr id="9221" name="Picture 7" descr="C:\Users\ALEX\Desktop\para pps\cosas para navidad\guirnaldas3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95513" y="115888"/>
            <a:ext cx="4953000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2" name="Picture 7" descr="C:\Users\ALEX\Desktop\para pps\cosas para navidad\guirnaldas3[1]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388" y="422275"/>
            <a:ext cx="628650" cy="495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3" name="Picture 7" descr="C:\Users\ALEX\Desktop\para pps\cosas para navidad\guirnaldas3[1]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120063" y="574675"/>
            <a:ext cx="628650" cy="495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4" name="Picture 5" descr="Gifs%20ANimados%20Flechas%20%28124%29">
            <a:hlinkClick r:id="rId7" action="ppaction://hlinksldjump" endSnd="1"/>
          </p:cNvPr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-5400000">
            <a:off x="589757" y="354806"/>
            <a:ext cx="547688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5" name="Picture 5" descr="Gifs%20ANimados%20Flechas%20%28124%29">
            <a:hlinkClick r:id="rId9" action="ppaction://hlinksldjump" endSnd="1"/>
          </p:cNvPr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172450" y="5649913"/>
            <a:ext cx="481013" cy="44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www.ueom.com/wp-content/uploads/paisajes-navide%C3%B1os-nieve-3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4463" y="0"/>
            <a:ext cx="88915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755650" y="5445125"/>
            <a:ext cx="8424863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solidFill>
                  <a:srgbClr val="FF0000"/>
                </a:solidFill>
                <a:latin typeface="Harrington" pitchFamily="82" charset="0"/>
              </a:rPr>
              <a:t>No olvides el verdadero sentido de una fiesta como esta</a:t>
            </a:r>
          </a:p>
          <a:p>
            <a:r>
              <a:rPr lang="es-ES" b="1">
                <a:solidFill>
                  <a:srgbClr val="FF0000"/>
                </a:solidFill>
                <a:latin typeface="Harrington" pitchFamily="82" charset="0"/>
              </a:rPr>
              <a:t>Regalar amor y Paz,  a tus seres  queridos</a:t>
            </a:r>
          </a:p>
          <a:p>
            <a:r>
              <a:rPr lang="es-ES" b="1">
                <a:solidFill>
                  <a:srgbClr val="FF0000"/>
                </a:solidFill>
                <a:latin typeface="Harrington" pitchFamily="82" charset="0"/>
              </a:rPr>
              <a:t>                  FELIZ    NAVIDAD</a:t>
            </a:r>
          </a:p>
        </p:txBody>
      </p:sp>
      <p:pic>
        <p:nvPicPr>
          <p:cNvPr id="10244" name="Picture 5" descr="Gifs%20ANimados%20Flechas%20%28124%29">
            <a:hlinkClick r:id="rId3" action="ppaction://hlinksldjump" endSnd="1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5400000">
            <a:off x="589757" y="354806"/>
            <a:ext cx="547688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5" name="Picture 5" descr="Gifs%20ANimados%20Flechas%20%28124%29">
            <a:hlinkClick r:id="rId5" action="ppaction://hlinksldjump" endSnd="1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56550" y="5649913"/>
            <a:ext cx="481013" cy="44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://chezmanima.c.h.pic.centerblog.net/a0086ed1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8275" y="0"/>
            <a:ext cx="8975725" cy="6216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>
            <a:spLocks noChangeArrowheads="1"/>
          </p:cNvSpPr>
          <p:nvPr/>
        </p:nvSpPr>
        <p:spPr bwMode="auto">
          <a:xfrm>
            <a:off x="1331913" y="5373688"/>
            <a:ext cx="8208962" cy="1014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000" b="1">
                <a:solidFill>
                  <a:srgbClr val="FF0000"/>
                </a:solidFill>
                <a:latin typeface="Harrington" pitchFamily="82" charset="0"/>
              </a:rPr>
              <a:t>Que esta  Navidad, convierta cada deseo en flor</a:t>
            </a:r>
          </a:p>
          <a:p>
            <a:r>
              <a:rPr lang="es-ES" sz="2000" b="1">
                <a:solidFill>
                  <a:srgbClr val="FF0000"/>
                </a:solidFill>
                <a:latin typeface="Harrington" pitchFamily="82" charset="0"/>
              </a:rPr>
              <a:t>Cada dolor en estrella, cada lagrima en sonrisa</a:t>
            </a:r>
          </a:p>
          <a:p>
            <a:r>
              <a:rPr lang="es-ES" sz="2000" b="1">
                <a:solidFill>
                  <a:srgbClr val="FF0000"/>
                </a:solidFill>
                <a:latin typeface="Harrington" pitchFamily="82" charset="0"/>
              </a:rPr>
              <a:t>Cada corazón en dulce morada</a:t>
            </a:r>
          </a:p>
        </p:txBody>
      </p:sp>
      <p:pic>
        <p:nvPicPr>
          <p:cNvPr id="11268" name="Picture 5" descr="Gifs%20ANimados%20Flechas%20%28124%29">
            <a:hlinkClick r:id="rId3" action="ppaction://hlinksldjump" endSnd="1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5400000">
            <a:off x="589757" y="354806"/>
            <a:ext cx="547688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Picture 5" descr="Gifs%20ANimados%20Flechas%20%28124%29">
            <a:hlinkClick r:id="rId5" action="ppaction://hlinksldjump" endSnd="1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101013" y="5867400"/>
            <a:ext cx="481012" cy="44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://images.forwallpaper.com/files/thumbs/preview/12/121122__winter-snow-houses-japan-japan_p.jpg"/>
          <p:cNvPicPr>
            <a:picLocks noChangeAspect="1" noChangeArrowheads="1"/>
          </p:cNvPicPr>
          <p:nvPr/>
        </p:nvPicPr>
        <p:blipFill>
          <a:blip r:embed="rId2" cstate="print"/>
          <a:srcRect l="11378"/>
          <a:stretch>
            <a:fillRect/>
          </a:stretch>
        </p:blipFill>
        <p:spPr bwMode="auto">
          <a:xfrm>
            <a:off x="-396875" y="342900"/>
            <a:ext cx="10082213" cy="6399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757238" y="5373688"/>
            <a:ext cx="9144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000" b="1" i="1">
                <a:solidFill>
                  <a:srgbClr val="FF0000"/>
                </a:solidFill>
                <a:latin typeface="Harrington" pitchFamily="82" charset="0"/>
              </a:rPr>
              <a:t>Que esta noche, la paz, el amor y la esperanza   reinen  en tu hogar</a:t>
            </a:r>
          </a:p>
        </p:txBody>
      </p:sp>
      <p:sp>
        <p:nvSpPr>
          <p:cNvPr id="6" name="5 CuadroTexto"/>
          <p:cNvSpPr txBox="1">
            <a:spLocks noChangeArrowheads="1"/>
          </p:cNvSpPr>
          <p:nvPr/>
        </p:nvSpPr>
        <p:spPr bwMode="auto">
          <a:xfrm>
            <a:off x="1763713" y="5876925"/>
            <a:ext cx="60483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000" b="1" i="1">
                <a:solidFill>
                  <a:srgbClr val="FF0000"/>
                </a:solidFill>
                <a:latin typeface="Harrington" pitchFamily="82" charset="0"/>
              </a:rPr>
              <a:t>Feliz  Navidad y prospero Año Nuevo</a:t>
            </a:r>
          </a:p>
        </p:txBody>
      </p:sp>
      <p:pic>
        <p:nvPicPr>
          <p:cNvPr id="12293" name="Picture 5" descr="Gifs%20ANimados%20Flechas%20%28124%29">
            <a:hlinkClick r:id="rId3" action="ppaction://hlinksldjump" endSnd="1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5400000">
            <a:off x="589757" y="742156"/>
            <a:ext cx="547688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4" name="Picture 5" descr="Gifs%20ANimados%20Flechas%20%28124%29">
            <a:hlinkClick r:id="rId5" action="ppaction://hlinksldjump" endSnd="1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483600" y="5649913"/>
            <a:ext cx="481013" cy="44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://www.atlantictourism.org/communities/9/004/011/199/689/images/457997257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44450"/>
            <a:ext cx="8964613" cy="6723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1547813" y="5661025"/>
            <a:ext cx="626427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000" b="1">
                <a:solidFill>
                  <a:srgbClr val="FF0000"/>
                </a:solidFill>
                <a:latin typeface="Harrington" pitchFamily="82" charset="0"/>
              </a:rPr>
              <a:t>El regalo mas bello, es aquel que tiene</a:t>
            </a:r>
          </a:p>
          <a:p>
            <a:r>
              <a:rPr lang="es-ES" sz="2000" b="1">
                <a:solidFill>
                  <a:srgbClr val="FF0000"/>
                </a:solidFill>
                <a:latin typeface="Harrington" pitchFamily="82" charset="0"/>
              </a:rPr>
              <a:t>Un corazón sincero, y colmado de amor</a:t>
            </a:r>
          </a:p>
        </p:txBody>
      </p:sp>
      <p:pic>
        <p:nvPicPr>
          <p:cNvPr id="13316" name="Picture 5" descr="Gifs%20ANimados%20Flechas%20%28124%29">
            <a:hlinkClick r:id="rId3" action="ppaction://hlinksldjump" endSnd="1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5400000">
            <a:off x="589757" y="742156"/>
            <a:ext cx="547688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7" name="Picture 5" descr="Gifs%20ANimados%20Flechas%20%28124%29">
            <a:hlinkClick r:id="rId5" action="ppaction://hlinksldjump" endSnd="1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56550" y="5649913"/>
            <a:ext cx="481013" cy="44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://www.masinnovacion.net/upload/secciones-publicas/reyes-magos_grande.jpg"/>
          <p:cNvPicPr>
            <a:picLocks noChangeAspect="1" noChangeArrowheads="1"/>
          </p:cNvPicPr>
          <p:nvPr/>
        </p:nvPicPr>
        <p:blipFill>
          <a:blip r:embed="rId2" cstate="print"/>
          <a:srcRect t="8096"/>
          <a:stretch>
            <a:fillRect/>
          </a:stretch>
        </p:blipFill>
        <p:spPr bwMode="auto">
          <a:xfrm>
            <a:off x="0" y="0"/>
            <a:ext cx="93154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1258888" y="476250"/>
            <a:ext cx="7129462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800" b="1">
                <a:solidFill>
                  <a:srgbClr val="FF0000"/>
                </a:solidFill>
                <a:latin typeface="Harrington" pitchFamily="82" charset="0"/>
              </a:rPr>
              <a:t>Que cada niño en el mundo, pueda disfrutar, de una ,FELIZ NAVIDAD</a:t>
            </a:r>
          </a:p>
        </p:txBody>
      </p:sp>
      <p:pic>
        <p:nvPicPr>
          <p:cNvPr id="14340" name="Picture 5" descr="Gifs%20ANimados%20Flechas%20%28124%29">
            <a:hlinkClick r:id="rId3" action="ppaction://hlinksldjump" endSnd="1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5400000">
            <a:off x="589757" y="354806"/>
            <a:ext cx="547688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1" name="Picture 5" descr="Gifs%20ANimados%20Flechas%20%28124%29">
            <a:hlinkClick r:id="rId5" action="ppaction://hlinksldjump" endSnd="1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483600" y="5649913"/>
            <a:ext cx="481013" cy="44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ALEX\Desktop\para pps\cosas navideñas\mi felicitacion navideña, felis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C:\Users\ALEX\Desktop\para pps\cosas para navidad\NACIMIENTO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19250" y="527050"/>
            <a:ext cx="5616575" cy="4414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>
            <a:spLocks noChangeArrowheads="1"/>
          </p:cNvSpPr>
          <p:nvPr/>
        </p:nvSpPr>
        <p:spPr bwMode="auto">
          <a:xfrm>
            <a:off x="1187450" y="4822825"/>
            <a:ext cx="6697663" cy="1630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000" b="1" i="1">
                <a:solidFill>
                  <a:srgbClr val="FF0000"/>
                </a:solidFill>
                <a:latin typeface="Harrington" pitchFamily="82" charset="0"/>
              </a:rPr>
              <a:t>A todos mis familiares, amigos y conocidos, que la luz del Nacimiento de Jesús, sea la lámpara que ilumine  cada día los senderos de sus vidas y su Gracia los cubra  para  siempre.</a:t>
            </a:r>
          </a:p>
          <a:p>
            <a:r>
              <a:rPr lang="es-ES" sz="2000" b="1" i="1">
                <a:solidFill>
                  <a:srgbClr val="FF0000"/>
                </a:solidFill>
                <a:latin typeface="Harrington" pitchFamily="82" charset="0"/>
              </a:rPr>
              <a:t>                          !!!!!!!!FELIZ  NAVIDAD!!!!!!!!</a:t>
            </a:r>
          </a:p>
        </p:txBody>
      </p:sp>
      <p:pic>
        <p:nvPicPr>
          <p:cNvPr id="15365" name="Picture 6" descr="C:\Users\ALEX\Desktop\para pps\cosas para navidad\TgC_Navidad_196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47879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6" name="Picture 6" descr="C:\Users\ALEX\Desktop\para pps\cosas para navidad\TgC_Navidad_196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0" y="0"/>
            <a:ext cx="4572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7" name="Picture 6" descr="C:\Users\ALEX\Desktop\para pps\cosas para navidad\TgC_Navidad_196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6457950"/>
            <a:ext cx="464343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8" name="Picture 6" descr="C:\Users\ALEX\Desktop\para pps\cosas para navidad\TgC_Navidad_196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64050" y="6484938"/>
            <a:ext cx="4572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9" name="Picture 7" descr="C:\Users\ALEX\Desktop\para pps\cosas para navidad\TgC_Navidad_196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-5400000">
            <a:off x="-3098800" y="3098800"/>
            <a:ext cx="659765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70" name="Picture 7" descr="C:\Users\ALEX\Desktop\para pps\cosas para navidad\TgC_Navidad_196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 flipH="1">
            <a:off x="5645150" y="3098800"/>
            <a:ext cx="659765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 descr="http://www.gif-mania.net/animated-signatures/resultat/x/402395b2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64163" y="260350"/>
            <a:ext cx="3514725" cy="102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ndAc>
      <p:stSnd>
        <p:snd r:embed="rId2" name="pavarottiadestefidel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es-ES">
              <a:solidFill>
                <a:srgbClr val="000000"/>
              </a:solidFill>
              <a:cs typeface="+mn-cs"/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s-ES">
              <a:solidFill>
                <a:srgbClr val="000000"/>
              </a:solidFill>
              <a:cs typeface="+mn-cs"/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s-ES">
              <a:solidFill>
                <a:srgbClr val="000000"/>
              </a:solidFill>
              <a:cs typeface="+mn-cs"/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>
              <a:defRPr/>
            </a:pPr>
            <a:endParaRPr lang="es-ES">
              <a:solidFill>
                <a:srgbClr val="000000"/>
              </a:solidFill>
              <a:cs typeface="+mn-cs"/>
            </a:endParaRPr>
          </a:p>
        </p:txBody>
      </p:sp>
      <p:pic>
        <p:nvPicPr>
          <p:cNvPr id="16391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  <a:cs typeface="+mn-cs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endParaRPr lang="es-ES">
              <a:solidFill>
                <a:srgbClr val="000000"/>
              </a:solidFill>
              <a:cs typeface="+mn-cs"/>
            </a:endParaRPr>
          </a:p>
        </p:txBody>
      </p:sp>
      <p:pic>
        <p:nvPicPr>
          <p:cNvPr id="16394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  <a:cs typeface="+mn-cs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638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  <a:cs typeface="+mn-cs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  <a:cs typeface="+mn-cs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435</TotalTime>
  <Words>286</Words>
  <Application>Microsoft Office PowerPoint</Application>
  <PresentationFormat>Presentación en pantalla (4:3)</PresentationFormat>
  <Paragraphs>39</Paragraphs>
  <Slides>13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21" baseType="lpstr">
      <vt:lpstr>Arial</vt:lpstr>
      <vt:lpstr>Calibri</vt:lpstr>
      <vt:lpstr>Harrington</vt:lpstr>
      <vt:lpstr>Fiolex Girls</vt:lpstr>
      <vt:lpstr>Iskoola Pota</vt:lpstr>
      <vt:lpstr>Berlin Sans FB Demi</vt:lpstr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feliz navidad 2014</dc:title>
  <dc:creator>fideo</dc:creator>
  <cp:lastModifiedBy>fideo</cp:lastModifiedBy>
  <cp:revision>46</cp:revision>
  <dcterms:created xsi:type="dcterms:W3CDTF">2014-12-16T14:32:18Z</dcterms:created>
  <dcterms:modified xsi:type="dcterms:W3CDTF">2014-12-16T22:41:28Z</dcterms:modified>
</cp:coreProperties>
</file>