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hwg7kBSoWHMivkNc9369Q==" hashData="9J9GhrRDPh1IxhLYxk8Yh5MYCk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5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5BBE8-9B09-4299-B545-2F6F8196EEC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55FD16-15B6-43E2-96EA-15199EAD4190}" type="datetimeFigureOut">
              <a:rPr lang="es-ES" smtClean="0"/>
              <a:pPr/>
              <a:t>02/12/2013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5128E-40E2-4119-A9F4-8ADCE0C46C2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DCFAE6-B205-4561-B741-6EE3CC03449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audio" Target="../media/audio6.wav"/><Relationship Id="rId18" Type="http://schemas.openxmlformats.org/officeDocument/2006/relationships/image" Target="../media/image7.gif"/><Relationship Id="rId3" Type="http://schemas.openxmlformats.org/officeDocument/2006/relationships/slide" Target="slide5.xml"/><Relationship Id="rId21" Type="http://schemas.openxmlformats.org/officeDocument/2006/relationships/image" Target="../media/image9.gif"/><Relationship Id="rId7" Type="http://schemas.openxmlformats.org/officeDocument/2006/relationships/audio" Target="../media/audio3.wav"/><Relationship Id="rId12" Type="http://schemas.openxmlformats.org/officeDocument/2006/relationships/slide" Target="slide8.xml"/><Relationship Id="rId17" Type="http://schemas.openxmlformats.org/officeDocument/2006/relationships/audio" Target="../media/audio8.wav"/><Relationship Id="rId2" Type="http://schemas.openxmlformats.org/officeDocument/2006/relationships/image" Target="../media/image5.jpeg"/><Relationship Id="rId16" Type="http://schemas.openxmlformats.org/officeDocument/2006/relationships/slide" Target="slide4.xml"/><Relationship Id="rId20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audio" Target="../media/audio5.wav"/><Relationship Id="rId5" Type="http://schemas.openxmlformats.org/officeDocument/2006/relationships/image" Target="../media/image6.gif"/><Relationship Id="rId15" Type="http://schemas.openxmlformats.org/officeDocument/2006/relationships/audio" Target="../media/audio7.wav"/><Relationship Id="rId10" Type="http://schemas.openxmlformats.org/officeDocument/2006/relationships/slide" Target="slide7.xml"/><Relationship Id="rId19" Type="http://schemas.openxmlformats.org/officeDocument/2006/relationships/image" Target="../media/image3.gif"/><Relationship Id="rId4" Type="http://schemas.openxmlformats.org/officeDocument/2006/relationships/audio" Target="../media/audio2.wav"/><Relationship Id="rId9" Type="http://schemas.openxmlformats.org/officeDocument/2006/relationships/audio" Target="../media/audio4.wav"/><Relationship Id="rId1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7" Type="http://schemas.openxmlformats.org/officeDocument/2006/relationships/slide" Target="slide1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1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1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1.xml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1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1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11.xml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gif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4.png"/><Relationship Id="rId7" Type="http://schemas.openxmlformats.org/officeDocument/2006/relationships/image" Target="../media/image2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7.png"/><Relationship Id="rId1" Type="http://schemas.openxmlformats.org/officeDocument/2006/relationships/audio" Target="../media/audio10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cdn4.plantilla.org/wp-content/uploads/2011/12/fondo-navidad-468x3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2034" y="0"/>
            <a:ext cx="9456034" cy="7024302"/>
          </a:xfrm>
          <a:prstGeom prst="rect">
            <a:avLst/>
          </a:prstGeom>
          <a:noFill/>
        </p:spPr>
      </p:pic>
      <p:pic>
        <p:nvPicPr>
          <p:cNvPr id="4" name="Picture 11" descr="C:\Users\ALEX\Desktop\CrationTinnad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0688"/>
            <a:ext cx="8582191" cy="5805264"/>
          </a:xfrm>
          <a:prstGeom prst="rect">
            <a:avLst/>
          </a:prstGeom>
          <a:noFill/>
        </p:spPr>
      </p:pic>
      <p:pic>
        <p:nvPicPr>
          <p:cNvPr id="3074" name="Picture 2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-136525"/>
            <a:ext cx="1905000" cy="762000"/>
          </a:xfrm>
          <a:prstGeom prst="rect">
            <a:avLst/>
          </a:prstGeom>
          <a:noFill/>
        </p:spPr>
      </p:pic>
      <p:pic>
        <p:nvPicPr>
          <p:cNvPr id="3076" name="Picture 4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260648"/>
            <a:ext cx="1905000" cy="762000"/>
          </a:xfrm>
          <a:prstGeom prst="rect">
            <a:avLst/>
          </a:prstGeom>
          <a:noFill/>
        </p:spPr>
      </p:pic>
      <p:pic>
        <p:nvPicPr>
          <p:cNvPr id="3078" name="Picture 6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4712"/>
            <a:ext cx="1905000" cy="762000"/>
          </a:xfrm>
          <a:prstGeom prst="rect">
            <a:avLst/>
          </a:prstGeom>
          <a:noFill/>
        </p:spPr>
      </p:pic>
      <p:pic>
        <p:nvPicPr>
          <p:cNvPr id="3080" name="Picture 8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88640"/>
            <a:ext cx="1905000" cy="762000"/>
          </a:xfrm>
          <a:prstGeom prst="rect">
            <a:avLst/>
          </a:prstGeom>
          <a:noFill/>
        </p:spPr>
      </p:pic>
      <p:pic>
        <p:nvPicPr>
          <p:cNvPr id="3082" name="Picture 10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04664"/>
            <a:ext cx="1905000" cy="762000"/>
          </a:xfrm>
          <a:prstGeom prst="rect">
            <a:avLst/>
          </a:prstGeom>
          <a:noFill/>
        </p:spPr>
      </p:pic>
      <p:pic>
        <p:nvPicPr>
          <p:cNvPr id="3084" name="Picture 12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4941168"/>
            <a:ext cx="1905000" cy="762000"/>
          </a:xfrm>
          <a:prstGeom prst="rect">
            <a:avLst/>
          </a:prstGeom>
          <a:noFill/>
        </p:spPr>
      </p:pic>
      <p:pic>
        <p:nvPicPr>
          <p:cNvPr id="3086" name="Picture 14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00" y="74712"/>
            <a:ext cx="1905000" cy="762000"/>
          </a:xfrm>
          <a:prstGeom prst="rect">
            <a:avLst/>
          </a:prstGeom>
          <a:noFill/>
        </p:spPr>
      </p:pic>
      <p:pic>
        <p:nvPicPr>
          <p:cNvPr id="3088" name="Picture 16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50776"/>
            <a:ext cx="1905000" cy="762000"/>
          </a:xfrm>
          <a:prstGeom prst="rect">
            <a:avLst/>
          </a:prstGeom>
          <a:noFill/>
        </p:spPr>
      </p:pic>
      <p:pic>
        <p:nvPicPr>
          <p:cNvPr id="12" name="Picture 12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5229200"/>
            <a:ext cx="1905000" cy="762000"/>
          </a:xfrm>
          <a:prstGeom prst="rect">
            <a:avLst/>
          </a:prstGeom>
          <a:noFill/>
        </p:spPr>
      </p:pic>
      <p:pic>
        <p:nvPicPr>
          <p:cNvPr id="13" name="Picture 12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15816" y="5949280"/>
            <a:ext cx="1905000" cy="762000"/>
          </a:xfrm>
          <a:prstGeom prst="rect">
            <a:avLst/>
          </a:prstGeom>
          <a:noFill/>
        </p:spPr>
      </p:pic>
      <p:pic>
        <p:nvPicPr>
          <p:cNvPr id="14" name="Picture 12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4293096"/>
            <a:ext cx="1905000" cy="762000"/>
          </a:xfrm>
          <a:prstGeom prst="rect">
            <a:avLst/>
          </a:prstGeom>
          <a:noFill/>
        </p:spPr>
      </p:pic>
      <p:pic>
        <p:nvPicPr>
          <p:cNvPr id="15" name="Picture 12" descr="http://i373.photobucket.com/albums/oo176/ileana777_photo/Imagenes/Naturaleza/Nieve/2ea13aa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24544" y="4464630"/>
            <a:ext cx="1656184" cy="662474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 rot="20520765">
            <a:off x="5143891" y="1102200"/>
            <a:ext cx="20750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0000"/>
                </a:solidFill>
                <a:latin typeface="Harrington" pitchFamily="82" charset="0"/>
              </a:rPr>
              <a:t>Un año mas,  a todos los amigos y compañeros de la </a:t>
            </a:r>
            <a:r>
              <a:rPr lang="es-ES" sz="2000" b="1" dirty="0" err="1" smtClean="0">
                <a:solidFill>
                  <a:srgbClr val="FF0000"/>
                </a:solidFill>
                <a:latin typeface="Harrington" pitchFamily="82" charset="0"/>
              </a:rPr>
              <a:t>web,mispps</a:t>
            </a:r>
            <a:r>
              <a:rPr lang="es-ES" sz="2000" b="1" dirty="0" smtClean="0">
                <a:solidFill>
                  <a:srgbClr val="FF0000"/>
                </a:solidFill>
                <a:latin typeface="Harrington" pitchFamily="82" charset="0"/>
              </a:rPr>
              <a:t>, les deseo, unas felices fiestas, </a:t>
            </a:r>
            <a:endParaRPr lang="es-ES" sz="2000" b="1" dirty="0">
              <a:solidFill>
                <a:srgbClr val="FF0000"/>
              </a:solidFill>
              <a:latin typeface="Harrington" pitchFamily="82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6948264" y="3140968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FF0000"/>
                </a:solidFill>
                <a:latin typeface="Fiolex Girls" pitchFamily="34" charset="0"/>
              </a:rPr>
              <a:t>Felisa</a:t>
            </a:r>
            <a:endParaRPr lang="es-ES" sz="3600" dirty="0">
              <a:solidFill>
                <a:srgbClr val="FF0000"/>
              </a:solidFill>
              <a:latin typeface="Fiolex Girls" pitchFamily="34" charset="0"/>
            </a:endParaRPr>
          </a:p>
        </p:txBody>
      </p:sp>
      <p:grpSp>
        <p:nvGrpSpPr>
          <p:cNvPr id="22" name="21 Grupo"/>
          <p:cNvGrpSpPr/>
          <p:nvPr/>
        </p:nvGrpSpPr>
        <p:grpSpPr>
          <a:xfrm>
            <a:off x="7077898" y="4703543"/>
            <a:ext cx="1958598" cy="2154458"/>
            <a:chOff x="7092280" y="4703543"/>
            <a:chExt cx="1958598" cy="2154458"/>
          </a:xfrm>
        </p:grpSpPr>
        <p:pic>
          <p:nvPicPr>
            <p:cNvPr id="1026" name="Picture 2" descr="C:\Users\ALEX\Desktop\para pps\gifs\cosas para navidad\rdeerlites[1]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092280" y="4703543"/>
              <a:ext cx="1958598" cy="215445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0" name="19 CuadroTexto"/>
            <p:cNvSpPr txBox="1"/>
            <p:nvPr/>
          </p:nvSpPr>
          <p:spPr>
            <a:xfrm>
              <a:off x="7740352" y="6165304"/>
              <a:ext cx="7920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400" b="1" dirty="0" smtClean="0">
                  <a:solidFill>
                    <a:srgbClr val="FF0000"/>
                  </a:solidFill>
                </a:rPr>
                <a:t>clic</a:t>
              </a:r>
              <a:endParaRPr lang="es-ES" sz="2400" b="1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>
    <p:sndAc>
      <p:stSnd>
        <p:snd r:embed="rId2" name="04 - blanca navidad43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LEX\Desktop\untitled.jpg"/>
          <p:cNvPicPr>
            <a:picLocks noChangeAspect="1" noChangeArrowheads="1"/>
          </p:cNvPicPr>
          <p:nvPr/>
        </p:nvPicPr>
        <p:blipFill>
          <a:blip r:embed="rId2" cstate="print"/>
          <a:srcRect l="6961" t="9051" r="8588"/>
          <a:stretch>
            <a:fillRect/>
          </a:stretch>
        </p:blipFill>
        <p:spPr bwMode="auto">
          <a:xfrm>
            <a:off x="0" y="0"/>
            <a:ext cx="9266652" cy="6858000"/>
          </a:xfrm>
          <a:prstGeom prst="rect">
            <a:avLst/>
          </a:prstGeom>
          <a:noFill/>
        </p:spPr>
      </p:pic>
      <p:pic>
        <p:nvPicPr>
          <p:cNvPr id="5121" name="Picture 1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88640"/>
            <a:ext cx="870443" cy="994792"/>
          </a:xfrm>
          <a:prstGeom prst="rect">
            <a:avLst/>
          </a:prstGeom>
          <a:noFill/>
        </p:spPr>
      </p:pic>
      <p:pic>
        <p:nvPicPr>
          <p:cNvPr id="5122" name="Picture 2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88640"/>
            <a:ext cx="870443" cy="994792"/>
          </a:xfrm>
          <a:prstGeom prst="rect">
            <a:avLst/>
          </a:prstGeom>
          <a:noFill/>
        </p:spPr>
      </p:pic>
      <p:pic>
        <p:nvPicPr>
          <p:cNvPr id="5" name="Picture 2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188640"/>
            <a:ext cx="819091" cy="936104"/>
          </a:xfrm>
          <a:prstGeom prst="rect">
            <a:avLst/>
          </a:prstGeom>
          <a:noFill/>
        </p:spPr>
      </p:pic>
      <p:pic>
        <p:nvPicPr>
          <p:cNvPr id="6" name="Picture 2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196752"/>
            <a:ext cx="864096" cy="987538"/>
          </a:xfrm>
          <a:prstGeom prst="rect">
            <a:avLst/>
          </a:prstGeom>
          <a:noFill/>
        </p:spPr>
      </p:pic>
      <p:pic>
        <p:nvPicPr>
          <p:cNvPr id="7" name="Picture 2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1196752"/>
            <a:ext cx="864096" cy="987538"/>
          </a:xfrm>
          <a:prstGeom prst="rect">
            <a:avLst/>
          </a:prstGeom>
          <a:noFill/>
        </p:spPr>
      </p:pic>
      <p:pic>
        <p:nvPicPr>
          <p:cNvPr id="9" name="Picture 2" descr="C:\Users\ALEX\Desktop\cosas navideñas\noel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2348880"/>
            <a:ext cx="864096" cy="987538"/>
          </a:xfrm>
          <a:prstGeom prst="rect">
            <a:avLst/>
          </a:prstGeom>
          <a:noFill/>
        </p:spPr>
      </p:pic>
      <p:pic>
        <p:nvPicPr>
          <p:cNvPr id="11" name="Picture 2" descr="http://www.gifs-animados.es/gifs-imagenes/e/estrella-de-navidad/gifs-animados-estrella-de-navidad-111808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3510008"/>
            <a:ext cx="936104" cy="1053117"/>
          </a:xfrm>
          <a:prstGeom prst="rect">
            <a:avLst/>
          </a:prstGeom>
          <a:noFill/>
        </p:spPr>
      </p:pic>
      <p:grpSp>
        <p:nvGrpSpPr>
          <p:cNvPr id="10" name="9 Grupo"/>
          <p:cNvGrpSpPr/>
          <p:nvPr/>
        </p:nvGrpSpPr>
        <p:grpSpPr>
          <a:xfrm>
            <a:off x="0" y="4509120"/>
            <a:ext cx="1958598" cy="2154458"/>
            <a:chOff x="7092280" y="4703543"/>
            <a:chExt cx="1958598" cy="2154458"/>
          </a:xfrm>
        </p:grpSpPr>
        <p:pic>
          <p:nvPicPr>
            <p:cNvPr id="12" name="Picture 2" descr="C:\Users\ALEX\Desktop\para pps\gifs\cosas para navidad\rdeerlites[1]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092280" y="4703543"/>
              <a:ext cx="1958598" cy="215445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13" name="12 CuadroTexto"/>
            <p:cNvSpPr txBox="1"/>
            <p:nvPr/>
          </p:nvSpPr>
          <p:spPr>
            <a:xfrm>
              <a:off x="7740352" y="6165304"/>
              <a:ext cx="7920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400" b="1" dirty="0" smtClean="0">
                  <a:solidFill>
                    <a:srgbClr val="FF0000"/>
                  </a:solidFill>
                </a:rPr>
                <a:t>clic</a:t>
              </a:r>
              <a:endParaRPr lang="es-ES" sz="24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14" name="13 CuadroTexto"/>
          <p:cNvSpPr txBox="1"/>
          <p:nvPr/>
        </p:nvSpPr>
        <p:spPr>
          <a:xfrm>
            <a:off x="251520" y="476672"/>
            <a:ext cx="37444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0000"/>
                </a:solidFill>
                <a:latin typeface="Harrington" pitchFamily="82" charset="0"/>
              </a:rPr>
              <a:t>Entre todos, terminaremos de decorar nuestro árbol navideño,</a:t>
            </a:r>
          </a:p>
          <a:p>
            <a:r>
              <a:rPr lang="es-ES" sz="2400" dirty="0" smtClean="0">
                <a:solidFill>
                  <a:srgbClr val="FF0000"/>
                </a:solidFill>
                <a:latin typeface="Harrington" pitchFamily="82" charset="0"/>
              </a:rPr>
              <a:t>Pinchar, en nuestros adornos</a:t>
            </a:r>
            <a:endParaRPr lang="es-ES" sz="2400" dirty="0">
              <a:solidFill>
                <a:srgbClr val="FF00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9861E-6 L -0.12605 0.1783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00092 L -0.22864 0.34713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" y="1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68085E-6 L -0.41493 0.55065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" y="2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67345E-6 L -0.11823 0.3883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022E-7 L -0.44879 0.63992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" y="3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85014E-7 L -0.2599 0.44195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" y="2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0.02105 L -0.36997 -0.52313 " pathEditMode="relative" rAng="0" ptsTypes="AA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" y="-2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LEX\Desktop\untitled.jpg"/>
          <p:cNvPicPr>
            <a:picLocks noChangeAspect="1" noChangeArrowheads="1"/>
          </p:cNvPicPr>
          <p:nvPr/>
        </p:nvPicPr>
        <p:blipFill>
          <a:blip r:embed="rId2" cstate="print"/>
          <a:srcRect l="6961" t="9051" r="8588"/>
          <a:stretch>
            <a:fillRect/>
          </a:stretch>
        </p:blipFill>
        <p:spPr bwMode="auto">
          <a:xfrm>
            <a:off x="0" y="0"/>
            <a:ext cx="9266652" cy="6858000"/>
          </a:xfrm>
          <a:prstGeom prst="rect">
            <a:avLst/>
          </a:prstGeom>
          <a:noFill/>
        </p:spPr>
      </p:pic>
      <p:pic>
        <p:nvPicPr>
          <p:cNvPr id="5121" name="Picture 1" descr="C:\Users\ALEX\Desktop\cosas navideñas\noel3[1].gif">
            <a:hlinkClick r:id="rId3" action="ppaction://hlinksldjump" highlightClick="1">
              <a:snd r:embed="rId4" name="a belén pastores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1340768"/>
            <a:ext cx="870443" cy="994792"/>
          </a:xfrm>
          <a:prstGeom prst="rect">
            <a:avLst/>
          </a:prstGeom>
          <a:noFill/>
        </p:spPr>
      </p:pic>
      <p:pic>
        <p:nvPicPr>
          <p:cNvPr id="5122" name="Picture 2" descr="C:\Users\ALEX\Desktop\cosas navideñas\noel3[1].gif">
            <a:hlinkClick r:id="rId6" action="ppaction://hlinksldjump" highlightClick="1">
              <a:snd r:embed="rId7" name="canciones navideñas (los niños cantores de navidad) - los reyes magos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2708920"/>
            <a:ext cx="870443" cy="994792"/>
          </a:xfrm>
          <a:prstGeom prst="rect">
            <a:avLst/>
          </a:prstGeom>
          <a:noFill/>
        </p:spPr>
      </p:pic>
      <p:pic>
        <p:nvPicPr>
          <p:cNvPr id="5" name="Picture 2" descr="C:\Users\ALEX\Desktop\cosas navideñas\noel3[1].gif">
            <a:hlinkClick r:id="rId8" action="ppaction://hlinksldjump" highlightClick="1">
              <a:snd r:embed="rId9" name="los peces en el rio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5517232"/>
            <a:ext cx="819091" cy="936104"/>
          </a:xfrm>
          <a:prstGeom prst="rect">
            <a:avLst/>
          </a:prstGeom>
          <a:noFill/>
        </p:spPr>
      </p:pic>
      <p:pic>
        <p:nvPicPr>
          <p:cNvPr id="6" name="Picture 2" descr="C:\Users\ALEX\Desktop\cosas navideñas\noel3[1].gif">
            <a:hlinkClick r:id="rId10" action="ppaction://hlinksldjump" highlightClick="1">
              <a:snd r:embed="rId11" name="va-dime_nino_de_quien_ere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3933056"/>
            <a:ext cx="864096" cy="987538"/>
          </a:xfrm>
          <a:prstGeom prst="rect">
            <a:avLst/>
          </a:prstGeom>
          <a:noFill/>
        </p:spPr>
      </p:pic>
      <p:pic>
        <p:nvPicPr>
          <p:cNvPr id="7" name="Picture 2" descr="C:\Users\ALEX\Desktop\cosas navideñas\noel3[1].gif">
            <a:hlinkClick r:id="rId12" action="ppaction://hlinksldjump" highlightClick="1">
              <a:snd r:embed="rId13" name="villancicos- noche de paz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3933056"/>
            <a:ext cx="864096" cy="987538"/>
          </a:xfrm>
          <a:prstGeom prst="rect">
            <a:avLst/>
          </a:prstGeom>
          <a:noFill/>
        </p:spPr>
      </p:pic>
      <p:pic>
        <p:nvPicPr>
          <p:cNvPr id="9" name="Picture 2" descr="C:\Users\ALEX\Desktop\cosas navideñas\noel3[1].gif">
            <a:hlinkClick r:id="rId14" action="ppaction://hlinksldjump" highlightClick="1">
              <a:snd r:embed="rId15" name="ya nacio el niño.wav"/>
            </a:hlinkClick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5373216"/>
            <a:ext cx="864096" cy="987538"/>
          </a:xfrm>
          <a:prstGeom prst="rect">
            <a:avLst/>
          </a:prstGeom>
          <a:noFill/>
        </p:spPr>
      </p:pic>
      <p:pic>
        <p:nvPicPr>
          <p:cNvPr id="11" name="Picture 2" descr="http://www.gifs-animados.es/gifs-imagenes/e/estrella-de-navidad/gifs-animados-estrella-de-navidad-111808.gif">
            <a:hlinkClick r:id="rId16" action="ppaction://hlinksldjump" highlightClick="1">
              <a:snd r:embed="rId17" name="56 en el portal de belen.wav"/>
            </a:hlinkClick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283968" y="0"/>
            <a:ext cx="936104" cy="1053117"/>
          </a:xfrm>
          <a:prstGeom prst="rect">
            <a:avLst/>
          </a:prstGeom>
          <a:noFill/>
        </p:spPr>
      </p:pic>
      <p:pic>
        <p:nvPicPr>
          <p:cNvPr id="10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188640"/>
            <a:ext cx="1905000" cy="762000"/>
          </a:xfrm>
          <a:prstGeom prst="rect">
            <a:avLst/>
          </a:prstGeom>
          <a:noFill/>
        </p:spPr>
      </p:pic>
      <p:pic>
        <p:nvPicPr>
          <p:cNvPr id="12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908720"/>
            <a:ext cx="1905000" cy="762000"/>
          </a:xfrm>
          <a:prstGeom prst="rect">
            <a:avLst/>
          </a:prstGeom>
          <a:noFill/>
        </p:spPr>
      </p:pic>
      <p:pic>
        <p:nvPicPr>
          <p:cNvPr id="13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2132856"/>
            <a:ext cx="1905000" cy="762000"/>
          </a:xfrm>
          <a:prstGeom prst="rect">
            <a:avLst/>
          </a:prstGeom>
          <a:noFill/>
        </p:spPr>
      </p:pic>
      <p:pic>
        <p:nvPicPr>
          <p:cNvPr id="14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2996952"/>
            <a:ext cx="1905000" cy="762000"/>
          </a:xfrm>
          <a:prstGeom prst="rect">
            <a:avLst/>
          </a:prstGeom>
          <a:noFill/>
        </p:spPr>
      </p:pic>
      <p:pic>
        <p:nvPicPr>
          <p:cNvPr id="15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3933056"/>
            <a:ext cx="1905000" cy="762000"/>
          </a:xfrm>
          <a:prstGeom prst="rect">
            <a:avLst/>
          </a:prstGeom>
          <a:noFill/>
        </p:spPr>
      </p:pic>
      <p:pic>
        <p:nvPicPr>
          <p:cNvPr id="16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0" y="4869160"/>
            <a:ext cx="1905000" cy="762000"/>
          </a:xfrm>
          <a:prstGeom prst="rect">
            <a:avLst/>
          </a:prstGeom>
          <a:noFill/>
        </p:spPr>
      </p:pic>
      <p:pic>
        <p:nvPicPr>
          <p:cNvPr id="17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79512" y="5877272"/>
            <a:ext cx="1905000" cy="762000"/>
          </a:xfrm>
          <a:prstGeom prst="rect">
            <a:avLst/>
          </a:prstGeom>
          <a:noFill/>
        </p:spPr>
      </p:pic>
      <p:pic>
        <p:nvPicPr>
          <p:cNvPr id="18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267744" y="332656"/>
            <a:ext cx="1905000" cy="762000"/>
          </a:xfrm>
          <a:prstGeom prst="rect">
            <a:avLst/>
          </a:prstGeom>
          <a:noFill/>
        </p:spPr>
      </p:pic>
      <p:pic>
        <p:nvPicPr>
          <p:cNvPr id="19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411760" y="1412776"/>
            <a:ext cx="1905000" cy="762000"/>
          </a:xfrm>
          <a:prstGeom prst="rect">
            <a:avLst/>
          </a:prstGeom>
          <a:noFill/>
        </p:spPr>
      </p:pic>
      <p:pic>
        <p:nvPicPr>
          <p:cNvPr id="20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051720" y="2636912"/>
            <a:ext cx="1905000" cy="762000"/>
          </a:xfrm>
          <a:prstGeom prst="rect">
            <a:avLst/>
          </a:prstGeom>
          <a:noFill/>
        </p:spPr>
      </p:pic>
      <p:pic>
        <p:nvPicPr>
          <p:cNvPr id="21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907704" y="3717032"/>
            <a:ext cx="1905000" cy="762000"/>
          </a:xfrm>
          <a:prstGeom prst="rect">
            <a:avLst/>
          </a:prstGeom>
          <a:noFill/>
        </p:spPr>
      </p:pic>
      <p:pic>
        <p:nvPicPr>
          <p:cNvPr id="22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547664" y="4797152"/>
            <a:ext cx="1905000" cy="762000"/>
          </a:xfrm>
          <a:prstGeom prst="rect">
            <a:avLst/>
          </a:prstGeom>
          <a:noFill/>
        </p:spPr>
      </p:pic>
      <p:pic>
        <p:nvPicPr>
          <p:cNvPr id="24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1259632" y="5373216"/>
            <a:ext cx="1905000" cy="762000"/>
          </a:xfrm>
          <a:prstGeom prst="rect">
            <a:avLst/>
          </a:prstGeom>
          <a:noFill/>
        </p:spPr>
      </p:pic>
      <p:pic>
        <p:nvPicPr>
          <p:cNvPr id="25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148064" y="188640"/>
            <a:ext cx="1905000" cy="762000"/>
          </a:xfrm>
          <a:prstGeom prst="rect">
            <a:avLst/>
          </a:prstGeom>
          <a:noFill/>
        </p:spPr>
      </p:pic>
      <p:pic>
        <p:nvPicPr>
          <p:cNvPr id="26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020272" y="260648"/>
            <a:ext cx="1905000" cy="762000"/>
          </a:xfrm>
          <a:prstGeom prst="rect">
            <a:avLst/>
          </a:prstGeom>
          <a:noFill/>
        </p:spPr>
      </p:pic>
      <p:pic>
        <p:nvPicPr>
          <p:cNvPr id="27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292080" y="980728"/>
            <a:ext cx="1905000" cy="762000"/>
          </a:xfrm>
          <a:prstGeom prst="rect">
            <a:avLst/>
          </a:prstGeom>
          <a:noFill/>
        </p:spPr>
      </p:pic>
      <p:pic>
        <p:nvPicPr>
          <p:cNvPr id="28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239000" y="980728"/>
            <a:ext cx="1905000" cy="762000"/>
          </a:xfrm>
          <a:prstGeom prst="rect">
            <a:avLst/>
          </a:prstGeom>
          <a:noFill/>
        </p:spPr>
      </p:pic>
      <p:pic>
        <p:nvPicPr>
          <p:cNvPr id="29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5724128" y="1988840"/>
            <a:ext cx="1905000" cy="762000"/>
          </a:xfrm>
          <a:prstGeom prst="rect">
            <a:avLst/>
          </a:prstGeom>
          <a:noFill/>
        </p:spPr>
      </p:pic>
      <p:pic>
        <p:nvPicPr>
          <p:cNvPr id="30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239000" y="1844824"/>
            <a:ext cx="1905000" cy="762000"/>
          </a:xfrm>
          <a:prstGeom prst="rect">
            <a:avLst/>
          </a:prstGeom>
          <a:noFill/>
        </p:spPr>
      </p:pic>
      <p:pic>
        <p:nvPicPr>
          <p:cNvPr id="31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156176" y="2780928"/>
            <a:ext cx="1905000" cy="762000"/>
          </a:xfrm>
          <a:prstGeom prst="rect">
            <a:avLst/>
          </a:prstGeom>
          <a:noFill/>
        </p:spPr>
      </p:pic>
      <p:pic>
        <p:nvPicPr>
          <p:cNvPr id="32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596336" y="2996952"/>
            <a:ext cx="1905000" cy="762000"/>
          </a:xfrm>
          <a:prstGeom prst="rect">
            <a:avLst/>
          </a:prstGeom>
          <a:noFill/>
        </p:spPr>
      </p:pic>
      <p:pic>
        <p:nvPicPr>
          <p:cNvPr id="33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300192" y="4077072"/>
            <a:ext cx="1905000" cy="762000"/>
          </a:xfrm>
          <a:prstGeom prst="rect">
            <a:avLst/>
          </a:prstGeom>
          <a:noFill/>
        </p:spPr>
      </p:pic>
      <p:pic>
        <p:nvPicPr>
          <p:cNvPr id="34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239000" y="5157192"/>
            <a:ext cx="1905000" cy="762000"/>
          </a:xfrm>
          <a:prstGeom prst="rect">
            <a:avLst/>
          </a:prstGeom>
          <a:noFill/>
        </p:spPr>
      </p:pic>
      <p:pic>
        <p:nvPicPr>
          <p:cNvPr id="35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239000" y="6096000"/>
            <a:ext cx="1905000" cy="762000"/>
          </a:xfrm>
          <a:prstGeom prst="rect">
            <a:avLst/>
          </a:prstGeom>
          <a:noFill/>
        </p:spPr>
      </p:pic>
      <p:pic>
        <p:nvPicPr>
          <p:cNvPr id="36" name="Picture 2" descr="C:\Users\ALEX\Desktop\cosas navideñas\copos de nieve.gif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7239000" y="3933056"/>
            <a:ext cx="1905000" cy="762000"/>
          </a:xfrm>
          <a:prstGeom prst="rect">
            <a:avLst/>
          </a:prstGeom>
          <a:noFill/>
        </p:spPr>
      </p:pic>
      <p:sp>
        <p:nvSpPr>
          <p:cNvPr id="37" name="36 CuadroTexto"/>
          <p:cNvSpPr txBox="1"/>
          <p:nvPr/>
        </p:nvSpPr>
        <p:spPr>
          <a:xfrm>
            <a:off x="323528" y="548680"/>
            <a:ext cx="34563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0000"/>
                </a:solidFill>
                <a:latin typeface="Harrington" pitchFamily="82" charset="0"/>
              </a:rPr>
              <a:t>Nuestro árbol ,ya esta terminado,</a:t>
            </a:r>
          </a:p>
          <a:p>
            <a:r>
              <a:rPr lang="es-ES" sz="2400" dirty="0" smtClean="0">
                <a:solidFill>
                  <a:srgbClr val="FF0000"/>
                </a:solidFill>
                <a:latin typeface="Harrington" pitchFamily="82" charset="0"/>
              </a:rPr>
              <a:t>Pinchar en nuestros adornos y escucharemos nuestros villancicos</a:t>
            </a:r>
            <a:endParaRPr lang="es-ES" sz="2400" dirty="0">
              <a:solidFill>
                <a:srgbClr val="FF0000"/>
              </a:solidFill>
              <a:latin typeface="Harrington" pitchFamily="82" charset="0"/>
            </a:endParaRPr>
          </a:p>
        </p:txBody>
      </p:sp>
      <p:pic>
        <p:nvPicPr>
          <p:cNvPr id="2049" name="Picture 1" descr="C:\Users\ALEX\Desktop\para pps\cosas para navidad\animacion_feliz_navidad[1].gif"/>
          <p:cNvPicPr>
            <a:picLocks noChangeAspect="1" noChangeArrowheads="1" noCrop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6096000" y="1340768"/>
            <a:ext cx="3048000" cy="3019425"/>
          </a:xfrm>
          <a:prstGeom prst="rect">
            <a:avLst/>
          </a:prstGeom>
          <a:noFill/>
        </p:spPr>
      </p:pic>
      <p:pic>
        <p:nvPicPr>
          <p:cNvPr id="1028" name="Picture 4" descr="http://4.bp.blogspot.com/_zI1QeeTFAFc/TUs1BuMSLlI/AAAAAAAAEko/NPYjK_TVaKA/s1600/07111910420115218143231vo5.gif"/>
          <p:cNvPicPr>
            <a:picLocks noChangeAspect="1" noChangeArrowheads="1" noCrop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79512" y="3068960"/>
            <a:ext cx="2448272" cy="33945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qWBR32pVLNI/UK4yNJxnLaI/AAAAAAAAG_o/d4aMOoNZmkY/s640/post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16" y="32024"/>
            <a:ext cx="8892480" cy="6773524"/>
          </a:xfrm>
          <a:prstGeom prst="rect">
            <a:avLst/>
          </a:prstGeom>
          <a:noFill/>
        </p:spPr>
      </p:pic>
      <p:pic>
        <p:nvPicPr>
          <p:cNvPr id="3" name="Picture 5" descr="Gifs%20ANimados%20Flechas%20%28124%29">
            <a:hlinkClick r:id="rId3" action="ppaction://hlinksldjump" highlightClick="1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947589" y="862112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ALEX\Desktop\para pps\cosas para navidad\feliznavidad-alegre-feliz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8344" y="1124744"/>
            <a:ext cx="3810000" cy="3248025"/>
          </a:xfrm>
          <a:prstGeom prst="rect">
            <a:avLst/>
          </a:prstGeom>
          <a:noFill/>
        </p:spPr>
      </p:pic>
      <p:pic>
        <p:nvPicPr>
          <p:cNvPr id="1031" name="Picture 7" descr="C:\Users\ALEX\Desktop\para pps\gifs nena\brillo20dor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1196752"/>
            <a:ext cx="729472" cy="645302"/>
          </a:xfrm>
          <a:prstGeom prst="rect">
            <a:avLst/>
          </a:prstGeom>
          <a:noFill/>
        </p:spPr>
      </p:pic>
      <p:pic>
        <p:nvPicPr>
          <p:cNvPr id="1032" name="Picture 8" descr="C:\Users\ALEX\Desktop\para pps\gifs nena\brillo20dor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2492896"/>
            <a:ext cx="720080" cy="636994"/>
          </a:xfrm>
          <a:prstGeom prst="rect">
            <a:avLst/>
          </a:prstGeom>
          <a:noFill/>
        </p:spPr>
      </p:pic>
      <p:pic>
        <p:nvPicPr>
          <p:cNvPr id="1033" name="Picture 9" descr="C:\Users\ALEX\Desktop\para pps\gifs nena\brillo20dor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3140968"/>
            <a:ext cx="495300" cy="438150"/>
          </a:xfrm>
          <a:prstGeom prst="rect">
            <a:avLst/>
          </a:prstGeom>
          <a:noFill/>
        </p:spPr>
      </p:pic>
      <p:pic>
        <p:nvPicPr>
          <p:cNvPr id="1034" name="Picture 10" descr="C:\Users\ALEX\Desktop\para pps\gifs nena\brillo20dor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91880" y="4085944"/>
            <a:ext cx="648072" cy="573294"/>
          </a:xfrm>
          <a:prstGeom prst="rect">
            <a:avLst/>
          </a:prstGeom>
          <a:noFill/>
        </p:spPr>
      </p:pic>
      <p:pic>
        <p:nvPicPr>
          <p:cNvPr id="1035" name="Picture 11" descr="C:\Users\ALEX\Desktop\para pps\gifs nena\brillo20dor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4454292"/>
            <a:ext cx="720080" cy="636994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971600" y="148478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Ir a villancicos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11" name="Picture 5" descr="Gifs%20ANimados%20Flechas%20%28124%29">
            <a:hlinkClick r:id="rId7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5517232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7740352" y="6021288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</a:rPr>
              <a:t>salir</a:t>
            </a:r>
            <a:endParaRPr lang="es-ES" sz="2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://2.bp.blogspot.com/-rIAPvmQ5Z2E/UNiYxzZS2EI/AAAAAAAADu8/1gdhN2nHDZA/s640/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479"/>
            <a:ext cx="9144000" cy="6884479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496" y="5271591"/>
            <a:ext cx="8964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0000"/>
                </a:solidFill>
                <a:latin typeface="Book Antiqua" pitchFamily="18" charset="0"/>
              </a:rPr>
              <a:t>Que esta noche, la paz, el amor y la esperanza reinen en tu hogar</a:t>
            </a:r>
            <a:endParaRPr lang="es-ES" sz="24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63689" y="5939988"/>
            <a:ext cx="56886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FF0000"/>
                </a:solidFill>
                <a:latin typeface="Book Antiqua" pitchFamily="18" charset="0"/>
              </a:rPr>
              <a:t>Feliz  Navidad y prospero Año Nuevo</a:t>
            </a:r>
            <a:endParaRPr lang="es-ES" sz="24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8" name="Picture 5" descr="Gifs%20ANimados%20Flechas%20%28124%29">
            <a:hlinkClick r:id="rId3" action="ppaction://hlinksldjump" highlightClick="1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42144" y="358056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0392" y="6093296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0" name="Picture 8" descr="http://1.bp.blogspot.com/-r_8Z8VLvnVg/UOSYxo2YT6I/AAAAAAAABtg/huwpYJrY0ew/s1600/10+im%C3%A1genes+D%C3%ADa+de+Reyes+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465" y="0"/>
            <a:ext cx="9068430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1259632" y="764704"/>
            <a:ext cx="7128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B050"/>
                </a:solidFill>
                <a:latin typeface="Harrington" pitchFamily="82" charset="0"/>
                <a:cs typeface="Iskoola Pota" pitchFamily="18" charset="0"/>
              </a:rPr>
              <a:t>Que cada niño en el mundo, pueda disfrutar, de una ,FELIZ NAVIDAD</a:t>
            </a:r>
            <a:endParaRPr lang="es-ES" sz="3200" b="1" dirty="0">
              <a:solidFill>
                <a:srgbClr val="00B050"/>
              </a:solidFill>
              <a:latin typeface="Harrington" pitchFamily="82" charset="0"/>
              <a:cs typeface="Iskoola Pota" pitchFamily="18" charset="0"/>
            </a:endParaRPr>
          </a:p>
        </p:txBody>
      </p:sp>
      <p:pic>
        <p:nvPicPr>
          <p:cNvPr id="9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42144" y="358056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16416" y="6093296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LEX\Desktop\para pps\cosas para navidad\el_nacimiento_top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8986"/>
            <a:ext cx="9144000" cy="690698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79512" y="5517232"/>
            <a:ext cx="88204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0000"/>
                </a:solidFill>
                <a:latin typeface="Book Antiqua" pitchFamily="18" charset="0"/>
              </a:rPr>
              <a:t>La Navidad es ese niño que nace en nuestro interior</a:t>
            </a:r>
          </a:p>
          <a:p>
            <a:r>
              <a:rPr lang="es-ES" sz="2400" b="1" i="1" dirty="0" smtClean="0">
                <a:solidFill>
                  <a:srgbClr val="FF0000"/>
                </a:solidFill>
                <a:latin typeface="Book Antiqua" pitchFamily="18" charset="0"/>
              </a:rPr>
              <a:t>Que motiva en nuestros corazones los sentimientos mas nobles y esa esperanza por un mañana  mejor</a:t>
            </a:r>
            <a:endParaRPr lang="es-ES" sz="24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6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42144" y="358056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6283325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ueom.com/wp-content/uploads/paisajes-navide%C3%B1os-nieve-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016" y="0"/>
            <a:ext cx="889248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755576" y="5517232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0000"/>
                </a:solidFill>
                <a:latin typeface="Book Antiqua" pitchFamily="18" charset="0"/>
              </a:rPr>
              <a:t>No olvides el verdadero sentido de una fiesta como esta</a:t>
            </a:r>
          </a:p>
          <a:p>
            <a:r>
              <a:rPr lang="es-ES" sz="2400" b="1" i="1" dirty="0" smtClean="0">
                <a:solidFill>
                  <a:srgbClr val="FF0000"/>
                </a:solidFill>
                <a:latin typeface="Book Antiqua" pitchFamily="18" charset="0"/>
              </a:rPr>
              <a:t>Regalar amor y Paz,  a tus seres  queridos</a:t>
            </a:r>
          </a:p>
          <a:p>
            <a:r>
              <a:rPr lang="es-ES" sz="2400" b="1" i="1" dirty="0" smtClean="0">
                <a:solidFill>
                  <a:srgbClr val="FF0000"/>
                </a:solidFill>
                <a:latin typeface="Book Antiqua" pitchFamily="18" charset="0"/>
              </a:rPr>
              <a:t>                  FELIZ    NAVIDAD</a:t>
            </a:r>
            <a:endParaRPr lang="es-ES" sz="24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7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42144" y="358056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72400" y="6093296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ALEX\Desktop\para pps\cosas para navidad\paisajes_nevadors_(5)[2]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42144" y="358056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36512" y="566124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0000"/>
                </a:solidFill>
                <a:latin typeface="Book Antiqua" pitchFamily="18" charset="0"/>
              </a:rPr>
              <a:t>Que esta noche, la paz, el amor y la esperanza reinen en tu hogar</a:t>
            </a:r>
            <a:endParaRPr lang="es-ES" sz="24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547664" y="6237312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i="1" dirty="0" smtClean="0">
                <a:solidFill>
                  <a:srgbClr val="FF0000"/>
                </a:solidFill>
                <a:latin typeface="Book Antiqua" pitchFamily="18" charset="0"/>
              </a:rPr>
              <a:t>Feliz  Navidad y prospero Año Nuevo</a:t>
            </a:r>
            <a:endParaRPr lang="es-ES" sz="24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6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44408" y="6237312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LEX\Desktop\para pps\cosas para navidad\ngeles de navidad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1" y="0"/>
            <a:ext cx="9139155" cy="6857999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827584" y="5373216"/>
            <a:ext cx="88204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dirty="0" smtClean="0">
                <a:solidFill>
                  <a:srgbClr val="FF0000"/>
                </a:solidFill>
                <a:latin typeface="Book Antiqua" pitchFamily="18" charset="0"/>
              </a:rPr>
              <a:t>Deja que el niñito Jesús nazca en tu hogar</a:t>
            </a:r>
          </a:p>
          <a:p>
            <a:r>
              <a:rPr lang="es-ES" sz="2800" b="1" i="1" dirty="0" smtClean="0">
                <a:solidFill>
                  <a:srgbClr val="FF0000"/>
                </a:solidFill>
                <a:latin typeface="Book Antiqua" pitchFamily="18" charset="0"/>
              </a:rPr>
              <a:t>Y mil Bendiciones recibirás</a:t>
            </a:r>
          </a:p>
          <a:p>
            <a:r>
              <a:rPr lang="es-ES" sz="2800" b="1" i="1" dirty="0" smtClean="0">
                <a:solidFill>
                  <a:srgbClr val="FF0000"/>
                </a:solidFill>
                <a:latin typeface="Book Antiqua" pitchFamily="18" charset="0"/>
              </a:rPr>
              <a:t>       FELIZ  NAVIDAD</a:t>
            </a:r>
            <a:endParaRPr lang="es-ES" sz="2800" b="1" i="1" dirty="0">
              <a:solidFill>
                <a:srgbClr val="FF0000"/>
              </a:solidFill>
              <a:latin typeface="Book Antiqua" pitchFamily="18" charset="0"/>
            </a:endParaRPr>
          </a:p>
        </p:txBody>
      </p:sp>
      <p:pic>
        <p:nvPicPr>
          <p:cNvPr id="6" name="Picture 5" descr="Gifs%20ANimados%20Flechas%20%28124%29">
            <a:hlinkClick r:id="rId3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42144" y="358056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Gifs%20ANimados%20Flechas%20%28124%29">
            <a:hlinkClick r:id="rId5" action="ppaction://hlinksldjump" endSnd="1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16416" y="6093296"/>
            <a:ext cx="625475" cy="57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LEX\Desktop\para pps\cosas para navidad\NACIMIENTO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60648"/>
            <a:ext cx="5616624" cy="441466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87624" y="4725144"/>
            <a:ext cx="66967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>
                <a:latin typeface="Book Antiqua" pitchFamily="18" charset="0"/>
              </a:rPr>
              <a:t>A todos mis familiares, amigos y conocidos, que la luz del Nacimiento de Jesús, sea la lámpara que ilumine  cada día los senderos de sus vidas y su Gracia los cubra  para  siempre.</a:t>
            </a:r>
          </a:p>
          <a:p>
            <a:r>
              <a:rPr lang="es-ES" sz="2000" b="1" i="1" dirty="0" smtClean="0">
                <a:latin typeface="Book Antiqua" pitchFamily="18" charset="0"/>
              </a:rPr>
              <a:t>                          !!!!!!!!FELIZ  NAVIDAD!!!!!!!!</a:t>
            </a:r>
            <a:endParaRPr lang="es-ES" sz="2000" b="1" i="1" dirty="0">
              <a:latin typeface="Book Antiqua" pitchFamily="18" charset="0"/>
            </a:endParaRPr>
          </a:p>
        </p:txBody>
      </p:sp>
      <p:pic>
        <p:nvPicPr>
          <p:cNvPr id="1030" name="Picture 6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400050"/>
          </a:xfrm>
          <a:prstGeom prst="rect">
            <a:avLst/>
          </a:prstGeom>
          <a:noFill/>
        </p:spPr>
      </p:pic>
      <p:pic>
        <p:nvPicPr>
          <p:cNvPr id="1031" name="Picture 7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400050"/>
          </a:xfrm>
          <a:prstGeom prst="rect">
            <a:avLst/>
          </a:prstGeom>
          <a:noFill/>
        </p:spPr>
      </p:pic>
      <p:pic>
        <p:nvPicPr>
          <p:cNvPr id="10" name="Picture 6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57950"/>
            <a:ext cx="4572000" cy="400050"/>
          </a:xfrm>
          <a:prstGeom prst="rect">
            <a:avLst/>
          </a:prstGeom>
          <a:noFill/>
        </p:spPr>
      </p:pic>
      <p:pic>
        <p:nvPicPr>
          <p:cNvPr id="11" name="Picture 7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6457950"/>
            <a:ext cx="4716016" cy="400050"/>
          </a:xfrm>
          <a:prstGeom prst="rect">
            <a:avLst/>
          </a:prstGeom>
          <a:noFill/>
        </p:spPr>
      </p:pic>
      <p:pic>
        <p:nvPicPr>
          <p:cNvPr id="12" name="Picture 7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3098651" y="3098651"/>
            <a:ext cx="6597352" cy="400050"/>
          </a:xfrm>
          <a:prstGeom prst="rect">
            <a:avLst/>
          </a:prstGeom>
          <a:noFill/>
        </p:spPr>
      </p:pic>
      <p:pic>
        <p:nvPicPr>
          <p:cNvPr id="13" name="Picture 7" descr="C:\Users\ALEX\Desktop\para pps\cosas para navidad\TgC_Navidad_19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5645299" y="3098651"/>
            <a:ext cx="6597352" cy="400050"/>
          </a:xfrm>
          <a:prstGeom prst="rect">
            <a:avLst/>
          </a:prstGeom>
          <a:noFill/>
        </p:spPr>
      </p:pic>
      <p:pic>
        <p:nvPicPr>
          <p:cNvPr id="1032" name="Picture 8" descr="C:\Users\ALEX\Desktop\para pps\cosas para navidad\velas_navidad_02-1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692696"/>
            <a:ext cx="1647825" cy="1590675"/>
          </a:xfrm>
          <a:prstGeom prst="rect">
            <a:avLst/>
          </a:prstGeom>
          <a:noFill/>
        </p:spPr>
      </p:pic>
      <p:pic>
        <p:nvPicPr>
          <p:cNvPr id="1033" name="Picture 9" descr="C:\Users\ALEX\Desktop\para pps\gifs\x_3bb9853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836712"/>
            <a:ext cx="1872208" cy="111075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canciones navideñas- campana sobre campa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706</TotalTime>
  <Words>263</Words>
  <Application>Microsoft Office PowerPoint</Application>
  <PresentationFormat>Presentación en pantalla (4:3)</PresentationFormat>
  <Paragraphs>40</Paragraphs>
  <Slides>12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fideo</dc:creator>
  <cp:lastModifiedBy>fideo</cp:lastModifiedBy>
  <cp:revision>75</cp:revision>
  <dcterms:created xsi:type="dcterms:W3CDTF">2013-11-13T16:09:33Z</dcterms:created>
  <dcterms:modified xsi:type="dcterms:W3CDTF">2013-12-02T15:10:01Z</dcterms:modified>
</cp:coreProperties>
</file>