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4" r:id="rId3"/>
    <p:sldId id="281" r:id="rId4"/>
    <p:sldId id="268" r:id="rId5"/>
    <p:sldId id="295" r:id="rId6"/>
    <p:sldId id="269" r:id="rId7"/>
    <p:sldId id="272" r:id="rId8"/>
    <p:sldId id="270" r:id="rId9"/>
    <p:sldId id="273" r:id="rId10"/>
    <p:sldId id="271" r:id="rId11"/>
    <p:sldId id="275" r:id="rId12"/>
    <p:sldId id="276" r:id="rId13"/>
    <p:sldId id="274" r:id="rId14"/>
    <p:sldId id="277" r:id="rId15"/>
    <p:sldId id="294" r:id="rId16"/>
    <p:sldId id="278" r:id="rId17"/>
    <p:sldId id="279" r:id="rId18"/>
    <p:sldId id="280" r:id="rId19"/>
    <p:sldId id="282" r:id="rId20"/>
    <p:sldId id="283" r:id="rId21"/>
    <p:sldId id="292" r:id="rId22"/>
    <p:sldId id="284" r:id="rId23"/>
    <p:sldId id="285" r:id="rId24"/>
    <p:sldId id="287" r:id="rId25"/>
    <p:sldId id="286" r:id="rId26"/>
    <p:sldId id="289" r:id="rId27"/>
    <p:sldId id="297" r:id="rId28"/>
    <p:sldId id="291" r:id="rId29"/>
    <p:sldId id="293" r:id="rId30"/>
    <p:sldId id="288" r:id="rId31"/>
    <p:sldId id="298" r:id="rId32"/>
    <p:sldId id="290" r:id="rId33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8nWltz00H3jH39+ECDk/w" hashData="QJP1yZUjmKWNuQSj1mI77E5ocC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EA8EDF"/>
    <a:srgbClr val="981C89"/>
    <a:srgbClr val="D828C3"/>
    <a:srgbClr val="FC2D04"/>
    <a:srgbClr val="FC4824"/>
    <a:srgbClr val="B48900"/>
    <a:srgbClr val="8E0000"/>
    <a:srgbClr val="A8E03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99" autoAdjust="0"/>
    <p:restoredTop sz="94660"/>
  </p:normalViewPr>
  <p:slideViewPr>
    <p:cSldViewPr>
      <p:cViewPr>
        <p:scale>
          <a:sx n="61" d="100"/>
          <a:sy n="61" d="100"/>
        </p:scale>
        <p:origin x="-516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DBA93-384D-4F6B-B471-6B1D69D0AE0F}" type="datetimeFigureOut">
              <a:rPr lang="es-CL" smtClean="0"/>
              <a:pPr/>
              <a:t>21-12-2013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ADBD8-ECB3-4D39-BE37-B9708C513E94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DBA93-384D-4F6B-B471-6B1D69D0AE0F}" type="datetimeFigureOut">
              <a:rPr lang="es-CL" smtClean="0"/>
              <a:pPr/>
              <a:t>21-12-2013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ADBD8-ECB3-4D39-BE37-B9708C513E94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DBA93-384D-4F6B-B471-6B1D69D0AE0F}" type="datetimeFigureOut">
              <a:rPr lang="es-CL" smtClean="0"/>
              <a:pPr/>
              <a:t>21-12-2013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ADBD8-ECB3-4D39-BE37-B9708C513E94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DBA93-384D-4F6B-B471-6B1D69D0AE0F}" type="datetimeFigureOut">
              <a:rPr lang="es-CL" smtClean="0"/>
              <a:pPr/>
              <a:t>21-12-2013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ADBD8-ECB3-4D39-BE37-B9708C513E94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DBA93-384D-4F6B-B471-6B1D69D0AE0F}" type="datetimeFigureOut">
              <a:rPr lang="es-CL" smtClean="0"/>
              <a:pPr/>
              <a:t>21-12-2013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ADBD8-ECB3-4D39-BE37-B9708C513E94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DBA93-384D-4F6B-B471-6B1D69D0AE0F}" type="datetimeFigureOut">
              <a:rPr lang="es-CL" smtClean="0"/>
              <a:pPr/>
              <a:t>21-12-2013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ADBD8-ECB3-4D39-BE37-B9708C513E94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DBA93-384D-4F6B-B471-6B1D69D0AE0F}" type="datetimeFigureOut">
              <a:rPr lang="es-CL" smtClean="0"/>
              <a:pPr/>
              <a:t>21-12-2013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ADBD8-ECB3-4D39-BE37-B9708C513E94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DBA93-384D-4F6B-B471-6B1D69D0AE0F}" type="datetimeFigureOut">
              <a:rPr lang="es-CL" smtClean="0"/>
              <a:pPr/>
              <a:t>21-12-2013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ADBD8-ECB3-4D39-BE37-B9708C513E94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DBA93-384D-4F6B-B471-6B1D69D0AE0F}" type="datetimeFigureOut">
              <a:rPr lang="es-CL" smtClean="0"/>
              <a:pPr/>
              <a:t>21-12-2013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ADBD8-ECB3-4D39-BE37-B9708C513E94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DBA93-384D-4F6B-B471-6B1D69D0AE0F}" type="datetimeFigureOut">
              <a:rPr lang="es-CL" smtClean="0"/>
              <a:pPr/>
              <a:t>21-12-2013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ADBD8-ECB3-4D39-BE37-B9708C513E94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DBA93-384D-4F6B-B471-6B1D69D0AE0F}" type="datetimeFigureOut">
              <a:rPr lang="es-CL" smtClean="0"/>
              <a:pPr/>
              <a:t>21-12-2013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ADBD8-ECB3-4D39-BE37-B9708C513E94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237663-D7E3-4EEA-B2CA-C7B27830EAF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DDBA93-384D-4F6B-B471-6B1D69D0AE0F}" type="datetimeFigureOut">
              <a:rPr lang="es-CL" smtClean="0"/>
              <a:pPr/>
              <a:t>21-12-2013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1ADBD8-ECB3-4D39-BE37-B9708C513E94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0763CFB-AFED-45E3-B065-A3C71DB4C87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gif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3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gif"/><Relationship Id="rId4" Type="http://schemas.openxmlformats.org/officeDocument/2006/relationships/image" Target="../media/image40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7" Type="http://schemas.openxmlformats.org/officeDocument/2006/relationships/image" Target="../media/image54.gif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gif"/><Relationship Id="rId5" Type="http://schemas.openxmlformats.org/officeDocument/2006/relationships/image" Target="../media/image53.gif"/><Relationship Id="rId4" Type="http://schemas.openxmlformats.org/officeDocument/2006/relationships/image" Target="../media/image5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7" Type="http://schemas.openxmlformats.org/officeDocument/2006/relationships/image" Target="../media/image14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gif"/><Relationship Id="rId5" Type="http://schemas.openxmlformats.org/officeDocument/2006/relationships/image" Target="../media/image19.png"/><Relationship Id="rId4" Type="http://schemas.openxmlformats.org/officeDocument/2006/relationships/image" Target="../media/image6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7.gif"/><Relationship Id="rId4" Type="http://schemas.openxmlformats.org/officeDocument/2006/relationships/image" Target="../media/image66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0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7" Type="http://schemas.openxmlformats.org/officeDocument/2006/relationships/image" Target="../media/image53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gif"/><Relationship Id="rId5" Type="http://schemas.openxmlformats.org/officeDocument/2006/relationships/image" Target="../media/image34.gif"/><Relationship Id="rId4" Type="http://schemas.openxmlformats.org/officeDocument/2006/relationships/image" Target="../media/image7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76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77.jpeg"/><Relationship Id="rId7" Type="http://schemas.openxmlformats.org/officeDocument/2006/relationships/image" Target="../media/image34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0.gif"/><Relationship Id="rId5" Type="http://schemas.openxmlformats.org/officeDocument/2006/relationships/image" Target="../media/image79.png"/><Relationship Id="rId4" Type="http://schemas.openxmlformats.org/officeDocument/2006/relationships/image" Target="../media/image7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4.gif"/><Relationship Id="rId4" Type="http://schemas.openxmlformats.org/officeDocument/2006/relationships/image" Target="../media/image8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9.gif"/><Relationship Id="rId5" Type="http://schemas.openxmlformats.org/officeDocument/2006/relationships/image" Target="../media/image88.gif"/><Relationship Id="rId4" Type="http://schemas.openxmlformats.org/officeDocument/2006/relationships/image" Target="../media/image87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3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9.gif"/><Relationship Id="rId4" Type="http://schemas.openxmlformats.org/officeDocument/2006/relationships/image" Target="../media/image98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00.png"/><Relationship Id="rId7" Type="http://schemas.openxmlformats.org/officeDocument/2006/relationships/image" Target="../media/image10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0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0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22 Intercalar"/>
          <p:cNvSpPr/>
          <p:nvPr/>
        </p:nvSpPr>
        <p:spPr>
          <a:xfrm rot="16200000">
            <a:off x="1035831" y="-1035831"/>
            <a:ext cx="7072338" cy="9144000"/>
          </a:xfrm>
          <a:prstGeom prst="flowChartCollate">
            <a:avLst/>
          </a:prstGeom>
          <a:gradFill flip="none" rotWithShape="1">
            <a:gsLst>
              <a:gs pos="0">
                <a:srgbClr val="C00000">
                  <a:alpha val="34000"/>
                </a:srgbClr>
              </a:gs>
              <a:gs pos="90000">
                <a:srgbClr val="FF0000">
                  <a:alpha val="92000"/>
                </a:srgbClr>
              </a:gs>
              <a:gs pos="91000">
                <a:srgbClr val="C00000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635000"/>
          </a:effectLst>
          <a:scene3d>
            <a:camera prst="orthographicFront"/>
            <a:lightRig rig="sunset" dir="t"/>
          </a:scene3d>
          <a:sp3d prstMaterial="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FF0000"/>
              </a:solidFill>
            </a:endParaRPr>
          </a:p>
        </p:txBody>
      </p:sp>
      <p:sp>
        <p:nvSpPr>
          <p:cNvPr id="22" name="21 Intercalar"/>
          <p:cNvSpPr/>
          <p:nvPr/>
        </p:nvSpPr>
        <p:spPr>
          <a:xfrm>
            <a:off x="0" y="0"/>
            <a:ext cx="9144000" cy="6858000"/>
          </a:xfrm>
          <a:prstGeom prst="flowChartCollate">
            <a:avLst/>
          </a:prstGeom>
          <a:gradFill flip="none" rotWithShape="1">
            <a:gsLst>
              <a:gs pos="0">
                <a:srgbClr val="C00000">
                  <a:alpha val="34000"/>
                </a:srgbClr>
              </a:gs>
              <a:gs pos="90000">
                <a:srgbClr val="FF0000">
                  <a:alpha val="92000"/>
                </a:srgbClr>
              </a:gs>
              <a:gs pos="91000">
                <a:srgbClr val="C00000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635000"/>
          </a:effectLst>
          <a:scene3d>
            <a:camera prst="orthographicFront"/>
            <a:lightRig rig="sunset" dir="t"/>
          </a:scene3d>
          <a:sp3d prstMaterial="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FF0000"/>
              </a:solidFill>
            </a:endParaRPr>
          </a:p>
        </p:txBody>
      </p:sp>
      <p:pic>
        <p:nvPicPr>
          <p:cNvPr id="21" name="Picture 2" descr="C:\Documents and Settings\Ana María\Escritorio\navidad-sheyla.jpg"/>
          <p:cNvPicPr>
            <a:picLocks noChangeAspect="1" noChangeArrowheads="1"/>
          </p:cNvPicPr>
          <p:nvPr/>
        </p:nvPicPr>
        <p:blipFill>
          <a:blip r:embed="rId3" cstate="print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" name="10 Franja diagonal"/>
          <p:cNvSpPr/>
          <p:nvPr/>
        </p:nvSpPr>
        <p:spPr>
          <a:xfrm rot="6199251" flipH="1" flipV="1">
            <a:off x="1110261" y="-838886"/>
            <a:ext cx="2258158" cy="5035332"/>
          </a:xfrm>
          <a:prstGeom prst="diagStripe">
            <a:avLst>
              <a:gd name="adj" fmla="val 89015"/>
            </a:avLst>
          </a:prstGeom>
          <a:gradFill>
            <a:gsLst>
              <a:gs pos="100000">
                <a:schemeClr val="tx1"/>
              </a:gs>
              <a:gs pos="38000">
                <a:srgbClr val="FF0000"/>
              </a:gs>
              <a:gs pos="15000">
                <a:srgbClr val="FF00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 extrusionH="254000">
            <a:bevelT w="381000" h="190500"/>
            <a:bevelB w="254000" h="330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4304468" flipV="1">
            <a:off x="1784250" y="3043092"/>
            <a:ext cx="1730882" cy="4558009"/>
          </a:xfrm>
          <a:prstGeom prst="diagStripe">
            <a:avLst>
              <a:gd name="adj" fmla="val 85030"/>
            </a:avLst>
          </a:prstGeom>
          <a:gradFill>
            <a:gsLst>
              <a:gs pos="100000">
                <a:schemeClr val="tx1"/>
              </a:gs>
              <a:gs pos="38000">
                <a:srgbClr val="FF0000"/>
              </a:gs>
              <a:gs pos="15000">
                <a:srgbClr val="FF00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 extrusionH="254000">
            <a:bevelT w="381000" h="190500"/>
            <a:bevelB w="254000" h="330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rot="6296833" flipH="1" flipV="1">
            <a:off x="1635897" y="-707805"/>
            <a:ext cx="1871679" cy="4344541"/>
          </a:xfrm>
          <a:prstGeom prst="diagStripe">
            <a:avLst>
              <a:gd name="adj" fmla="val 86441"/>
            </a:avLst>
          </a:prstGeom>
          <a:gradFill>
            <a:gsLst>
              <a:gs pos="100000">
                <a:schemeClr val="tx1"/>
              </a:gs>
              <a:gs pos="38000">
                <a:srgbClr val="FF0000"/>
              </a:gs>
              <a:gs pos="15000">
                <a:srgbClr val="FF00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 extrusionH="254000">
            <a:bevelT w="381000" h="190500"/>
            <a:bevelB w="254000" h="330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rot="15474669" flipV="1">
            <a:off x="5403032" y="-902922"/>
            <a:ext cx="1981273" cy="4734776"/>
          </a:xfrm>
          <a:prstGeom prst="diagStripe">
            <a:avLst>
              <a:gd name="adj" fmla="val 87050"/>
            </a:avLst>
          </a:prstGeom>
          <a:gradFill>
            <a:gsLst>
              <a:gs pos="100000">
                <a:schemeClr val="tx1"/>
              </a:gs>
              <a:gs pos="38000">
                <a:srgbClr val="FF0000"/>
              </a:gs>
              <a:gs pos="15000">
                <a:srgbClr val="FF00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 extrusionH="254000">
            <a:bevelT w="381000" h="190500"/>
            <a:bevelB w="254000" h="330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rot="17056734" flipH="1" flipV="1">
            <a:off x="5362843" y="3004806"/>
            <a:ext cx="1990214" cy="4634576"/>
          </a:xfrm>
          <a:prstGeom prst="diagStripe">
            <a:avLst>
              <a:gd name="adj" fmla="val 87035"/>
            </a:avLst>
          </a:prstGeom>
          <a:gradFill>
            <a:gsLst>
              <a:gs pos="100000">
                <a:schemeClr val="tx1"/>
              </a:gs>
              <a:gs pos="38000">
                <a:srgbClr val="FF0000"/>
              </a:gs>
              <a:gs pos="15000">
                <a:srgbClr val="FF00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 extrusionH="254000">
            <a:bevelT w="381000" h="190500"/>
            <a:bevelB w="254000" h="330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 rot="15457592" flipV="1">
            <a:off x="5687600" y="-973772"/>
            <a:ext cx="2225656" cy="5343654"/>
          </a:xfrm>
          <a:prstGeom prst="diagStripe">
            <a:avLst>
              <a:gd name="adj" fmla="val 89015"/>
            </a:avLst>
          </a:prstGeom>
          <a:gradFill>
            <a:gsLst>
              <a:gs pos="100000">
                <a:schemeClr val="tx1"/>
              </a:gs>
              <a:gs pos="38000">
                <a:srgbClr val="FF0000"/>
              </a:gs>
              <a:gs pos="15000">
                <a:srgbClr val="FF00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 extrusionH="254000">
            <a:bevelT w="381000" h="190500"/>
            <a:bevelB w="254000" h="330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 rot="17196695" flipH="1" flipV="1">
            <a:off x="5645564" y="2451046"/>
            <a:ext cx="2067706" cy="5313466"/>
          </a:xfrm>
          <a:prstGeom prst="diagStripe">
            <a:avLst>
              <a:gd name="adj" fmla="val 89150"/>
            </a:avLst>
          </a:prstGeom>
          <a:gradFill>
            <a:gsLst>
              <a:gs pos="100000">
                <a:schemeClr val="tx1"/>
              </a:gs>
              <a:gs pos="38000">
                <a:srgbClr val="FF0000"/>
              </a:gs>
              <a:gs pos="15000">
                <a:srgbClr val="FF00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 extrusionH="254000">
            <a:bevelT w="381000" h="190500"/>
            <a:bevelB w="254000" h="330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 rot="4495515" flipV="1">
            <a:off x="1163925" y="2596955"/>
            <a:ext cx="2272618" cy="5021649"/>
          </a:xfrm>
          <a:prstGeom prst="diagStripe">
            <a:avLst>
              <a:gd name="adj" fmla="val 88259"/>
            </a:avLst>
          </a:prstGeom>
          <a:gradFill>
            <a:gsLst>
              <a:gs pos="100000">
                <a:schemeClr val="tx1"/>
              </a:gs>
              <a:gs pos="38000">
                <a:srgbClr val="FF0000"/>
              </a:gs>
              <a:gs pos="15000">
                <a:srgbClr val="FF00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 extrusionH="254000">
            <a:bevelT w="381000" h="190500"/>
            <a:bevelB w="254000" h="330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4" name="13 Proceso"/>
          <p:cNvSpPr/>
          <p:nvPr/>
        </p:nvSpPr>
        <p:spPr>
          <a:xfrm>
            <a:off x="0" y="0"/>
            <a:ext cx="9358346" cy="7215214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484">
    <p:wheel/>
    <p:sndAc>
      <p:stSnd loop="1">
        <p:snd r:embed="rId2" name="Noche De Paz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4" dur="3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5" grpId="0" animBg="1"/>
      <p:bldP spid="15" grpId="1" animBg="1"/>
      <p:bldP spid="16" grpId="0" animBg="1"/>
      <p:bldP spid="16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i="1" dirty="0">
              <a:solidFill>
                <a:schemeClr val="bg1"/>
              </a:solidFill>
            </a:endParaRPr>
          </a:p>
        </p:txBody>
      </p:sp>
      <p:pic>
        <p:nvPicPr>
          <p:cNvPr id="4" name="Picture 3" descr="F:\MIS COSAS\DOCUMENTOS ANA\NAVIDAD\PAISAJES-1\merry-chrismash-new-year-christmas-tree-kingdom-13657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ctangle 13"/>
          <p:cNvSpPr>
            <a:spLocks noChangeArrowheads="1"/>
          </p:cNvSpPr>
          <p:nvPr/>
        </p:nvSpPr>
        <p:spPr bwMode="auto">
          <a:xfrm>
            <a:off x="0" y="5310671"/>
            <a:ext cx="610871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  <a:scene3d>
              <a:camera prst="orthographicFront"/>
              <a:lightRig rig="flood" dir="t"/>
            </a:scene3d>
            <a:sp3d>
              <a:bevelT w="381000" h="127000"/>
              <a:bevelB w="127000" h="190500"/>
            </a:sp3d>
          </a:bodyPr>
          <a:lstStyle/>
          <a:p>
            <a:pPr eaLnBrk="0" hangingPunct="0">
              <a:defRPr/>
            </a:pPr>
            <a:endParaRPr lang="es-ES" sz="2400" b="1" i="1" spc="50" dirty="0">
              <a:ln w="254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gradFill>
                <a:gsLst>
                  <a:gs pos="0">
                    <a:schemeClr val="bg2">
                      <a:lumMod val="75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39000"/>
                    </a:schemeClr>
                  </a:gs>
                </a:gsLst>
                <a:lin ang="5400000" scaled="0"/>
              </a:gra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14282" y="5072074"/>
            <a:ext cx="35718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esta Navidad se enciendan nuestras pequeñas luces y podamos decir de verdad: </a:t>
            </a:r>
          </a:p>
          <a:p>
            <a:pPr algn="ctr"/>
            <a:r>
              <a:rPr lang="es-CL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¡Feliz Navidad!</a:t>
            </a:r>
            <a:endParaRPr lang="es-CL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8" name="Picture 4" descr="F:\MIS COSAS\DOCUMENTOS ANA\NAVIDAD\VARIOS\MUÑECOS\8dotelq3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3000372"/>
            <a:ext cx="1762416" cy="3643314"/>
          </a:xfrm>
          <a:prstGeom prst="rect">
            <a:avLst/>
          </a:prstGeom>
          <a:noFill/>
        </p:spPr>
      </p:pic>
      <p:pic>
        <p:nvPicPr>
          <p:cNvPr id="1029" name="Picture 5" descr="F:\MIS COSAS\DOCUMENTOS ANA\NAVIDAD\VARIOS\ADORNOS\5862538751_81912319_o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72132" y="5072074"/>
            <a:ext cx="1643054" cy="1007739"/>
          </a:xfrm>
          <a:prstGeom prst="rect">
            <a:avLst/>
          </a:prstGeom>
          <a:noFill/>
        </p:spPr>
      </p:pic>
      <p:pic>
        <p:nvPicPr>
          <p:cNvPr id="1030" name="Picture 6" descr="F:\MIS COSAS\DOCUMENTOS ANA\NAVIDAD\VARIOS\MUÑECOS\Animado_Trineo_Navidad_de_Papa_Noel_Minusculo-09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405810">
            <a:off x="23969" y="673568"/>
            <a:ext cx="3643338" cy="952035"/>
          </a:xfrm>
          <a:prstGeom prst="rect">
            <a:avLst/>
          </a:prstGeom>
          <a:noFill/>
        </p:spPr>
      </p:pic>
      <p:grpSp>
        <p:nvGrpSpPr>
          <p:cNvPr id="12" name="11 Grupo"/>
          <p:cNvGrpSpPr/>
          <p:nvPr/>
        </p:nvGrpSpPr>
        <p:grpSpPr>
          <a:xfrm rot="19792463" flipH="1">
            <a:off x="5720549" y="114230"/>
            <a:ext cx="3071834" cy="1500198"/>
            <a:chOff x="1785918" y="1285860"/>
            <a:chExt cx="5572164" cy="2214578"/>
          </a:xfrm>
        </p:grpSpPr>
        <p:grpSp>
          <p:nvGrpSpPr>
            <p:cNvPr id="13" name="31 Grupo"/>
            <p:cNvGrpSpPr/>
            <p:nvPr/>
          </p:nvGrpSpPr>
          <p:grpSpPr>
            <a:xfrm rot="21348949">
              <a:off x="1785920" y="1857362"/>
              <a:ext cx="4857784" cy="1643074"/>
              <a:chOff x="1785918" y="1857364"/>
              <a:chExt cx="4857784" cy="1643074"/>
            </a:xfrm>
          </p:grpSpPr>
          <p:grpSp>
            <p:nvGrpSpPr>
              <p:cNvPr id="15" name="16 Grupo"/>
              <p:cNvGrpSpPr/>
              <p:nvPr/>
            </p:nvGrpSpPr>
            <p:grpSpPr>
              <a:xfrm rot="482520">
                <a:off x="1785918" y="1857364"/>
                <a:ext cx="4857784" cy="1643074"/>
                <a:chOff x="1785918" y="1857364"/>
                <a:chExt cx="4857784" cy="1643074"/>
              </a:xfrm>
            </p:grpSpPr>
            <p:cxnSp>
              <p:nvCxnSpPr>
                <p:cNvPr id="17" name="16 Conector recto"/>
                <p:cNvCxnSpPr/>
                <p:nvPr/>
              </p:nvCxnSpPr>
              <p:spPr>
                <a:xfrm flipV="1">
                  <a:off x="3428992" y="1857364"/>
                  <a:ext cx="3214710" cy="1571636"/>
                </a:xfrm>
                <a:prstGeom prst="line">
                  <a:avLst/>
                </a:prstGeom>
                <a:solidFill>
                  <a:srgbClr val="FFFF99"/>
                </a:solidFill>
                <a:ln w="6350">
                  <a:solidFill>
                    <a:srgbClr val="FFFF99"/>
                  </a:solidFill>
                </a:ln>
                <a:effectLst>
                  <a:glow rad="101600">
                    <a:schemeClr val="tx1">
                      <a:alpha val="40000"/>
                    </a:schemeClr>
                  </a:glow>
                </a:effectLst>
                <a:scene3d>
                  <a:camera prst="orthographicFront"/>
                  <a:lightRig rig="flood" dir="t"/>
                </a:scene3d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" name="4 Conector recto"/>
                <p:cNvCxnSpPr/>
                <p:nvPr/>
              </p:nvCxnSpPr>
              <p:spPr>
                <a:xfrm flipV="1">
                  <a:off x="2714612" y="1928802"/>
                  <a:ext cx="3786214" cy="714380"/>
                </a:xfrm>
                <a:prstGeom prst="line">
                  <a:avLst/>
                </a:prstGeom>
                <a:solidFill>
                  <a:srgbClr val="FFFF99"/>
                </a:solidFill>
                <a:ln w="6350">
                  <a:solidFill>
                    <a:srgbClr val="FFFF99"/>
                  </a:solidFill>
                </a:ln>
                <a:effectLst>
                  <a:glow rad="101600">
                    <a:schemeClr val="tx1">
                      <a:alpha val="40000"/>
                    </a:schemeClr>
                  </a:glow>
                </a:effectLst>
                <a:scene3d>
                  <a:camera prst="orthographicFront"/>
                  <a:lightRig rig="flood" dir="t"/>
                </a:scene3d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" name="18 Conector recto"/>
                <p:cNvCxnSpPr/>
                <p:nvPr/>
              </p:nvCxnSpPr>
              <p:spPr>
                <a:xfrm flipV="1">
                  <a:off x="3071802" y="1857364"/>
                  <a:ext cx="3500462" cy="1571636"/>
                </a:xfrm>
                <a:prstGeom prst="line">
                  <a:avLst/>
                </a:prstGeom>
                <a:solidFill>
                  <a:srgbClr val="FFFF99"/>
                </a:solidFill>
                <a:ln w="6350">
                  <a:solidFill>
                    <a:srgbClr val="FFFF99"/>
                  </a:solidFill>
                </a:ln>
                <a:effectLst>
                  <a:glow rad="101600">
                    <a:schemeClr val="tx1">
                      <a:alpha val="40000"/>
                    </a:schemeClr>
                  </a:glow>
                </a:effectLst>
                <a:scene3d>
                  <a:camera prst="orthographicFront"/>
                  <a:lightRig rig="flood" dir="t"/>
                </a:scene3d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" name="19 Conector recto"/>
                <p:cNvCxnSpPr/>
                <p:nvPr/>
              </p:nvCxnSpPr>
              <p:spPr>
                <a:xfrm flipV="1">
                  <a:off x="2428860" y="1928802"/>
                  <a:ext cx="4071966" cy="928694"/>
                </a:xfrm>
                <a:prstGeom prst="line">
                  <a:avLst/>
                </a:prstGeom>
                <a:solidFill>
                  <a:srgbClr val="FFFF99"/>
                </a:solidFill>
                <a:ln w="6350">
                  <a:solidFill>
                    <a:srgbClr val="FFFF99"/>
                  </a:solidFill>
                </a:ln>
                <a:effectLst>
                  <a:glow rad="101600">
                    <a:schemeClr val="tx1">
                      <a:alpha val="40000"/>
                    </a:schemeClr>
                  </a:glow>
                </a:effectLst>
                <a:scene3d>
                  <a:camera prst="orthographicFront"/>
                  <a:lightRig rig="flood" dir="t"/>
                </a:scene3d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" name="20 Conector recto"/>
                <p:cNvCxnSpPr/>
                <p:nvPr/>
              </p:nvCxnSpPr>
              <p:spPr>
                <a:xfrm flipV="1">
                  <a:off x="2714612" y="1857364"/>
                  <a:ext cx="3857652" cy="1571636"/>
                </a:xfrm>
                <a:prstGeom prst="line">
                  <a:avLst/>
                </a:prstGeom>
                <a:solidFill>
                  <a:srgbClr val="FFFF99"/>
                </a:solidFill>
                <a:ln w="6350">
                  <a:solidFill>
                    <a:srgbClr val="FFFF99"/>
                  </a:solidFill>
                </a:ln>
                <a:effectLst>
                  <a:glow rad="101600">
                    <a:schemeClr val="tx1">
                      <a:alpha val="40000"/>
                    </a:schemeClr>
                  </a:glow>
                </a:effectLst>
                <a:scene3d>
                  <a:camera prst="orthographicFront"/>
                  <a:lightRig rig="flood" dir="t"/>
                </a:scene3d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2" name="21 Conector recto"/>
                <p:cNvCxnSpPr/>
                <p:nvPr/>
              </p:nvCxnSpPr>
              <p:spPr>
                <a:xfrm flipV="1">
                  <a:off x="2143108" y="1857364"/>
                  <a:ext cx="4429156" cy="1285884"/>
                </a:xfrm>
                <a:prstGeom prst="line">
                  <a:avLst/>
                </a:prstGeom>
                <a:solidFill>
                  <a:srgbClr val="FFFF99"/>
                </a:solidFill>
                <a:ln w="6350">
                  <a:solidFill>
                    <a:srgbClr val="FFFF99"/>
                  </a:solidFill>
                </a:ln>
                <a:effectLst>
                  <a:glow rad="101600">
                    <a:schemeClr val="tx1">
                      <a:alpha val="40000"/>
                    </a:schemeClr>
                  </a:glow>
                </a:effectLst>
                <a:scene3d>
                  <a:camera prst="orthographicFront"/>
                  <a:lightRig rig="flood" dir="t"/>
                </a:scene3d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" name="22 Conector recto"/>
                <p:cNvCxnSpPr/>
                <p:nvPr/>
              </p:nvCxnSpPr>
              <p:spPr>
                <a:xfrm flipV="1">
                  <a:off x="2143108" y="1857364"/>
                  <a:ext cx="4429156" cy="1643074"/>
                </a:xfrm>
                <a:prstGeom prst="line">
                  <a:avLst/>
                </a:prstGeom>
                <a:solidFill>
                  <a:srgbClr val="FFFF99"/>
                </a:solidFill>
                <a:ln w="6350">
                  <a:solidFill>
                    <a:srgbClr val="FFFF99"/>
                  </a:solidFill>
                </a:ln>
                <a:effectLst>
                  <a:glow rad="101600">
                    <a:schemeClr val="tx1">
                      <a:alpha val="40000"/>
                    </a:schemeClr>
                  </a:glow>
                </a:effectLst>
                <a:scene3d>
                  <a:camera prst="orthographicFront"/>
                  <a:lightRig rig="flood" dir="t"/>
                </a:scene3d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" name="23 Conector recto"/>
                <p:cNvCxnSpPr/>
                <p:nvPr/>
              </p:nvCxnSpPr>
              <p:spPr>
                <a:xfrm flipV="1">
                  <a:off x="1785918" y="1857364"/>
                  <a:ext cx="4786346" cy="1571636"/>
                </a:xfrm>
                <a:prstGeom prst="line">
                  <a:avLst/>
                </a:prstGeom>
                <a:solidFill>
                  <a:srgbClr val="FFFF99"/>
                </a:solidFill>
                <a:ln w="6350">
                  <a:gradFill>
                    <a:gsLst>
                      <a:gs pos="0">
                        <a:srgbClr val="FFFF99"/>
                      </a:gs>
                      <a:gs pos="50000">
                        <a:srgbClr val="FFFF99"/>
                      </a:gs>
                      <a:gs pos="100000">
                        <a:srgbClr val="FFFF99"/>
                      </a:gs>
                    </a:gsLst>
                    <a:lin ang="5400000" scaled="0"/>
                  </a:gradFill>
                </a:ln>
                <a:effectLst>
                  <a:glow rad="101600">
                    <a:schemeClr val="tx1">
                      <a:alpha val="40000"/>
                    </a:schemeClr>
                  </a:glow>
                </a:effectLst>
                <a:scene3d>
                  <a:camera prst="orthographicFront"/>
                  <a:lightRig rig="flood" dir="t"/>
                </a:scene3d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6" name="15 Conector recto"/>
              <p:cNvCxnSpPr/>
              <p:nvPr/>
            </p:nvCxnSpPr>
            <p:spPr>
              <a:xfrm flipV="1">
                <a:off x="2786050" y="2214554"/>
                <a:ext cx="3857652" cy="71438"/>
              </a:xfrm>
              <a:prstGeom prst="line">
                <a:avLst/>
              </a:prstGeom>
              <a:solidFill>
                <a:srgbClr val="FFFF99"/>
              </a:solidFill>
              <a:ln w="6350">
                <a:solidFill>
                  <a:srgbClr val="FFFF99"/>
                </a:solidFill>
              </a:ln>
              <a:effectLst>
                <a:glow rad="101600">
                  <a:schemeClr val="tx1">
                    <a:alpha val="40000"/>
                  </a:schemeClr>
                </a:glow>
              </a:effectLst>
              <a:scene3d>
                <a:camera prst="orthographicFront"/>
                <a:lightRig rig="flood" dir="t"/>
              </a:scene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13 Estrella de 5 puntas"/>
            <p:cNvSpPr/>
            <p:nvPr/>
          </p:nvSpPr>
          <p:spPr>
            <a:xfrm>
              <a:off x="6000760" y="1285860"/>
              <a:ext cx="1357322" cy="1285884"/>
            </a:xfrm>
            <a:prstGeom prst="star5">
              <a:avLst/>
            </a:prstGeom>
            <a:solidFill>
              <a:srgbClr val="FFFF99"/>
            </a:solidFill>
            <a:ln>
              <a:solidFill>
                <a:srgbClr val="FFFF99"/>
              </a:solidFill>
            </a:ln>
            <a:effectLst>
              <a:glow rad="228600">
                <a:schemeClr val="tx1">
                  <a:alpha val="40000"/>
                </a:schemeClr>
              </a:glow>
            </a:effectLst>
            <a:scene3d>
              <a:camera prst="orthographicFront"/>
              <a:lightRig rig="flood" dir="t"/>
            </a:scene3d>
            <a:sp3d extrusionH="565150">
              <a:bevelT w="152400" h="25400"/>
              <a:extrusionClr>
                <a:schemeClr val="tx1"/>
              </a:extrusion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endParaRPr>
            </a:p>
          </p:txBody>
        </p:sp>
      </p:grp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9" presetClass="emph" presetSubtype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rctx="PPT">
                                        <p:cTn id="20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21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3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27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7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7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3" grpId="1" animBg="1"/>
      <p:bldP spid="6" grpId="0"/>
      <p:bldP spid="6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61000">
              <a:schemeClr val="bg1"/>
            </a:gs>
            <a:gs pos="100000">
              <a:srgbClr val="00B0F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 flipH="1">
            <a:off x="0" y="0"/>
            <a:ext cx="4572032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Rectángulo"/>
          <p:cNvSpPr/>
          <p:nvPr/>
        </p:nvSpPr>
        <p:spPr>
          <a:xfrm flipH="1">
            <a:off x="4572000" y="0"/>
            <a:ext cx="4572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9" name="8 Rectángulo"/>
          <p:cNvSpPr/>
          <p:nvPr/>
        </p:nvSpPr>
        <p:spPr>
          <a:xfrm>
            <a:off x="857224" y="714356"/>
            <a:ext cx="7286677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/>
            </a:scene3d>
            <a:sp3d extrusionH="25400" contourW="8890">
              <a:bevelT w="889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i="1" dirty="0" smtClean="0">
                <a:ln w="1143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Brindemos… Por todo lo que no se haya cumplido este año 2.013, para que se cumpla en 2.014. Que todas las cosas que decimos que haremos este nuevo año las hagamos.</a:t>
            </a:r>
            <a:endParaRPr lang="es-ES" sz="2800" i="1" dirty="0">
              <a:ln w="1143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F:\MIS COSAS\DOCUMENTOS ANA\BOTELLASYCOPAS\brindi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2225" y="3857628"/>
            <a:ext cx="2771775" cy="2743200"/>
          </a:xfrm>
          <a:prstGeom prst="rect">
            <a:avLst/>
          </a:prstGeom>
          <a:noFill/>
        </p:spPr>
      </p:pic>
    </p:spTree>
  </p:cSld>
  <p:clrMapOvr>
    <a:masterClrMapping/>
  </p:clrMapOvr>
  <p:transition advTm="3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indefinite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1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indefinite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1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63" presetClass="path" presetSubtype="0" accel="50000" decel="50000" autoRev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8 -1.96532E-6 L 0.5 -1.96532E-6 " pathEditMode="relative" rAng="0" ptsTypes="AA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1" y="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35" presetClass="path" presetSubtype="0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1.96532E-6 L -0.4941 -1.96532E-6 " pathEditMode="relative" rAng="0" ptsTypes="AA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1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64" presetClass="path" presetSubtype="0" accel="50000" decel="50000" autoRev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295  E" pathEditMode="relative" ptsTypes="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8" presetID="42" presetClass="path" presetSubtype="0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295  E" pathEditMode="relative" ptsTypes="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0"/>
                            </p:stCondLst>
                            <p:childTnLst>
                              <p:par>
                                <p:cTn id="41" presetID="1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1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800000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0"/>
                            </p:stCondLst>
                            <p:childTnLst>
                              <p:par>
                                <p:cTn id="5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9" grpId="0"/>
      <p:bldP spid="9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026" name="Picture 2" descr="F:\MIS COSAS\DOCUMENTOS ANA\NAVIDAD\VARIOS\MUÑECOS\2vetdg4g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357950" y="1610032"/>
            <a:ext cx="2500330" cy="5247968"/>
          </a:xfrm>
          <a:prstGeom prst="rect">
            <a:avLst/>
          </a:prstGeom>
          <a:noFill/>
        </p:spPr>
      </p:pic>
      <p:pic>
        <p:nvPicPr>
          <p:cNvPr id="1027" name="Picture 3" descr="F:\MIS COSAS\DOCUMENTOS ANA\NAVIDAD\VARIOS\LAZOS-ESQUINAS\imagenes año nuevo, png (4)cintas ,serpentina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7620" y="0"/>
            <a:ext cx="2430070" cy="464344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1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3143240" y="2714620"/>
            <a:ext cx="4500594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CL" sz="2400" b="1" i="1" spc="50" dirty="0" smtClean="0">
                <a:ln w="13500">
                  <a:solidFill>
                    <a:schemeClr val="bg1">
                      <a:alpha val="65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Que esta Navidad convierta cada deseo en flor, cada dolor en estrella, cada lágrima en sonrisa y cada corazón en una dulce morada</a:t>
            </a:r>
            <a:endParaRPr lang="es-ES" sz="2400" b="1" i="1" spc="50" dirty="0">
              <a:ln w="13500">
                <a:solidFill>
                  <a:schemeClr val="bg1">
                    <a:alpha val="65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6" name="Picture 2" descr="F:\MIS COSAS\DOCUMENTOS ANA\NAVIDAD\VARIOS\PALABRAS\FELIZ NAVIDAD (129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71802" y="4429132"/>
            <a:ext cx="3051392" cy="21907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797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55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0" presetClass="exit" presetSubtype="0" accel="10000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3" grpId="1" animBg="1"/>
      <p:bldP spid="4" grpId="0" animBg="1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i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42910" y="928670"/>
            <a:ext cx="8286808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CL" sz="2400" i="1" dirty="0" smtClean="0">
                <a:latin typeface="+mj-lt"/>
                <a:cs typeface="Arial" pitchFamily="34" charset="0"/>
              </a:rPr>
              <a:t>Navidad es la fecha de la alegría y el amor, la que debería durar siempre, pues nos colma de buenos sentimientos, nos hermana y nos acerca a todas las personas</a:t>
            </a:r>
            <a:r>
              <a:rPr lang="es-ES" sz="2400" b="1" i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  <a:latin typeface="+mj-lt"/>
                <a:cs typeface="Arial" pitchFamily="34" charset="0"/>
              </a:rPr>
              <a:t> </a:t>
            </a:r>
            <a:endParaRPr lang="es-ES" sz="2400" b="1" i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  <a:latin typeface="+mj-lt"/>
              <a:cs typeface="Arial" pitchFamily="34" charset="0"/>
            </a:endParaRPr>
          </a:p>
        </p:txBody>
      </p:sp>
      <p:pic>
        <p:nvPicPr>
          <p:cNvPr id="3074" name="Picture 2" descr="F:\MIS COSAS\DOCUMENTOS ANA\ADORNOBRILLO\Fuegos-artificiales-4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39044" y="2143116"/>
            <a:ext cx="1319112" cy="1304928"/>
          </a:xfrm>
          <a:prstGeom prst="rect">
            <a:avLst/>
          </a:prstGeom>
          <a:noFill/>
        </p:spPr>
      </p:pic>
      <p:pic>
        <p:nvPicPr>
          <p:cNvPr id="3075" name="Picture 3" descr="F:\MIS COSAS\DOCUMENTOS ANA\ADORNOBRILLO\Fuegos-artificiales-4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7620" y="2792203"/>
            <a:ext cx="1457329" cy="1441659"/>
          </a:xfrm>
          <a:prstGeom prst="rect">
            <a:avLst/>
          </a:prstGeom>
          <a:noFill/>
        </p:spPr>
      </p:pic>
      <p:pic>
        <p:nvPicPr>
          <p:cNvPr id="3076" name="Picture 4" descr="F:\MIS COSAS\DOCUMENTOS ANA\ADORNOBRILLO\Fuegos-artificiales-4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38" y="1720633"/>
            <a:ext cx="1457329" cy="1441659"/>
          </a:xfrm>
          <a:prstGeom prst="rect">
            <a:avLst/>
          </a:prstGeom>
          <a:noFill/>
        </p:spPr>
      </p:pic>
      <p:pic>
        <p:nvPicPr>
          <p:cNvPr id="9" name="Picture 3" descr="F:\MIS COSAS\DOCUMENTOS ANA\ADORNOBRILLO\Fuegos-artificiales-4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0430" y="3786190"/>
            <a:ext cx="1457329" cy="1441659"/>
          </a:xfrm>
          <a:prstGeom prst="rect">
            <a:avLst/>
          </a:prstGeom>
          <a:noFill/>
        </p:spPr>
      </p:pic>
      <p:pic>
        <p:nvPicPr>
          <p:cNvPr id="10" name="Picture 3" descr="F:\MIS COSAS\DOCUMENTOS ANA\ADORNOBRILLO\Fuegos-artificiales-4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40" y="4643446"/>
            <a:ext cx="1457329" cy="144165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544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544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xit" presetSubtype="544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xit" presetSubtype="544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xit" presetSubtype="544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xit" presetSubtype="544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026" name="Picture 2" descr="F:\MIS COSAS\DOCUMENTOS ANA\NAVIDAD\FONDOS-NAVIDAD\todofondosdenavidad.jpg"/>
          <p:cNvPicPr>
            <a:picLocks noChangeAspect="1" noChangeArrowheads="1"/>
          </p:cNvPicPr>
          <p:nvPr/>
        </p:nvPicPr>
        <p:blipFill>
          <a:blip r:embed="rId3" cstate="print"/>
          <a:srcRect t="72657" r="50000" b="3125"/>
          <a:stretch>
            <a:fillRect/>
          </a:stretch>
        </p:blipFill>
        <p:spPr bwMode="auto">
          <a:xfrm>
            <a:off x="0" y="5143512"/>
            <a:ext cx="4572000" cy="1714488"/>
          </a:xfrm>
          <a:prstGeom prst="rect">
            <a:avLst/>
          </a:prstGeom>
          <a:noFill/>
        </p:spPr>
      </p:pic>
      <p:pic>
        <p:nvPicPr>
          <p:cNvPr id="5" name="Picture 2" descr="F:\MIS COSAS\DOCUMENTOS ANA\NAVIDAD\FONDOS-NAVIDAD\todofondosdenavidad.jpg"/>
          <p:cNvPicPr>
            <a:picLocks noChangeAspect="1" noChangeArrowheads="1"/>
          </p:cNvPicPr>
          <p:nvPr/>
        </p:nvPicPr>
        <p:blipFill>
          <a:blip r:embed="rId3" cstate="print"/>
          <a:srcRect l="50000" t="72657" b="3125"/>
          <a:stretch>
            <a:fillRect/>
          </a:stretch>
        </p:blipFill>
        <p:spPr bwMode="auto">
          <a:xfrm>
            <a:off x="4572000" y="5143512"/>
            <a:ext cx="4572000" cy="1714488"/>
          </a:xfrm>
          <a:prstGeom prst="rect">
            <a:avLst/>
          </a:prstGeom>
          <a:noFill/>
        </p:spPr>
      </p:pic>
      <p:pic>
        <p:nvPicPr>
          <p:cNvPr id="9" name="Picture 2" descr="F:\MIS COSAS\DOCUMENTOS ANA\NAVIDAD\FONDOS-NAVIDAD\todofondosdenavidad.jpg"/>
          <p:cNvPicPr>
            <a:picLocks noChangeAspect="1" noChangeArrowheads="1"/>
          </p:cNvPicPr>
          <p:nvPr/>
        </p:nvPicPr>
        <p:blipFill>
          <a:blip r:embed="rId3" cstate="print"/>
          <a:srcRect r="50000" b="75782"/>
          <a:stretch>
            <a:fillRect/>
          </a:stretch>
        </p:blipFill>
        <p:spPr bwMode="auto">
          <a:xfrm>
            <a:off x="0" y="0"/>
            <a:ext cx="4572000" cy="1714488"/>
          </a:xfrm>
          <a:prstGeom prst="rect">
            <a:avLst/>
          </a:prstGeom>
          <a:noFill/>
        </p:spPr>
      </p:pic>
      <p:pic>
        <p:nvPicPr>
          <p:cNvPr id="12" name="Picture 2" descr="F:\MIS COSAS\DOCUMENTOS ANA\NAVIDAD\FONDOS-NAVIDAD\todofondosdenavidad.jpg"/>
          <p:cNvPicPr>
            <a:picLocks noChangeAspect="1" noChangeArrowheads="1"/>
          </p:cNvPicPr>
          <p:nvPr/>
        </p:nvPicPr>
        <p:blipFill>
          <a:blip r:embed="rId3" cstate="print"/>
          <a:srcRect l="50000" b="75782"/>
          <a:stretch>
            <a:fillRect/>
          </a:stretch>
        </p:blipFill>
        <p:spPr bwMode="auto">
          <a:xfrm>
            <a:off x="4572000" y="0"/>
            <a:ext cx="4572000" cy="1714488"/>
          </a:xfrm>
          <a:prstGeom prst="rect">
            <a:avLst/>
          </a:prstGeom>
          <a:noFill/>
        </p:spPr>
      </p:pic>
      <p:pic>
        <p:nvPicPr>
          <p:cNvPr id="8" name="Picture 2" descr="F:\MIS COSAS\DOCUMENTOS ANA\NAVIDAD\FONDOS-NAVIDAD\todofondosdenavidad.jpg"/>
          <p:cNvPicPr>
            <a:picLocks noChangeAspect="1" noChangeArrowheads="1"/>
          </p:cNvPicPr>
          <p:nvPr/>
        </p:nvPicPr>
        <p:blipFill>
          <a:blip r:embed="rId3" cstate="print"/>
          <a:srcRect t="24218" r="50000" b="51563"/>
          <a:stretch>
            <a:fillRect/>
          </a:stretch>
        </p:blipFill>
        <p:spPr bwMode="auto">
          <a:xfrm>
            <a:off x="0" y="1714488"/>
            <a:ext cx="4572000" cy="1714512"/>
          </a:xfrm>
          <a:prstGeom prst="rect">
            <a:avLst/>
          </a:prstGeom>
          <a:noFill/>
        </p:spPr>
      </p:pic>
      <p:pic>
        <p:nvPicPr>
          <p:cNvPr id="6" name="Picture 2" descr="F:\MIS COSAS\DOCUMENTOS ANA\NAVIDAD\FONDOS-NAVIDAD\todofondosdenavidad.jpg"/>
          <p:cNvPicPr>
            <a:picLocks noChangeAspect="1" noChangeArrowheads="1"/>
          </p:cNvPicPr>
          <p:nvPr/>
        </p:nvPicPr>
        <p:blipFill>
          <a:blip r:embed="rId3" cstate="print"/>
          <a:srcRect t="48438" r="50000" b="27343"/>
          <a:stretch>
            <a:fillRect/>
          </a:stretch>
        </p:blipFill>
        <p:spPr bwMode="auto">
          <a:xfrm>
            <a:off x="0" y="3429000"/>
            <a:ext cx="4572000" cy="1714512"/>
          </a:xfrm>
          <a:prstGeom prst="rect">
            <a:avLst/>
          </a:prstGeom>
          <a:noFill/>
        </p:spPr>
      </p:pic>
      <p:pic>
        <p:nvPicPr>
          <p:cNvPr id="11" name="Picture 2" descr="F:\MIS COSAS\DOCUMENTOS ANA\NAVIDAD\FONDOS-NAVIDAD\todofondosdenavidad.jpg"/>
          <p:cNvPicPr>
            <a:picLocks noChangeAspect="1" noChangeArrowheads="1"/>
          </p:cNvPicPr>
          <p:nvPr/>
        </p:nvPicPr>
        <p:blipFill>
          <a:blip r:embed="rId3" cstate="print"/>
          <a:srcRect l="50000" t="24218" b="51563"/>
          <a:stretch>
            <a:fillRect/>
          </a:stretch>
        </p:blipFill>
        <p:spPr bwMode="auto">
          <a:xfrm>
            <a:off x="4572000" y="1714488"/>
            <a:ext cx="4572000" cy="1714512"/>
          </a:xfrm>
          <a:prstGeom prst="rect">
            <a:avLst/>
          </a:prstGeom>
          <a:noFill/>
        </p:spPr>
      </p:pic>
      <p:pic>
        <p:nvPicPr>
          <p:cNvPr id="7" name="Picture 2" descr="F:\MIS COSAS\DOCUMENTOS ANA\NAVIDAD\FONDOS-NAVIDAD\todofondosdenavidad.jpg"/>
          <p:cNvPicPr>
            <a:picLocks noChangeAspect="1" noChangeArrowheads="1"/>
          </p:cNvPicPr>
          <p:nvPr/>
        </p:nvPicPr>
        <p:blipFill>
          <a:blip r:embed="rId3" cstate="print"/>
          <a:srcRect l="50000" t="48438" b="27343"/>
          <a:stretch>
            <a:fillRect/>
          </a:stretch>
        </p:blipFill>
        <p:spPr bwMode="auto">
          <a:xfrm>
            <a:off x="4572000" y="3429000"/>
            <a:ext cx="4572000" cy="1714512"/>
          </a:xfrm>
          <a:prstGeom prst="rect">
            <a:avLst/>
          </a:prstGeom>
          <a:noFill/>
        </p:spPr>
      </p:pic>
      <p:pic>
        <p:nvPicPr>
          <p:cNvPr id="2050" name="Picture 2" descr="F:\MIS COSAS\DOCUMENTOS ANA\NAVIDAD\VARIOS\MUÑECOS\gyzdmvjd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2" y="2214554"/>
            <a:ext cx="2500316" cy="4286256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1000100" y="5143512"/>
            <a:ext cx="7358115" cy="1200329"/>
          </a:xfrm>
          <a:prstGeom prst="rect">
            <a:avLst/>
          </a:prstGeom>
          <a:noFill/>
          <a:scene3d>
            <a:camera prst="orthographicFront"/>
            <a:lightRig rig="soft" dir="t"/>
          </a:scene3d>
        </p:spPr>
        <p:txBody>
          <a:bodyPr wrap="square" lIns="91440" tIns="45720" rIns="91440" bIns="45720">
            <a:spAutoFit/>
            <a:scene3d>
              <a:camera prst="orthographicFront"/>
              <a:lightRig rig="flood" dir="t"/>
            </a:scene3d>
            <a:sp3d>
              <a:bevelT w="19050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CL" sz="2400" b="1" i="1" dirty="0" smtClean="0">
                <a:gradFill>
                  <a:gsLst>
                    <a:gs pos="22000">
                      <a:srgbClr val="C00000"/>
                    </a:gs>
                    <a:gs pos="75000">
                      <a:schemeClr val="tx1"/>
                    </a:gs>
                    <a:gs pos="33000">
                      <a:schemeClr val="tx1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La navidad… No es un acontecimiento, sino una parte de su hogar </a:t>
            </a:r>
            <a:r>
              <a:rPr lang="es-CL" sz="2400" b="1" i="1" dirty="0" smtClean="0">
                <a:gradFill>
                  <a:gsLst>
                    <a:gs pos="0">
                      <a:srgbClr val="C00000"/>
                    </a:gs>
                    <a:gs pos="100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</a:t>
            </a:r>
            <a:r>
              <a:rPr lang="es-CL" sz="2400" b="1" i="1" dirty="0" smtClean="0">
                <a:gradFill>
                  <a:gsLst>
                    <a:gs pos="22000">
                      <a:srgbClr val="C00000"/>
                    </a:gs>
                    <a:gs pos="75000">
                      <a:schemeClr val="tx1"/>
                    </a:gs>
                    <a:gs pos="33000">
                      <a:schemeClr val="tx1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uno lleva siempre en su corazón.</a:t>
            </a:r>
            <a:endParaRPr lang="es-ES" sz="2400" b="1" i="1" cap="none" spc="150" dirty="0">
              <a:ln w="11430"/>
              <a:gradFill>
                <a:gsLst>
                  <a:gs pos="22000">
                    <a:srgbClr val="C00000"/>
                  </a:gs>
                  <a:gs pos="75000">
                    <a:schemeClr val="tx1"/>
                  </a:gs>
                  <a:gs pos="33000">
                    <a:schemeClr val="tx1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165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52000" contrast="-5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285720" y="714356"/>
            <a:ext cx="5929322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CL" sz="2800" b="1" i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En Navidad sólo me acuerdo de las cosas bonitas y hoy me has venido tú a la cabeza. Por eso quiero decirte: </a:t>
            </a:r>
          </a:p>
          <a:p>
            <a:pPr algn="ctr"/>
            <a:r>
              <a:rPr lang="es-CL" sz="2800" b="1" i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¡Feliz Navidad!</a:t>
            </a:r>
            <a:endParaRPr lang="es-ES" sz="2800" b="1" i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4" name="Picture 2" descr="F:\MIS COSAS\DOCUMENTOS ANA\NAVIDAD\VARIOS\MUÑECOS\betusbcr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57356" y="2928934"/>
            <a:ext cx="1757361" cy="3752433"/>
          </a:xfrm>
          <a:prstGeom prst="rect">
            <a:avLst/>
          </a:prstGeom>
          <a:noFill/>
        </p:spPr>
      </p:pic>
    </p:spTree>
  </p:cSld>
  <p:clrMapOvr>
    <a:masterClrMapping/>
  </p:clrMapOvr>
  <p:transition advTm="177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xit" presetSubtype="8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6" presetClass="exit" presetSubtype="32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53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4" grpId="2" animBg="1"/>
      <p:bldP spid="6" grpId="0"/>
      <p:bldP spid="6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6" name="5 Rectángulo"/>
          <p:cNvSpPr/>
          <p:nvPr/>
        </p:nvSpPr>
        <p:spPr>
          <a:xfrm>
            <a:off x="857224" y="785794"/>
            <a:ext cx="3214711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isometricOffAxis1Right"/>
              <a:lightRig rig="flood" dir="t"/>
            </a:scene3d>
            <a:sp3d>
              <a:bevelT w="12700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CL" sz="2800" dirty="0" smtClean="0"/>
              <a:t>Te deseo: que el trabajo te sobre cada día, la paz reine en tu vida y que tu corazón esté repleto de amor.</a:t>
            </a:r>
            <a:endParaRPr lang="es-ES" sz="2800" b="1" cap="none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026" name="Picture 2" descr="F:\MIS COSAS\DOCUMENTOS ANA\SAN VALENTIN\BESOS\Besico%20muak.gif"/>
          <p:cNvPicPr>
            <a:picLocks noChangeAspect="1" noChangeArrowheads="1" noCrop="1"/>
          </p:cNvPicPr>
          <p:nvPr/>
        </p:nvPicPr>
        <p:blipFill>
          <a:blip r:embed="rId4" cstate="print">
            <a:lum/>
          </a:blip>
          <a:srcRect/>
          <a:stretch>
            <a:fillRect/>
          </a:stretch>
        </p:blipFill>
        <p:spPr bwMode="auto">
          <a:xfrm>
            <a:off x="6072198" y="1428736"/>
            <a:ext cx="2228850" cy="13144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609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grpId="2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  <p:bldP spid="5" grpId="1" animBg="1"/>
      <p:bldP spid="5" grpId="2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>
              <a:lum brigh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357158" y="428604"/>
            <a:ext cx="8429684" cy="607223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785786" y="857232"/>
            <a:ext cx="7572428" cy="521497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1214414" y="785794"/>
            <a:ext cx="6929486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CL" sz="2400" b="1" i="1" dirty="0" smtClean="0"/>
              <a:t>No cuenta, lo que bajo el árbol está envuelto. Lo que cuenta, se encuentra en el aire, en un abrazo, en una simple sonrisa o un beso. Este es mi deseo: una Navidad colmada de cosas que importan, que puedan llegar al corazón y abracen nuestra alma. </a:t>
            </a:r>
            <a:endParaRPr lang="es-ES" sz="2400" b="1" i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7" name="Picture 3" descr="F:\MIS COSAS\DOCUMENTOS ANA\ADORNOBRILLO\Fuegos-artificiales-3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072197" y="2857496"/>
            <a:ext cx="2500330" cy="2009778"/>
          </a:xfrm>
          <a:prstGeom prst="rect">
            <a:avLst/>
          </a:prstGeom>
          <a:noFill/>
        </p:spPr>
      </p:pic>
      <p:pic>
        <p:nvPicPr>
          <p:cNvPr id="8" name="Picture 3" descr="F:\MIS COSAS\DOCUMENTOS ANA\ADORNOBRILLO\Fuegos-artificiales-3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7" y="2285992"/>
            <a:ext cx="1857387" cy="1866902"/>
          </a:xfrm>
          <a:prstGeom prst="rect">
            <a:avLst/>
          </a:prstGeom>
          <a:noFill/>
        </p:spPr>
      </p:pic>
      <p:pic>
        <p:nvPicPr>
          <p:cNvPr id="9" name="Picture 3" descr="F:\MIS COSAS\DOCUMENTOS ANA\ADORNOBRILLO\Fuegos-artificiales-4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7620" y="3643314"/>
            <a:ext cx="1457329" cy="1441659"/>
          </a:xfrm>
          <a:prstGeom prst="rect">
            <a:avLst/>
          </a:prstGeom>
          <a:noFill/>
        </p:spPr>
      </p:pic>
    </p:spTree>
  </p:cSld>
  <p:clrMapOvr>
    <a:masterClrMapping/>
  </p:clrMapOvr>
  <p:transition advTm="222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050" name="Picture 2" descr="F:\MIS COSAS\DOCUMENTOS ANA\NAVIDAD\VARIOS\MUÑECOS\1 santa claus, christmas (1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0"/>
            <a:ext cx="3333750" cy="3619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026" name="Picture 2" descr="F:\MIS COSAS\DOCUMENTOS ANA\NAVIDAD\VARIOS\PALABRAS\FELIZ NAVIDAD (129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08" y="2071678"/>
            <a:ext cx="4643440" cy="3333750"/>
          </a:xfrm>
          <a:prstGeom prst="rect">
            <a:avLst/>
          </a:prstGeom>
          <a:noFill/>
        </p:spPr>
      </p:pic>
    </p:spTree>
  </p:cSld>
  <p:clrMapOvr>
    <a:masterClrMapping/>
  </p:clrMapOvr>
  <p:transition advTm="132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3" presetClass="entr" presetSubtype="288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3" presetClass="entr" presetSubtype="28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" presetClass="entr" presetSubtype="5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>
              <a:lum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Rectángulo"/>
          <p:cNvSpPr/>
          <p:nvPr/>
        </p:nvSpPr>
        <p:spPr>
          <a:xfrm>
            <a:off x="1285852" y="4857760"/>
            <a:ext cx="7286676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CL" sz="2400" b="1" i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¡Felicidades en estas Fiestas!... Con el deseo de que  esta Noche de Paz , sea tan sólo el comienzo de un Año pleno de éxitos.</a:t>
            </a:r>
            <a:br>
              <a:rPr lang="es-CL" sz="2400" b="1" i="1" dirty="0" smtClean="0">
                <a:ln w="50800"/>
                <a:solidFill>
                  <a:schemeClr val="bg1">
                    <a:shade val="50000"/>
                  </a:schemeClr>
                </a:solidFill>
              </a:rPr>
            </a:br>
            <a:r>
              <a:rPr lang="es-CL" sz="5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/>
            </a:r>
            <a:br>
              <a:rPr lang="es-CL" sz="5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</a:br>
            <a:endParaRPr lang="es-ES" sz="5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pic>
        <p:nvPicPr>
          <p:cNvPr id="1031" name="Picture 7" descr="F:\MIS COSAS\DOCUMENTOS ANA\NAVIDAD\VARIOS\MUÑECOS\14d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8" y="1928802"/>
            <a:ext cx="1190625" cy="1533525"/>
          </a:xfrm>
          <a:prstGeom prst="rect">
            <a:avLst/>
          </a:prstGeom>
          <a:noFill/>
        </p:spPr>
      </p:pic>
      <p:pic>
        <p:nvPicPr>
          <p:cNvPr id="1032" name="Picture 8" descr="F:\MIS COSAS\DOCUMENTOS ANA\NAVIDAD\VARIOS\MUÑECOS\calentandos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86050" y="3489370"/>
            <a:ext cx="890589" cy="129218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141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9" presetClass="emph" presetSubtype="0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7343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5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0"/>
                            </p:stCondLst>
                            <p:childTnLst>
                              <p:par>
                                <p:cTn id="22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3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4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9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1" presetClass="exit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xit" presetSubtype="16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4" grpId="1" animBg="1"/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Rectangle 13"/>
          <p:cNvSpPr>
            <a:spLocks noChangeArrowheads="1"/>
          </p:cNvSpPr>
          <p:nvPr/>
        </p:nvSpPr>
        <p:spPr bwMode="auto">
          <a:xfrm>
            <a:off x="285720" y="3643314"/>
            <a:ext cx="571500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  <a:scene3d>
              <a:camera prst="orthographicFront"/>
              <a:lightRig rig="flood" dir="t"/>
            </a:scene3d>
            <a:sp3d>
              <a:bevelT w="381000" h="127000"/>
              <a:bevelB w="127000" h="190500"/>
            </a:sp3d>
          </a:bodyPr>
          <a:lstStyle/>
          <a:p>
            <a:pPr eaLnBrk="0" hangingPunct="0">
              <a:defRPr/>
            </a:pPr>
            <a:r>
              <a:rPr lang="es-ES" sz="2000" b="1" i="1" spc="50" dirty="0">
                <a:ln w="254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 nunca te </a:t>
            </a:r>
            <a:r>
              <a:rPr lang="es-ES" sz="2000" b="1" i="1" spc="50" dirty="0" smtClean="0">
                <a:ln w="254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falte… </a:t>
            </a:r>
            <a:endParaRPr lang="es-ES" sz="2000" b="1" i="1" spc="50" dirty="0">
              <a:ln w="254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eaLnBrk="0" hangingPunct="0">
              <a:defRPr/>
            </a:pPr>
            <a:r>
              <a:rPr lang="es-ES" sz="2000" b="1" i="1" spc="50" dirty="0">
                <a:ln w="254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U</a:t>
            </a:r>
            <a:r>
              <a:rPr lang="es-ES" sz="2000" b="1" i="1" spc="50" dirty="0" smtClean="0">
                <a:ln w="254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 </a:t>
            </a:r>
            <a:r>
              <a:rPr lang="es-ES" sz="2000" b="1" i="1" spc="50" dirty="0">
                <a:ln w="254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sueño por el que luchar, un proyecto que realizar, algo que aprender, </a:t>
            </a:r>
            <a:r>
              <a:rPr lang="es-ES" sz="2000" b="1" i="1" spc="50" dirty="0" smtClean="0">
                <a:ln w="254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un </a:t>
            </a:r>
            <a:r>
              <a:rPr lang="es-ES" sz="2000" b="1" i="1" spc="50" dirty="0">
                <a:ln w="254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lugar a donde ir, </a:t>
            </a:r>
            <a:r>
              <a:rPr lang="es-ES" sz="2000" b="1" i="1" spc="50" dirty="0" smtClean="0">
                <a:ln w="254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y </a:t>
            </a:r>
            <a:r>
              <a:rPr lang="es-ES" sz="2000" b="1" i="1" spc="50" dirty="0">
                <a:ln w="254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alguien a quien querer</a:t>
            </a:r>
            <a:r>
              <a:rPr lang="en-US" sz="2000" b="1" i="1" spc="50" dirty="0">
                <a:ln w="254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</a:t>
            </a:r>
          </a:p>
        </p:txBody>
      </p:sp>
      <p:pic>
        <p:nvPicPr>
          <p:cNvPr id="4098" name="Picture 2" descr="F:\MIS COSAS\DOCUMENTOS ANA\NAVIDAD\VARIOS\MUÑECOS\papanoe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86050" y="2640600"/>
            <a:ext cx="933451" cy="141704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953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4" grpId="1" animBg="1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>
              <a:lum contrast="-55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6" name="5 Rectángulo"/>
          <p:cNvSpPr/>
          <p:nvPr/>
        </p:nvSpPr>
        <p:spPr>
          <a:xfrm>
            <a:off x="214282" y="1500174"/>
            <a:ext cx="4000528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CL" sz="2800" b="1" i="1" dirty="0" smtClean="0"/>
              <a:t>El mejor regalo que te puedes encontrar bajo el árbol de navidad, es ver a toda tu familia felizmente reunida.</a:t>
            </a:r>
            <a:endParaRPr lang="es-ES" sz="2800" b="1" i="1" cap="none" spc="0" dirty="0">
              <a:ln w="50800"/>
              <a:effectLst/>
            </a:endParaRPr>
          </a:p>
        </p:txBody>
      </p:sp>
      <p:pic>
        <p:nvPicPr>
          <p:cNvPr id="5122" name="Picture 2" descr="F:\MIS COSAS\DOCUMENTOS ANA\NAVIDAD\VARIOS\MUÑECOS\k2h5li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4857760"/>
            <a:ext cx="2684324" cy="1476378"/>
          </a:xfrm>
          <a:prstGeom prst="rect">
            <a:avLst/>
          </a:prstGeom>
          <a:noFill/>
        </p:spPr>
      </p:pic>
      <p:pic>
        <p:nvPicPr>
          <p:cNvPr id="5123" name="Picture 3" descr="F:\MIS COSAS\DOCUMENTOS ANA\NAVIDAD\VARIOS\MUÑECOS\gyzdmvjd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3857620" y="4429132"/>
            <a:ext cx="1214446" cy="2243126"/>
          </a:xfrm>
          <a:prstGeom prst="rect">
            <a:avLst/>
          </a:prstGeom>
          <a:noFill/>
        </p:spPr>
      </p:pic>
      <p:pic>
        <p:nvPicPr>
          <p:cNvPr id="2051" name="Picture 3" descr="F:\MIS COSAS\DOCUMENTOS ANA\NAVIDAD\VARIOS\MUÑECOS\ciervocorona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72264" y="5000622"/>
            <a:ext cx="1238252" cy="185737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5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xit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2" grpId="0" animBg="1"/>
      <p:bldP spid="2" grpId="1" animBg="1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Rectángulo"/>
          <p:cNvSpPr/>
          <p:nvPr/>
        </p:nvSpPr>
        <p:spPr>
          <a:xfrm>
            <a:off x="2571736" y="5000636"/>
            <a:ext cx="535785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perspectiveRelaxedModerately"/>
              <a:lightRig rig="threePt" dir="t"/>
            </a:scene3d>
          </a:bodyPr>
          <a:lstStyle/>
          <a:p>
            <a:pPr algn="ctr"/>
            <a:r>
              <a:rPr lang="es-CL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Espero que tu rutina se convierta en sorpresa, los enfados en sonrisas y las tristezas en esperanzas. Que tu bandera sea el amor y tu lenguaje los besos.</a:t>
            </a:r>
            <a:endParaRPr lang="es-ES" sz="2400" b="1" i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10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8" presetClass="entr" presetSubtype="1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571472" y="5214950"/>
            <a:ext cx="8215370" cy="12618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CL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Ahora nos encontramos muy lejos... pero si en la próxima Navidad nos encontramos frente a frente, prométeme que nuestro abrazo durará para siempre</a:t>
            </a:r>
            <a:r>
              <a:rPr lang="es-CL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ES" sz="2800" b="1" i="1" cap="none" spc="150" dirty="0">
              <a:ln w="11430"/>
              <a:solidFill>
                <a:srgbClr val="F8F8F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5" name="14 Grupo"/>
          <p:cNvGrpSpPr/>
          <p:nvPr/>
        </p:nvGrpSpPr>
        <p:grpSpPr>
          <a:xfrm rot="8667324" flipV="1">
            <a:off x="6651022" y="225347"/>
            <a:ext cx="2088650" cy="1159966"/>
            <a:chOff x="1785920" y="1285863"/>
            <a:chExt cx="5914154" cy="2214573"/>
          </a:xfrm>
        </p:grpSpPr>
        <p:grpSp>
          <p:nvGrpSpPr>
            <p:cNvPr id="16" name="31 Grupo"/>
            <p:cNvGrpSpPr/>
            <p:nvPr/>
          </p:nvGrpSpPr>
          <p:grpSpPr>
            <a:xfrm rot="21348949">
              <a:off x="1785920" y="1857362"/>
              <a:ext cx="4857784" cy="1643074"/>
              <a:chOff x="1785918" y="1857364"/>
              <a:chExt cx="4857784" cy="1643074"/>
            </a:xfrm>
          </p:grpSpPr>
          <p:grpSp>
            <p:nvGrpSpPr>
              <p:cNvPr id="18" name="16 Grupo"/>
              <p:cNvGrpSpPr/>
              <p:nvPr/>
            </p:nvGrpSpPr>
            <p:grpSpPr>
              <a:xfrm rot="482520">
                <a:off x="1785918" y="1857364"/>
                <a:ext cx="4857784" cy="1643074"/>
                <a:chOff x="1785918" y="1857364"/>
                <a:chExt cx="4857784" cy="1643074"/>
              </a:xfrm>
            </p:grpSpPr>
            <p:cxnSp>
              <p:nvCxnSpPr>
                <p:cNvPr id="20" name="19 Conector recto"/>
                <p:cNvCxnSpPr/>
                <p:nvPr/>
              </p:nvCxnSpPr>
              <p:spPr>
                <a:xfrm flipV="1">
                  <a:off x="3428992" y="1857364"/>
                  <a:ext cx="3214710" cy="1571636"/>
                </a:xfrm>
                <a:prstGeom prst="line">
                  <a:avLst/>
                </a:prstGeom>
                <a:solidFill>
                  <a:srgbClr val="FFFF99"/>
                </a:solidFill>
                <a:ln w="6350">
                  <a:solidFill>
                    <a:srgbClr val="FFFF99"/>
                  </a:solidFill>
                </a:ln>
                <a:effectLst>
                  <a:glow rad="101600">
                    <a:schemeClr val="tx1">
                      <a:alpha val="40000"/>
                    </a:schemeClr>
                  </a:glow>
                </a:effectLst>
                <a:scene3d>
                  <a:camera prst="orthographicFront"/>
                  <a:lightRig rig="flood" dir="t"/>
                </a:scene3d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" name="4 Conector recto"/>
                <p:cNvCxnSpPr/>
                <p:nvPr/>
              </p:nvCxnSpPr>
              <p:spPr>
                <a:xfrm flipV="1">
                  <a:off x="2714612" y="1928802"/>
                  <a:ext cx="3786214" cy="714380"/>
                </a:xfrm>
                <a:prstGeom prst="line">
                  <a:avLst/>
                </a:prstGeom>
                <a:solidFill>
                  <a:srgbClr val="FFFF99"/>
                </a:solidFill>
                <a:ln w="6350">
                  <a:solidFill>
                    <a:srgbClr val="FFFF99"/>
                  </a:solidFill>
                </a:ln>
                <a:effectLst>
                  <a:glow rad="101600">
                    <a:schemeClr val="tx1">
                      <a:alpha val="40000"/>
                    </a:schemeClr>
                  </a:glow>
                </a:effectLst>
                <a:scene3d>
                  <a:camera prst="orthographicFront"/>
                  <a:lightRig rig="flood" dir="t"/>
                </a:scene3d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2" name="21 Conector recto"/>
                <p:cNvCxnSpPr/>
                <p:nvPr/>
              </p:nvCxnSpPr>
              <p:spPr>
                <a:xfrm flipV="1">
                  <a:off x="3071802" y="1857364"/>
                  <a:ext cx="3500462" cy="1571636"/>
                </a:xfrm>
                <a:prstGeom prst="line">
                  <a:avLst/>
                </a:prstGeom>
                <a:solidFill>
                  <a:srgbClr val="FFFF99"/>
                </a:solidFill>
                <a:ln w="6350">
                  <a:solidFill>
                    <a:srgbClr val="FFFF99"/>
                  </a:solidFill>
                </a:ln>
                <a:effectLst>
                  <a:glow rad="101600">
                    <a:schemeClr val="tx1">
                      <a:alpha val="40000"/>
                    </a:schemeClr>
                  </a:glow>
                </a:effectLst>
                <a:scene3d>
                  <a:camera prst="orthographicFront"/>
                  <a:lightRig rig="flood" dir="t"/>
                </a:scene3d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" name="22 Conector recto"/>
                <p:cNvCxnSpPr/>
                <p:nvPr/>
              </p:nvCxnSpPr>
              <p:spPr>
                <a:xfrm flipV="1">
                  <a:off x="2428860" y="1928802"/>
                  <a:ext cx="4071966" cy="928694"/>
                </a:xfrm>
                <a:prstGeom prst="line">
                  <a:avLst/>
                </a:prstGeom>
                <a:solidFill>
                  <a:srgbClr val="FFFF99"/>
                </a:solidFill>
                <a:ln w="6350">
                  <a:solidFill>
                    <a:srgbClr val="FFFF99"/>
                  </a:solidFill>
                </a:ln>
                <a:effectLst>
                  <a:glow rad="101600">
                    <a:schemeClr val="tx1">
                      <a:alpha val="40000"/>
                    </a:schemeClr>
                  </a:glow>
                </a:effectLst>
                <a:scene3d>
                  <a:camera prst="orthographicFront"/>
                  <a:lightRig rig="flood" dir="t"/>
                </a:scene3d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" name="23 Conector recto"/>
                <p:cNvCxnSpPr/>
                <p:nvPr/>
              </p:nvCxnSpPr>
              <p:spPr>
                <a:xfrm flipV="1">
                  <a:off x="2714612" y="1857364"/>
                  <a:ext cx="3857652" cy="1571636"/>
                </a:xfrm>
                <a:prstGeom prst="line">
                  <a:avLst/>
                </a:prstGeom>
                <a:solidFill>
                  <a:srgbClr val="FFFF99"/>
                </a:solidFill>
                <a:ln w="6350">
                  <a:solidFill>
                    <a:srgbClr val="FFFF99"/>
                  </a:solidFill>
                </a:ln>
                <a:effectLst>
                  <a:glow rad="101600">
                    <a:schemeClr val="tx1">
                      <a:alpha val="40000"/>
                    </a:schemeClr>
                  </a:glow>
                </a:effectLst>
                <a:scene3d>
                  <a:camera prst="orthographicFront"/>
                  <a:lightRig rig="flood" dir="t"/>
                </a:scene3d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" name="24 Conector recto"/>
                <p:cNvCxnSpPr/>
                <p:nvPr/>
              </p:nvCxnSpPr>
              <p:spPr>
                <a:xfrm flipV="1">
                  <a:off x="2143108" y="1857364"/>
                  <a:ext cx="4429156" cy="1285884"/>
                </a:xfrm>
                <a:prstGeom prst="line">
                  <a:avLst/>
                </a:prstGeom>
                <a:solidFill>
                  <a:srgbClr val="FFFF99"/>
                </a:solidFill>
                <a:ln w="6350">
                  <a:solidFill>
                    <a:srgbClr val="FFFF99"/>
                  </a:solidFill>
                </a:ln>
                <a:effectLst>
                  <a:glow rad="101600">
                    <a:schemeClr val="tx1">
                      <a:alpha val="40000"/>
                    </a:schemeClr>
                  </a:glow>
                </a:effectLst>
                <a:scene3d>
                  <a:camera prst="orthographicFront"/>
                  <a:lightRig rig="flood" dir="t"/>
                </a:scene3d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" name="25 Conector recto"/>
                <p:cNvCxnSpPr/>
                <p:nvPr/>
              </p:nvCxnSpPr>
              <p:spPr>
                <a:xfrm flipV="1">
                  <a:off x="2143108" y="1857364"/>
                  <a:ext cx="4429156" cy="1643074"/>
                </a:xfrm>
                <a:prstGeom prst="line">
                  <a:avLst/>
                </a:prstGeom>
                <a:solidFill>
                  <a:srgbClr val="FFFF99"/>
                </a:solidFill>
                <a:ln w="6350">
                  <a:solidFill>
                    <a:srgbClr val="FFFF99"/>
                  </a:solidFill>
                </a:ln>
                <a:effectLst>
                  <a:glow rad="101600">
                    <a:schemeClr val="tx1">
                      <a:alpha val="40000"/>
                    </a:schemeClr>
                  </a:glow>
                </a:effectLst>
                <a:scene3d>
                  <a:camera prst="orthographicFront"/>
                  <a:lightRig rig="flood" dir="t"/>
                </a:scene3d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26 Conector recto"/>
                <p:cNvCxnSpPr/>
                <p:nvPr/>
              </p:nvCxnSpPr>
              <p:spPr>
                <a:xfrm flipV="1">
                  <a:off x="1785918" y="1857364"/>
                  <a:ext cx="4786346" cy="1571636"/>
                </a:xfrm>
                <a:prstGeom prst="line">
                  <a:avLst/>
                </a:prstGeom>
                <a:solidFill>
                  <a:srgbClr val="FFFF99"/>
                </a:solidFill>
                <a:ln w="6350">
                  <a:gradFill>
                    <a:gsLst>
                      <a:gs pos="0">
                        <a:srgbClr val="FFFF99"/>
                      </a:gs>
                      <a:gs pos="50000">
                        <a:srgbClr val="FFFF99"/>
                      </a:gs>
                      <a:gs pos="100000">
                        <a:srgbClr val="FFFF99"/>
                      </a:gs>
                    </a:gsLst>
                    <a:lin ang="5400000" scaled="0"/>
                  </a:gradFill>
                </a:ln>
                <a:effectLst>
                  <a:glow rad="101600">
                    <a:schemeClr val="tx1">
                      <a:alpha val="40000"/>
                    </a:schemeClr>
                  </a:glow>
                </a:effectLst>
                <a:scene3d>
                  <a:camera prst="orthographicFront"/>
                  <a:lightRig rig="flood" dir="t"/>
                </a:scene3d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9" name="18 Conector recto"/>
              <p:cNvCxnSpPr/>
              <p:nvPr/>
            </p:nvCxnSpPr>
            <p:spPr>
              <a:xfrm flipV="1">
                <a:off x="2786050" y="2214554"/>
                <a:ext cx="3857652" cy="71438"/>
              </a:xfrm>
              <a:prstGeom prst="line">
                <a:avLst/>
              </a:prstGeom>
              <a:solidFill>
                <a:srgbClr val="FFFF99"/>
              </a:solidFill>
              <a:ln w="6350">
                <a:solidFill>
                  <a:srgbClr val="FFFF99"/>
                </a:solidFill>
              </a:ln>
              <a:effectLst>
                <a:glow rad="101600">
                  <a:schemeClr val="tx1">
                    <a:alpha val="40000"/>
                  </a:schemeClr>
                </a:glow>
              </a:effectLst>
              <a:scene3d>
                <a:camera prst="orthographicFront"/>
                <a:lightRig rig="flood" dir="t"/>
              </a:scene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7" name="16 Estrella de 5 puntas"/>
            <p:cNvSpPr/>
            <p:nvPr/>
          </p:nvSpPr>
          <p:spPr>
            <a:xfrm>
              <a:off x="6000762" y="1285863"/>
              <a:ext cx="1699312" cy="1239561"/>
            </a:xfrm>
            <a:prstGeom prst="star5">
              <a:avLst/>
            </a:prstGeom>
            <a:solidFill>
              <a:srgbClr val="FFFF99"/>
            </a:solidFill>
            <a:ln>
              <a:solidFill>
                <a:srgbClr val="FFFF99"/>
              </a:solidFill>
            </a:ln>
            <a:effectLst>
              <a:glow rad="228600">
                <a:schemeClr val="tx1">
                  <a:alpha val="40000"/>
                </a:schemeClr>
              </a:glow>
            </a:effectLst>
            <a:scene3d>
              <a:camera prst="orthographicFront"/>
              <a:lightRig rig="flood" dir="t"/>
            </a:scene3d>
            <a:sp3d extrusionH="565150">
              <a:bevelT w="152400" h="25400"/>
              <a:extrusionClr>
                <a:schemeClr val="tx1"/>
              </a:extrusion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endParaRPr>
            </a:p>
          </p:txBody>
        </p:sp>
      </p:grpSp>
    </p:spTree>
  </p:cSld>
  <p:clrMapOvr>
    <a:masterClrMapping/>
  </p:clrMapOvr>
  <p:transition spd="slow" advTm="1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2" presetClass="exit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animScale>
                                      <p:cBhvr>
                                        <p:cTn id="20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21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2" presetClass="exit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animScale>
                                      <p:cBhvr>
                                        <p:cTn id="25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2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3" grpId="1" animBg="1"/>
      <p:bldP spid="4" grpId="0" animBg="1"/>
      <p:bldP spid="4" grpId="1" animBg="1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7786718"/>
          </a:xfrm>
          <a:prstGeom prst="rect">
            <a:avLst/>
          </a:prstGeom>
          <a:blipFill>
            <a:blip r:embed="rId2" cstate="print">
              <a:lum bright="9000" contrast="-51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7" name="Picture 2" descr="F:\MIS COSAS\DOCUMENTOS ANA\NAVIDAD\VARIOS\PALABRAS\FELIZ NAVIDAD (129).png"/>
          <p:cNvPicPr>
            <a:picLocks noChangeAspect="1" noChangeArrowheads="1"/>
          </p:cNvPicPr>
          <p:nvPr/>
        </p:nvPicPr>
        <p:blipFill>
          <a:blip r:embed="rId5" cstate="print">
            <a:grayscl/>
          </a:blip>
          <a:srcRect/>
          <a:stretch>
            <a:fillRect/>
          </a:stretch>
        </p:blipFill>
        <p:spPr bwMode="auto">
          <a:xfrm>
            <a:off x="1142976" y="571480"/>
            <a:ext cx="4046422" cy="2905122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  <p:pic>
        <p:nvPicPr>
          <p:cNvPr id="7170" name="Picture 2" descr="F:\MIS COSAS\DOCUMENTOS ANA\NAVIDAD\VARIOS\MUÑECOS\setira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2714620"/>
            <a:ext cx="952500" cy="952500"/>
          </a:xfrm>
          <a:prstGeom prst="rect">
            <a:avLst/>
          </a:prstGeom>
          <a:noFill/>
        </p:spPr>
      </p:pic>
      <p:pic>
        <p:nvPicPr>
          <p:cNvPr id="7172" name="Picture 4" descr="F:\MIS COSAS\DOCUMENTOS ANA\NAVIDAD\VARIOS\MUÑECOS\2vetdg4g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4643438" y="3352808"/>
            <a:ext cx="1509739" cy="350519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925" accel="100000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1925" accel="100000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" y="10000"/>
                                    </p:animScale>
                                    <p:animScale>
                                      <p:cBhvr>
                                        <p:cTn id="22" dur="3075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00000" y="450000"/>
                                    </p:animScale>
                                    <p:anim from="(ppt_x)" to="(0.5)" calcmode="lin" valueType="num">
                                      <p:cBhvr>
                                        <p:cTn id="23" dur="3075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0.5)" to="(0.5)" calcmode="lin" valueType="num">
                                      <p:cBhvr>
                                        <p:cTn id="24" dur="1925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ppt_y+0.4)" calcmode="lin" valueType="num">
                                      <p:cBhvr>
                                        <p:cTn id="25" dur="3075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 from="(ppt_y)" to="(ppt_y)" calcmode="lin" valueType="num">
                                      <p:cBhvr>
                                        <p:cTn id="26" dur="1925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9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00086 0.00324 L 0.26684 0.21295 " pathEditMode="relative" rAng="0" ptsTypes="AA">
                                      <p:cBhvr>
                                        <p:cTn id="32" dur="7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" y="1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0"/>
                            </p:stCondLst>
                            <p:childTnLst>
                              <p:par>
                                <p:cTn id="34" presetID="14" presetClass="entr" presetSubtype="5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4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2" dur="3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  <p:bldP spid="2" grpId="1" animBg="1"/>
      <p:bldP spid="5" grpId="0" animBg="1"/>
      <p:bldP spid="5" grpId="1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714377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026" name="Picture 2" descr="F:\MIS COSAS\DOCUMENTOS ANA\NAVIDAD\VARIOS\MUÑECOS\46w108bx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2643182"/>
            <a:ext cx="2381252" cy="3853299"/>
          </a:xfrm>
          <a:prstGeom prst="rect">
            <a:avLst/>
          </a:prstGeom>
          <a:noFill/>
        </p:spPr>
      </p:pic>
      <p:pic>
        <p:nvPicPr>
          <p:cNvPr id="2052" name="Picture 4" descr="F:\MIS COSAS\DOCUMENTOS ANA\ADORNOBRILLO\2z9bc7o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3625881">
            <a:off x="1336484" y="382956"/>
            <a:ext cx="1164765" cy="1616111"/>
          </a:xfrm>
          <a:prstGeom prst="rect">
            <a:avLst/>
          </a:prstGeom>
          <a:noFill/>
        </p:spPr>
      </p:pic>
      <p:pic>
        <p:nvPicPr>
          <p:cNvPr id="9" name="Picture 4" descr="F:\MIS COSAS\DOCUMENTOS ANA\ADORNOBRILLO\2z9bc7o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8072184">
            <a:off x="7528550" y="1064127"/>
            <a:ext cx="907746" cy="125949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032" name="Picture 8" descr="F:\MIS COSAS\DOCUMENTOS ANA\NAVIDAD\VARIOS\PALABRAS\frases feliz navidad (2)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085814">
            <a:off x="-23628" y="260527"/>
            <a:ext cx="3627867" cy="1751031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  <p:grpSp>
        <p:nvGrpSpPr>
          <p:cNvPr id="20" name="19 Grupo"/>
          <p:cNvGrpSpPr/>
          <p:nvPr/>
        </p:nvGrpSpPr>
        <p:grpSpPr>
          <a:xfrm rot="1250648">
            <a:off x="5044731" y="34135"/>
            <a:ext cx="3191199" cy="1437116"/>
            <a:chOff x="2714612" y="285728"/>
            <a:chExt cx="5000660" cy="1857388"/>
          </a:xfrm>
          <a:solidFill>
            <a:srgbClr val="FF0000"/>
          </a:solidFill>
          <a:scene3d>
            <a:camera prst="orthographicFront"/>
            <a:lightRig rig="flood" dir="t"/>
          </a:scene3d>
        </p:grpSpPr>
        <p:cxnSp>
          <p:nvCxnSpPr>
            <p:cNvPr id="21" name="20 Conector recto"/>
            <p:cNvCxnSpPr/>
            <p:nvPr/>
          </p:nvCxnSpPr>
          <p:spPr>
            <a:xfrm flipV="1">
              <a:off x="3357554" y="1000108"/>
              <a:ext cx="3571900" cy="357190"/>
            </a:xfrm>
            <a:prstGeom prst="line">
              <a:avLst/>
            </a:prstGeom>
            <a:grpFill/>
            <a:ln w="1270">
              <a:solidFill>
                <a:schemeClr val="tx1">
                  <a:alpha val="1000"/>
                </a:schemeClr>
              </a:solidFill>
              <a:prstDash val="solid"/>
              <a:headEnd type="none" w="med" len="med"/>
              <a:tailEnd type="none" w="med" len="med"/>
            </a:ln>
            <a:effectLst>
              <a:glow rad="63500">
                <a:schemeClr val="accent2">
                  <a:satMod val="175000"/>
                  <a:alpha val="40000"/>
                </a:schemeClr>
              </a:glow>
            </a:effectLst>
            <a:sp3d extrusionH="127000">
              <a:bevelT/>
              <a:bevelB/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21 Conector recto"/>
            <p:cNvCxnSpPr/>
            <p:nvPr/>
          </p:nvCxnSpPr>
          <p:spPr>
            <a:xfrm flipV="1">
              <a:off x="3786182" y="1071546"/>
              <a:ext cx="2928958" cy="1071570"/>
            </a:xfrm>
            <a:prstGeom prst="line">
              <a:avLst/>
            </a:prstGeom>
            <a:grpFill/>
            <a:ln w="1270">
              <a:solidFill>
                <a:schemeClr val="tx1">
                  <a:alpha val="1000"/>
                </a:schemeClr>
              </a:solidFill>
              <a:prstDash val="solid"/>
            </a:ln>
            <a:effectLst>
              <a:glow rad="63500">
                <a:schemeClr val="accent2">
                  <a:satMod val="175000"/>
                  <a:alpha val="40000"/>
                </a:schemeClr>
              </a:glow>
              <a:softEdge rad="12700"/>
            </a:effectLst>
            <a:sp3d extrusionH="1270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22 Conector recto"/>
            <p:cNvCxnSpPr/>
            <p:nvPr/>
          </p:nvCxnSpPr>
          <p:spPr>
            <a:xfrm flipV="1">
              <a:off x="3143240" y="1000108"/>
              <a:ext cx="3714776" cy="571504"/>
            </a:xfrm>
            <a:prstGeom prst="line">
              <a:avLst/>
            </a:prstGeom>
            <a:grpFill/>
            <a:ln w="1270">
              <a:solidFill>
                <a:schemeClr val="tx1">
                  <a:alpha val="1000"/>
                </a:schemeClr>
              </a:solidFill>
              <a:prstDash val="solid"/>
              <a:headEnd type="none" w="med" len="med"/>
              <a:tailEnd type="none" w="med" len="med"/>
            </a:ln>
            <a:effectLst>
              <a:glow rad="63500">
                <a:schemeClr val="accent2">
                  <a:satMod val="175000"/>
                  <a:alpha val="40000"/>
                </a:schemeClr>
              </a:glow>
              <a:softEdge rad="12700"/>
            </a:effectLst>
            <a:sp3d extrusionH="1270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23 Conector recto"/>
            <p:cNvCxnSpPr/>
            <p:nvPr/>
          </p:nvCxnSpPr>
          <p:spPr>
            <a:xfrm flipV="1">
              <a:off x="3357554" y="1000108"/>
              <a:ext cx="3500462" cy="1143008"/>
            </a:xfrm>
            <a:prstGeom prst="line">
              <a:avLst/>
            </a:prstGeom>
            <a:grpFill/>
            <a:ln w="1270">
              <a:solidFill>
                <a:schemeClr val="tx1">
                  <a:alpha val="1000"/>
                </a:schemeClr>
              </a:solidFill>
              <a:prstDash val="solid"/>
            </a:ln>
            <a:effectLst>
              <a:glow rad="63500">
                <a:schemeClr val="accent2">
                  <a:satMod val="175000"/>
                  <a:alpha val="40000"/>
                </a:schemeClr>
              </a:glow>
              <a:softEdge rad="12700"/>
            </a:effectLst>
            <a:sp3d extrusionH="1270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24 Conector recto"/>
            <p:cNvCxnSpPr/>
            <p:nvPr/>
          </p:nvCxnSpPr>
          <p:spPr>
            <a:xfrm flipV="1">
              <a:off x="2928926" y="1000108"/>
              <a:ext cx="4000528" cy="785818"/>
            </a:xfrm>
            <a:prstGeom prst="line">
              <a:avLst/>
            </a:prstGeom>
            <a:grpFill/>
            <a:ln w="1270">
              <a:solidFill>
                <a:schemeClr val="tx1">
                  <a:alpha val="1000"/>
                </a:schemeClr>
              </a:solidFill>
            </a:ln>
            <a:effectLst>
              <a:glow rad="63500">
                <a:schemeClr val="accent2">
                  <a:satMod val="175000"/>
                  <a:alpha val="40000"/>
                </a:schemeClr>
              </a:glow>
              <a:softEdge rad="12700"/>
            </a:effectLst>
            <a:sp3d extrusionH="1270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25 Conector recto"/>
            <p:cNvCxnSpPr/>
            <p:nvPr/>
          </p:nvCxnSpPr>
          <p:spPr>
            <a:xfrm flipV="1">
              <a:off x="3000364" y="1000108"/>
              <a:ext cx="3929090" cy="1071570"/>
            </a:xfrm>
            <a:prstGeom prst="line">
              <a:avLst/>
            </a:prstGeom>
            <a:grpFill/>
            <a:ln w="1270" cap="flat" cmpd="sng">
              <a:solidFill>
                <a:schemeClr val="tx1">
                  <a:alpha val="1000"/>
                </a:schemeClr>
              </a:solidFill>
              <a:prstDash val="solid"/>
              <a:bevel/>
            </a:ln>
            <a:effectLst>
              <a:glow rad="63500">
                <a:schemeClr val="accent2">
                  <a:satMod val="175000"/>
                  <a:alpha val="40000"/>
                </a:schemeClr>
              </a:glow>
              <a:softEdge rad="12700"/>
            </a:effectLst>
            <a:sp3d extrusionH="1270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26 Conector recto"/>
            <p:cNvCxnSpPr/>
            <p:nvPr/>
          </p:nvCxnSpPr>
          <p:spPr>
            <a:xfrm flipV="1">
              <a:off x="2714612" y="1000108"/>
              <a:ext cx="4214842" cy="1000132"/>
            </a:xfrm>
            <a:prstGeom prst="line">
              <a:avLst/>
            </a:prstGeom>
            <a:grpFill/>
            <a:ln w="1270">
              <a:solidFill>
                <a:schemeClr val="tx1">
                  <a:alpha val="1000"/>
                </a:schemeClr>
              </a:solidFill>
              <a:prstDash val="solid"/>
            </a:ln>
            <a:effectLst>
              <a:glow rad="63500">
                <a:schemeClr val="accent2">
                  <a:satMod val="175000"/>
                  <a:alpha val="40000"/>
                </a:schemeClr>
              </a:glow>
              <a:softEdge rad="12700"/>
            </a:effectLst>
            <a:sp3d extrusionH="1270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27 Estrella de 5 puntas"/>
            <p:cNvSpPr/>
            <p:nvPr/>
          </p:nvSpPr>
          <p:spPr>
            <a:xfrm>
              <a:off x="6500826" y="285728"/>
              <a:ext cx="1214446" cy="1214446"/>
            </a:xfrm>
            <a:prstGeom prst="star5">
              <a:avLst>
                <a:gd name="adj" fmla="val 21131"/>
                <a:gd name="hf" fmla="val 105146"/>
                <a:gd name="vf" fmla="val 110557"/>
              </a:avLst>
            </a:prstGeom>
            <a:grpFill/>
            <a:ln>
              <a:noFill/>
            </a:ln>
            <a:effectLst>
              <a:glow rad="228600">
                <a:srgbClr val="C00000">
                  <a:alpha val="40000"/>
                </a:srgbClr>
              </a:glow>
            </a:effectLst>
            <a:sp3d extrusionH="565150">
              <a:bevelT w="1079500" h="304800"/>
              <a:bevelB w="228600"/>
              <a:extrusionClr>
                <a:schemeClr val="tx1"/>
              </a:extrusion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endParaRPr>
            </a:p>
          </p:txBody>
        </p:sp>
      </p:grp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32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7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8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" grpId="0" animBg="1"/>
      <p:bldP spid="2" grpId="1" animBg="1"/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>
              <a:lum bright="-62000" contrast="-79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b="1" spc="5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28596" y="571480"/>
            <a:ext cx="3143272" cy="1631216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CL" sz="2000" b="1" i="1" dirty="0" smtClean="0">
                <a:ln w="1905"/>
                <a:latin typeface="Arial" pitchFamily="34" charset="0"/>
                <a:cs typeface="Arial" pitchFamily="34" charset="0"/>
              </a:rPr>
              <a:t>Si en esta Navidad distingues una luz muy brillante en el cielo, pide un deseo de </a:t>
            </a:r>
            <a:r>
              <a:rPr lang="es-CL" sz="2000" b="1" i="1" dirty="0" smtClean="0">
                <a:ln w="1905"/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FELICIDAD</a:t>
            </a:r>
            <a:r>
              <a:rPr lang="es-CL" sz="2000" b="1" i="1" dirty="0" smtClean="0">
                <a:ln w="1905"/>
                <a:latin typeface="Arial" pitchFamily="34" charset="0"/>
                <a:cs typeface="Arial" pitchFamily="34" charset="0"/>
              </a:rPr>
              <a:t> para el mundo entero</a:t>
            </a:r>
            <a:r>
              <a:rPr lang="es-CL" sz="2000" i="1" dirty="0" smtClean="0">
                <a:latin typeface="Arial" pitchFamily="34" charset="0"/>
                <a:cs typeface="Arial" pitchFamily="34" charset="0"/>
              </a:rPr>
              <a:t>.</a:t>
            </a:r>
            <a:endParaRPr lang="es-ES" sz="2000" b="1" i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F:\MIS COSAS\DOCUMENTOS ANA\ADORNOBRILLO\Fuegos-artificiales-38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642918"/>
            <a:ext cx="1895475" cy="1581150"/>
          </a:xfrm>
          <a:prstGeom prst="rect">
            <a:avLst/>
          </a:prstGeom>
          <a:noFill/>
        </p:spPr>
      </p:pic>
      <p:pic>
        <p:nvPicPr>
          <p:cNvPr id="2051" name="Picture 3" descr="F:\MIS COSAS\DOCUMENTOS ANA\ADORNOBRILLO\Fuegos-artificiales-38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57884" y="785794"/>
            <a:ext cx="1895475" cy="1581150"/>
          </a:xfrm>
          <a:prstGeom prst="rect">
            <a:avLst/>
          </a:prstGeom>
          <a:noFill/>
        </p:spPr>
      </p:pic>
      <p:pic>
        <p:nvPicPr>
          <p:cNvPr id="2052" name="Picture 4" descr="F:\MIS COSAS\DOCUMENTOS ANA\ADORNOBRILLO\fuegorojogrande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86182" y="928670"/>
            <a:ext cx="2071702" cy="2357454"/>
          </a:xfrm>
          <a:prstGeom prst="rect">
            <a:avLst/>
          </a:prstGeom>
          <a:noFill/>
        </p:spPr>
      </p:pic>
      <p:pic>
        <p:nvPicPr>
          <p:cNvPr id="2053" name="Picture 5" descr="F:\MIS COSAS\DOCUMENTOS ANA\NAVIDAD\VARIOS\MUÑECOS\k2h5li.jpg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83076" y="5143512"/>
            <a:ext cx="3117251" cy="1714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1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6" grpId="0" animBg="1"/>
      <p:bldP spid="6" grpId="1" animBg="1"/>
      <p:bldP spid="2" grpId="0" animBg="1"/>
      <p:bldP spid="8" grpId="0"/>
      <p:bldP spid="8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 flipH="1">
            <a:off x="3784256" y="857232"/>
            <a:ext cx="57343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" sz="2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99526" y="714356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357290" y="357166"/>
            <a:ext cx="4429155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CL" sz="2000" i="1" dirty="0" smtClean="0"/>
              <a:t>Quisiera que la Navidad dure todos los días del año, pero si no es posible, al menos que dure lo suficiente para ennoblecer los corazones más duros.</a:t>
            </a:r>
            <a:endParaRPr lang="es-ES" sz="2000" b="1" i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pic>
        <p:nvPicPr>
          <p:cNvPr id="3074" name="Picture 2" descr="F:\MIS COSAS\DOCUMENTOS ANA\NAVIDAD\MUJERES-NAVIDAD\gifs animados navidad,christmas,chicas 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3429000"/>
            <a:ext cx="2133600" cy="3238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8" name="Picture 2" descr="F:\MIS COSAS\DOCUMENTOS ANA\NAVIDAD\VARIOS\PALABRAS\FELIZ NAVIDAD (129).png"/>
          <p:cNvPicPr>
            <a:picLocks noChangeAspect="1" noChangeArrowheads="1"/>
          </p:cNvPicPr>
          <p:nvPr/>
        </p:nvPicPr>
        <p:blipFill>
          <a:blip r:embed="rId5" cstate="print">
            <a:grayscl/>
          </a:blip>
          <a:srcRect/>
          <a:stretch>
            <a:fillRect/>
          </a:stretch>
        </p:blipFill>
        <p:spPr bwMode="auto">
          <a:xfrm>
            <a:off x="2357422" y="1000108"/>
            <a:ext cx="4643440" cy="3333750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1" animBg="1"/>
      <p:bldP spid="9" grpId="0"/>
      <p:bldP spid="9" grpId="1"/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>
              <a:lum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Rectángulo"/>
          <p:cNvSpPr/>
          <p:nvPr/>
        </p:nvSpPr>
        <p:spPr>
          <a:xfrm>
            <a:off x="2786050" y="214290"/>
            <a:ext cx="6143668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i="1" dirty="0" smtClean="0">
                <a:ln w="10541" cmpd="sng">
                  <a:solidFill>
                    <a:schemeClr val="tx1"/>
                  </a:solidFill>
                  <a:prstDash val="solid"/>
                </a:ln>
                <a:latin typeface="Arial" pitchFamily="34" charset="0"/>
                <a:cs typeface="Arial" pitchFamily="34" charset="0"/>
              </a:rPr>
              <a:t>Las mejores y más recordadas Fiestas Navideñas, son aquellas en que tenemos a nuestro lado a los seres queridos y a personas como ustedes</a:t>
            </a:r>
            <a:endParaRPr lang="es-ES" sz="2000" i="1" cap="none" spc="0" dirty="0">
              <a:ln w="10541" cmpd="sng">
                <a:solidFill>
                  <a:schemeClr val="tx1"/>
                </a:solidFill>
                <a:prstDash val="solid"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9" name="Picture 3" descr="F:\MIS COSAS\DOCUMENTOS ANA\NAVIDAD\VARIOS\MUÑECOS\NAVIDAD (602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4" y="4572008"/>
            <a:ext cx="3190876" cy="2028825"/>
          </a:xfrm>
          <a:prstGeom prst="rect">
            <a:avLst/>
          </a:prstGeom>
          <a:noFill/>
        </p:spPr>
      </p:pic>
      <p:pic>
        <p:nvPicPr>
          <p:cNvPr id="4100" name="Picture 4" descr="F:\MIS COSAS\DOCUMENTOS ANA\NAVIDAD\VARIOS\GUIRNALDAS\luces-0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614678">
            <a:off x="1474202" y="3206514"/>
            <a:ext cx="1714512" cy="245963"/>
          </a:xfrm>
          <a:prstGeom prst="rect">
            <a:avLst/>
          </a:prstGeom>
          <a:noFill/>
        </p:spPr>
      </p:pic>
      <p:pic>
        <p:nvPicPr>
          <p:cNvPr id="12" name="Picture 4" descr="F:\MIS COSAS\DOCUMENTOS ANA\NAVIDAD\VARIOS\GUIRNALDAS\luces-0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92881">
            <a:off x="3149452" y="3095990"/>
            <a:ext cx="1920031" cy="275447"/>
          </a:xfrm>
          <a:prstGeom prst="rect">
            <a:avLst/>
          </a:prstGeom>
          <a:noFill/>
        </p:spPr>
      </p:pic>
      <p:pic>
        <p:nvPicPr>
          <p:cNvPr id="13" name="Picture 4" descr="F:\MIS COSAS\DOCUMENTOS ANA\NAVIDAD\VARIOS\GUIRNALDAS\luces-0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343867">
            <a:off x="5132590" y="3262561"/>
            <a:ext cx="2224910" cy="233130"/>
          </a:xfrm>
          <a:prstGeom prst="rect">
            <a:avLst/>
          </a:prstGeom>
          <a:noFill/>
        </p:spPr>
      </p:pic>
      <p:pic>
        <p:nvPicPr>
          <p:cNvPr id="14" name="Picture 3" descr="F:\MIS COSAS\DOCUMENTOS ANA\ADORNOBRILLO\Fuegos-artificiales-38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86116" y="785794"/>
            <a:ext cx="2498873" cy="2152654"/>
          </a:xfrm>
          <a:prstGeom prst="rect">
            <a:avLst/>
          </a:prstGeom>
          <a:noFill/>
        </p:spPr>
      </p:pic>
      <p:pic>
        <p:nvPicPr>
          <p:cNvPr id="9" name="Picture 2" descr="F:\MIS COSAS\DOCUMENTOS ANA\NAVIDAD\VARIOS\PALABRAS\FELIZ NAVIDAD (129).png"/>
          <p:cNvPicPr>
            <a:picLocks noChangeAspect="1" noChangeArrowheads="1"/>
          </p:cNvPicPr>
          <p:nvPr/>
        </p:nvPicPr>
        <p:blipFill>
          <a:blip r:embed="rId8" cstate="print">
            <a:grayscl/>
          </a:blip>
          <a:srcRect/>
          <a:stretch>
            <a:fillRect/>
          </a:stretch>
        </p:blipFill>
        <p:spPr bwMode="auto">
          <a:xfrm>
            <a:off x="3357554" y="1285860"/>
            <a:ext cx="2765673" cy="1985610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</p:spTree>
  </p:cSld>
  <p:clrMapOvr>
    <a:masterClrMapping/>
  </p:clrMapOvr>
  <p:transition spd="slow" advTm="1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50" presetClass="exit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0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1643042" y="500042"/>
            <a:ext cx="6884578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CL" sz="2400" b="1" i="1" dirty="0" smtClean="0"/>
              <a:t>Hoy cogí una flor del jardín y pensé en obsequiártela en navidad pero como se marchito muy rápido solo me queda volver a regalarte mi amistad…</a:t>
            </a:r>
          </a:p>
        </p:txBody>
      </p:sp>
      <p:sp>
        <p:nvSpPr>
          <p:cNvPr id="4" name="3 Elipse"/>
          <p:cNvSpPr/>
          <p:nvPr/>
        </p:nvSpPr>
        <p:spPr>
          <a:xfrm>
            <a:off x="714348" y="0"/>
            <a:ext cx="7715304" cy="685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>
              <a:lum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050" name="Picture 2" descr="C:\Documents and Settings\Ana María\Escritorio\estrell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367899">
            <a:off x="0" y="0"/>
            <a:ext cx="4546290" cy="2000264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71472" y="5214950"/>
            <a:ext cx="821537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CL" sz="2400" b="1" i="1" dirty="0" smtClean="0"/>
              <a:t>Que la estrella de Belén te ilumine en esta Navidad y que cada día del Nuevo año la bendición del Señor te guarde a ti y a tus familiares.</a:t>
            </a:r>
            <a:endParaRPr lang="es-ES" sz="2400" b="1" i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pic>
        <p:nvPicPr>
          <p:cNvPr id="5" name="Picture 2" descr="F:\MIS COSAS\DOCUMENTOS ANA\NAVIDAD\VARIOS\ARBOLES\flhrw8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86512" y="2714620"/>
            <a:ext cx="2571750" cy="39433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6031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xit" presetSubtype="0" accel="100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63" presetClass="path" presetSubtype="0" accel="50000" decel="5000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35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/>
      <p:bldP spid="6" grpId="1"/>
      <p:bldP spid="4" grpId="0" animBg="1"/>
      <p:bldP spid="3" grpId="0" animBg="1"/>
      <p:bldP spid="7" grpId="0"/>
      <p:bldP spid="7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3075" name="Picture 3" descr="F:\MIS COSAS\DOCUMENTOS ANA\NAVIDAD\VARIOS\MUÑECOS\NAVIDAD (477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0" y="4000504"/>
            <a:ext cx="2000252" cy="266700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028" name="Picture 4" descr="F:\MIS COSAS\DOCUMENTOS ANA\NAVIDAD\VARIOS\ARTIFICIALES-ESTRELLAS\gifs-estrellas-4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125881">
            <a:off x="1565934" y="1932149"/>
            <a:ext cx="3248025" cy="1181100"/>
          </a:xfrm>
          <a:prstGeom prst="rect">
            <a:avLst/>
          </a:prstGeom>
          <a:noFill/>
        </p:spPr>
      </p:pic>
      <p:pic>
        <p:nvPicPr>
          <p:cNvPr id="1029" name="Picture 5" descr="F:\MIS COSAS\DOCUMENTOS ANA\NAVIDAD\VARIOS\ARTIFICIALES-ESTRELLAS\rgh1220960978p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28728" y="714356"/>
            <a:ext cx="762000" cy="7239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25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925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92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92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3" repeatCount="2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6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Rectángulo"/>
          <p:cNvSpPr/>
          <p:nvPr/>
        </p:nvSpPr>
        <p:spPr>
          <a:xfrm>
            <a:off x="5214942" y="428604"/>
            <a:ext cx="3500462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CL" sz="2400" b="1" i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La risa, la esperanza, la fe y el amor son los ingredientes principales de la Navidad.</a:t>
            </a:r>
          </a:p>
          <a:p>
            <a:pPr algn="ctr"/>
            <a:r>
              <a:rPr lang="es-CL" sz="2400" b="1" i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Te deseo esto y todo lo mejor para estas Fiestas.</a:t>
            </a:r>
            <a:endParaRPr lang="es-ES" sz="2400" b="1" i="1" cap="none" spc="0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5429256" y="2714620"/>
            <a:ext cx="350046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isometricOffAxis1Right"/>
              <a:lightRig rig="flood" dir="tl"/>
            </a:scene3d>
            <a:sp3d contourW="25400" prstMaterial="matte">
              <a:bevelT w="381000" h="63500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CL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Feliz</a:t>
            </a:r>
          </a:p>
        </p:txBody>
      </p:sp>
    </p:spTree>
  </p:cSld>
  <p:clrMapOvr>
    <a:masterClrMapping/>
  </p:clrMapOvr>
  <p:transition spd="slow" advTm="16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5" presetClass="emph" presetSubtype="0" repeatCount="indefinite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5" grpId="0" animBg="1"/>
      <p:bldP spid="6" grpId="0" animBg="1"/>
      <p:bldP spid="7" grpId="0" animBg="1"/>
      <p:bldP spid="8" grpId="0"/>
      <p:bldP spid="8" grpId="1"/>
      <p:bldP spid="9" grpId="0"/>
      <p:bldP spid="9" grpId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>
              <a:lum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>
              <a:lum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029" name="Picture 5" descr="F:\MIS COSAS\DOCUMENTOS ANA\NAVIDAD\VARIOS\MUÑECOS\papanoel-navidad3-source_n7g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1934" y="0"/>
            <a:ext cx="1604964" cy="432021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3" grpId="0" animBg="1"/>
      <p:bldP spid="3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285720" y="285728"/>
            <a:ext cx="8572530" cy="6357982"/>
          </a:xfrm>
          <a:prstGeom prst="rect">
            <a:avLst/>
          </a:prstGeom>
          <a:blipFill dpi="0" rotWithShape="1">
            <a:blip r:embed="rId3" cstate="print">
              <a:lum bright="55000" contrast="-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571472" y="571480"/>
            <a:ext cx="8001056" cy="578647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Rectángulo"/>
          <p:cNvSpPr/>
          <p:nvPr/>
        </p:nvSpPr>
        <p:spPr>
          <a:xfrm>
            <a:off x="3571868" y="285728"/>
            <a:ext cx="4572064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CL" sz="2000" b="1" i="1" dirty="0" smtClean="0">
                <a:solidFill>
                  <a:schemeClr val="bg1"/>
                </a:solidFill>
              </a:rPr>
              <a:t>Te envió un beso enorme, es lo único que te puedo regalar pero estoy segura que lo sabrás apreciar como yo aprecio tu amistad…</a:t>
            </a:r>
            <a:endParaRPr lang="es-ES" sz="2000" b="1" i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effectLst/>
            </a:endParaRPr>
          </a:p>
        </p:txBody>
      </p:sp>
    </p:spTree>
  </p:cSld>
  <p:clrMapOvr>
    <a:masterClrMapping/>
  </p:clrMapOvr>
  <p:transition spd="slow" advTm="2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9" presetClass="emph" presetSubtype="0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9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0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10" presetClass="exit" presetSubtype="0" fill="hold" grpId="4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 animBg="1"/>
      <p:bldP spid="4" grpId="2" animBg="1"/>
      <p:bldP spid="4" grpId="3" animBg="1"/>
      <p:bldP spid="4" grpId="4" animBg="1"/>
      <p:bldP spid="3" grpId="0" animBg="1"/>
      <p:bldP spid="3" grpId="1" animBg="1"/>
      <p:bldP spid="5" grpId="0" animBg="1"/>
      <p:bldP spid="8" grpId="0"/>
      <p:bldP spid="8" grpId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-214346" y="-214338"/>
            <a:ext cx="9572692" cy="72866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5" name="Picture 3" descr="C:\Documents and Settings\Ana María\Escritorio\sheyl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43240" y="2000240"/>
            <a:ext cx="1979223" cy="2295517"/>
          </a:xfrm>
          <a:prstGeom prst="rect">
            <a:avLst/>
          </a:prstGeom>
          <a:noFill/>
        </p:spPr>
      </p:pic>
      <p:pic>
        <p:nvPicPr>
          <p:cNvPr id="3074" name="Picture 2" descr="F:\MIS COSAS\DOCUMENTOS ANA\NAVIDAD\VARIOS\PALABRAS\Anim3n21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23559" y="5200677"/>
            <a:ext cx="4763019" cy="1019161"/>
          </a:xfrm>
          <a:prstGeom prst="rect">
            <a:avLst/>
          </a:prstGeom>
          <a:noFill/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35" presetClass="emph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  <p:bldP spid="2" grpId="1" animBg="1"/>
      <p:bldP spid="3" grpId="0" animBg="1"/>
      <p:bldP spid="3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CL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578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eliz Navidad  2013 - (Sheyla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Feliz Navidad  2013 - (Sheyla)</Template>
  <TotalTime>27</TotalTime>
  <Words>586</Words>
  <Application>Microsoft Office PowerPoint</Application>
  <PresentationFormat>Presentación en pantalla (4:3)</PresentationFormat>
  <Paragraphs>40</Paragraphs>
  <Slides>31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Feliz Navidad  2013 - (Sheyla)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</dc:creator>
  <cp:lastModifiedBy>.</cp:lastModifiedBy>
  <cp:revision>3</cp:revision>
  <dcterms:created xsi:type="dcterms:W3CDTF">2013-12-20T23:45:13Z</dcterms:created>
  <dcterms:modified xsi:type="dcterms:W3CDTF">2013-12-21T00:12:32Z</dcterms:modified>
</cp:coreProperties>
</file>