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98" r:id="rId3"/>
    <p:sldId id="267" r:id="rId4"/>
    <p:sldId id="288" r:id="rId5"/>
    <p:sldId id="282" r:id="rId6"/>
    <p:sldId id="283" r:id="rId7"/>
    <p:sldId id="289" r:id="rId8"/>
    <p:sldId id="270" r:id="rId9"/>
    <p:sldId id="269" r:id="rId10"/>
    <p:sldId id="290" r:id="rId11"/>
    <p:sldId id="264" r:id="rId12"/>
    <p:sldId id="286" r:id="rId13"/>
    <p:sldId id="292" r:id="rId14"/>
    <p:sldId id="265" r:id="rId15"/>
    <p:sldId id="262" r:id="rId16"/>
    <p:sldId id="291" r:id="rId17"/>
    <p:sldId id="258" r:id="rId18"/>
    <p:sldId id="285" r:id="rId19"/>
    <p:sldId id="294" r:id="rId20"/>
    <p:sldId id="272" r:id="rId21"/>
    <p:sldId id="276" r:id="rId22"/>
    <p:sldId id="293" r:id="rId23"/>
    <p:sldId id="284" r:id="rId24"/>
    <p:sldId id="257" r:id="rId25"/>
    <p:sldId id="295" r:id="rId26"/>
    <p:sldId id="279" r:id="rId27"/>
    <p:sldId id="281" r:id="rId28"/>
    <p:sldId id="296" r:id="rId29"/>
    <p:sldId id="280" r:id="rId30"/>
    <p:sldId id="278" r:id="rId31"/>
    <p:sldId id="297" r:id="rId32"/>
    <p:sldId id="275" r:id="rId33"/>
    <p:sldId id="287"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DJp5g0TfyPczgtYnHHyUQ" hashData="EalMSCsu1b+py7KGH5DEsVK4/G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4511"/>
    <a:srgbClr val="663300"/>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355" autoAdjust="0"/>
    <p:restoredTop sz="94660"/>
  </p:normalViewPr>
  <p:slideViewPr>
    <p:cSldViewPr>
      <p:cViewPr>
        <p:scale>
          <a:sx n="60" d="100"/>
          <a:sy n="60" d="100"/>
        </p:scale>
        <p:origin x="-312"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84BA02-80F4-47D6-BE61-D81F48A2EE82}" type="slidenum">
              <a:rPr lang="es-ES_tradnl"/>
              <a:pPr/>
              <a:t>‹Nº›</a:t>
            </a:fld>
            <a:endParaRPr lang="es-ES_tradnl"/>
          </a:p>
        </p:txBody>
      </p:sp>
    </p:spTree>
  </p:cSld>
  <p:clrMapOvr>
    <a:masterClrMapping/>
  </p:clrMapOvr>
  <p:transition spd="slow"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80B639-85C3-4D24-8CAF-1E0581BF2368}" type="datetimeFigureOut">
              <a:rPr lang="es-ES" smtClean="0"/>
              <a:pPr/>
              <a:t>26/12/2014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849630-89E7-4388-B7B3-4A4EE332AFE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760D8E4-4428-4468-BB4B-CC33B5B8F6F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image" Target="../media/image5.gif"/><Relationship Id="rId7"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8.gif"/><Relationship Id="rId11" Type="http://schemas.openxmlformats.org/officeDocument/2006/relationships/image" Target="../media/image13.png"/><Relationship Id="rId5" Type="http://schemas.openxmlformats.org/officeDocument/2006/relationships/image" Target="../media/image7.gif"/><Relationship Id="rId10" Type="http://schemas.openxmlformats.org/officeDocument/2006/relationships/image" Target="../media/image12.png"/><Relationship Id="rId4" Type="http://schemas.openxmlformats.org/officeDocument/2006/relationships/image" Target="../media/image6.gif"/><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22.gif"/><Relationship Id="rId3" Type="http://schemas.openxmlformats.org/officeDocument/2006/relationships/image" Target="../media/image17.gif"/><Relationship Id="rId7" Type="http://schemas.openxmlformats.org/officeDocument/2006/relationships/image" Target="../media/image21.gif"/><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gif"/><Relationship Id="rId11" Type="http://schemas.openxmlformats.org/officeDocument/2006/relationships/image" Target="../media/image13.png"/><Relationship Id="rId5" Type="http://schemas.openxmlformats.org/officeDocument/2006/relationships/image" Target="../media/image19.gif"/><Relationship Id="rId10" Type="http://schemas.openxmlformats.org/officeDocument/2006/relationships/image" Target="../media/image24.png"/><Relationship Id="rId4" Type="http://schemas.openxmlformats.org/officeDocument/2006/relationships/image" Target="../media/image18.gif"/><Relationship Id="rId9" Type="http://schemas.openxmlformats.org/officeDocument/2006/relationships/image" Target="../media/image23.gif"/></Relationships>
</file>

<file path=ppt/slides/_rels/slide5.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7.png"/></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0.gif"/></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image" Target="../media/image31.jpeg"/><Relationship Id="rId1" Type="http://schemas.openxmlformats.org/officeDocument/2006/relationships/slideLayout" Target="../slideLayouts/slideLayout1.xml"/><Relationship Id="rId6" Type="http://schemas.openxmlformats.org/officeDocument/2006/relationships/image" Target="../media/image8.gif"/><Relationship Id="rId5" Type="http://schemas.openxmlformats.org/officeDocument/2006/relationships/image" Target="../media/image9.gif"/><Relationship Id="rId4" Type="http://schemas.openxmlformats.org/officeDocument/2006/relationships/image" Target="../media/image33.gif"/></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jpeg"/><Relationship Id="rId1" Type="http://schemas.openxmlformats.org/officeDocument/2006/relationships/slideLayout" Target="../slideLayouts/slideLayout1.xml"/><Relationship Id="rId6" Type="http://schemas.openxmlformats.org/officeDocument/2006/relationships/image" Target="../media/image39.gif"/><Relationship Id="rId5" Type="http://schemas.openxmlformats.org/officeDocument/2006/relationships/image" Target="../media/image38.gif"/><Relationship Id="rId4" Type="http://schemas.openxmlformats.org/officeDocument/2006/relationships/image" Target="../media/image37.png"/></Relationships>
</file>

<file path=ppt/slides/_rels/slide1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gif"/></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49.gif"/></Relationships>
</file>

<file path=ppt/slides/_rels/slide17.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52.gif"/></Relationships>
</file>

<file path=ppt/slides/_rels/slide1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26.gif"/><Relationship Id="rId3" Type="http://schemas.openxmlformats.org/officeDocument/2006/relationships/image" Target="../media/image54.gif"/><Relationship Id="rId7" Type="http://schemas.openxmlformats.org/officeDocument/2006/relationships/image" Target="../media/image55.gif"/><Relationship Id="rId2" Type="http://schemas.openxmlformats.org/officeDocument/2006/relationships/image" Target="../media/image53.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9.gif"/><Relationship Id="rId4" Type="http://schemas.openxmlformats.org/officeDocument/2006/relationships/image" Target="../media/image20.gif"/><Relationship Id="rId9"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58.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60.gif"/></Relationships>
</file>

<file path=ppt/slides/_rels/slide2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image" Target="../media/image63.gif"/></Relationships>
</file>

<file path=ppt/slides/_rels/slide2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65.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jpe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3.gif"/><Relationship Id="rId4" Type="http://schemas.openxmlformats.org/officeDocument/2006/relationships/image" Target="../media/image69.gif"/></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1.png"/><Relationship Id="rId7" Type="http://schemas.openxmlformats.org/officeDocument/2006/relationships/image" Target="../media/image7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4.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5).jpg"/>
          <p:cNvPicPr>
            <a:picLocks noGrp="1" noChangeAspect="1"/>
          </p:cNvPicPr>
          <p:nvPr>
            <p:ph idx="1"/>
          </p:nvPr>
        </p:nvPicPr>
        <p:blipFill>
          <a:blip r:embed="rId3"/>
          <a:stretch>
            <a:fillRect/>
          </a:stretch>
        </p:blipFill>
        <p:spPr>
          <a:xfrm>
            <a:off x="0" y="3345"/>
            <a:ext cx="9144000" cy="6851309"/>
          </a:xfrm>
        </p:spPr>
      </p:pic>
      <p:pic>
        <p:nvPicPr>
          <p:cNvPr id="6" name="5 Imagen" descr="0(11).gif"/>
          <p:cNvPicPr>
            <a:picLocks noChangeAspect="1"/>
          </p:cNvPicPr>
          <p:nvPr/>
        </p:nvPicPr>
        <p:blipFill>
          <a:blip r:embed="rId4"/>
          <a:stretch>
            <a:fillRect/>
          </a:stretch>
        </p:blipFill>
        <p:spPr>
          <a:xfrm rot="4792272">
            <a:off x="2402709" y="1160916"/>
            <a:ext cx="1428750" cy="1143000"/>
          </a:xfrm>
          <a:prstGeom prst="rect">
            <a:avLst/>
          </a:prstGeom>
        </p:spPr>
      </p:pic>
      <p:pic>
        <p:nvPicPr>
          <p:cNvPr id="7" name="6 Imagen" descr="0(11).gif"/>
          <p:cNvPicPr>
            <a:picLocks noChangeAspect="1"/>
          </p:cNvPicPr>
          <p:nvPr/>
        </p:nvPicPr>
        <p:blipFill>
          <a:blip r:embed="rId4"/>
          <a:stretch>
            <a:fillRect/>
          </a:stretch>
        </p:blipFill>
        <p:spPr>
          <a:xfrm rot="8861478">
            <a:off x="2155777" y="4163226"/>
            <a:ext cx="1140500" cy="912400"/>
          </a:xfrm>
          <a:prstGeom prst="rect">
            <a:avLst/>
          </a:prstGeom>
        </p:spPr>
      </p:pic>
      <p:pic>
        <p:nvPicPr>
          <p:cNvPr id="8" name="7 Imagen" descr="0(11).gif"/>
          <p:cNvPicPr>
            <a:picLocks noChangeAspect="1"/>
          </p:cNvPicPr>
          <p:nvPr/>
        </p:nvPicPr>
        <p:blipFill>
          <a:blip r:embed="rId4"/>
          <a:stretch>
            <a:fillRect/>
          </a:stretch>
        </p:blipFill>
        <p:spPr>
          <a:xfrm rot="17904500">
            <a:off x="3842913" y="971660"/>
            <a:ext cx="1428750" cy="1143000"/>
          </a:xfrm>
          <a:prstGeom prst="rect">
            <a:avLst/>
          </a:prstGeom>
        </p:spPr>
      </p:pic>
      <p:pic>
        <p:nvPicPr>
          <p:cNvPr id="9" name="8 Imagen" descr="0(11).gif"/>
          <p:cNvPicPr>
            <a:picLocks noChangeAspect="1"/>
          </p:cNvPicPr>
          <p:nvPr/>
        </p:nvPicPr>
        <p:blipFill>
          <a:blip r:embed="rId4"/>
          <a:stretch>
            <a:fillRect/>
          </a:stretch>
        </p:blipFill>
        <p:spPr>
          <a:xfrm rot="2410483">
            <a:off x="4843590" y="1111823"/>
            <a:ext cx="1428750" cy="1143000"/>
          </a:xfrm>
          <a:prstGeom prst="rect">
            <a:avLst/>
          </a:prstGeom>
        </p:spPr>
      </p:pic>
      <p:pic>
        <p:nvPicPr>
          <p:cNvPr id="10" name="9 Imagen" descr="0(11).gif"/>
          <p:cNvPicPr>
            <a:picLocks noChangeAspect="1"/>
          </p:cNvPicPr>
          <p:nvPr/>
        </p:nvPicPr>
        <p:blipFill>
          <a:blip r:embed="rId4"/>
          <a:stretch>
            <a:fillRect/>
          </a:stretch>
        </p:blipFill>
        <p:spPr>
          <a:xfrm rot="3618601">
            <a:off x="4279304" y="4832729"/>
            <a:ext cx="1428750" cy="1143000"/>
          </a:xfrm>
          <a:prstGeom prst="rect">
            <a:avLst/>
          </a:prstGeom>
        </p:spPr>
      </p:pic>
      <p:pic>
        <p:nvPicPr>
          <p:cNvPr id="11" name="10 Imagen" descr="0(11).gif"/>
          <p:cNvPicPr>
            <a:picLocks noChangeAspect="1"/>
          </p:cNvPicPr>
          <p:nvPr/>
        </p:nvPicPr>
        <p:blipFill>
          <a:blip r:embed="rId4"/>
          <a:stretch>
            <a:fillRect/>
          </a:stretch>
        </p:blipFill>
        <p:spPr>
          <a:xfrm rot="2964016">
            <a:off x="5185071" y="4557640"/>
            <a:ext cx="1428750" cy="1143000"/>
          </a:xfrm>
          <a:prstGeom prst="rect">
            <a:avLst/>
          </a:prstGeom>
        </p:spPr>
      </p:pic>
      <p:pic>
        <p:nvPicPr>
          <p:cNvPr id="12" name="11 Imagen" descr="0(11).gif"/>
          <p:cNvPicPr>
            <a:picLocks noChangeAspect="1"/>
          </p:cNvPicPr>
          <p:nvPr/>
        </p:nvPicPr>
        <p:blipFill>
          <a:blip r:embed="rId4"/>
          <a:stretch>
            <a:fillRect/>
          </a:stretch>
        </p:blipFill>
        <p:spPr>
          <a:xfrm rot="17437919">
            <a:off x="2858241" y="4584689"/>
            <a:ext cx="1428750" cy="1143000"/>
          </a:xfrm>
          <a:prstGeom prst="rect">
            <a:avLst/>
          </a:prstGeom>
        </p:spPr>
      </p:pic>
      <p:sp>
        <p:nvSpPr>
          <p:cNvPr id="13" name="12 CuadroTexto"/>
          <p:cNvSpPr txBox="1"/>
          <p:nvPr/>
        </p:nvSpPr>
        <p:spPr>
          <a:xfrm>
            <a:off x="285720" y="0"/>
            <a:ext cx="1369286" cy="5078313"/>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600"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rPr>
              <a:t>F</a:t>
            </a:r>
            <a:endPar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endParaRP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e</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l  </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í</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z</a:t>
            </a:r>
          </a:p>
          <a:p>
            <a:endParaRPr lang="es-ES_tradnl" sz="3600"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a:p>
            <a:endParaRPr lang="es-ES_tradnl" sz="3600"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a:p>
            <a:endParaRPr lang="es-ES_tradnl"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a:p>
            <a:endParaRPr lang="es-ES_tradnl"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a:p>
            <a:endParaRPr lang="es-ES_tradnl"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a:p>
            <a:r>
              <a:rPr lang="es-ES_tradnl"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rPr>
              <a:t>  </a:t>
            </a:r>
            <a:endParaRPr lang="es-ES" b="1" dirty="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endParaRPr>
          </a:p>
        </p:txBody>
      </p:sp>
      <p:sp>
        <p:nvSpPr>
          <p:cNvPr id="14" name="13 CuadroTexto"/>
          <p:cNvSpPr txBox="1"/>
          <p:nvPr/>
        </p:nvSpPr>
        <p:spPr>
          <a:xfrm>
            <a:off x="285720" y="2357430"/>
            <a:ext cx="1175322" cy="1754326"/>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600" b="1" dirty="0" smtClean="0">
                <a:ln w="1143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80000" dist="40000" dir="5040000" algn="tl">
                    <a:srgbClr val="000000">
                      <a:alpha val="30000"/>
                    </a:srgbClr>
                  </a:outerShdw>
                </a:effectLst>
                <a:latin typeface="Forte" pitchFamily="66" charset="0"/>
              </a:rPr>
              <a:t>A</a:t>
            </a:r>
            <a:endPar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endParaRP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ñ</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o</a:t>
            </a:r>
            <a:endParaRPr lang="es-ES" sz="3600" b="1" dirty="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endParaRPr>
          </a:p>
        </p:txBody>
      </p:sp>
      <p:sp>
        <p:nvSpPr>
          <p:cNvPr id="15" name="14 CuadroTexto"/>
          <p:cNvSpPr txBox="1"/>
          <p:nvPr/>
        </p:nvSpPr>
        <p:spPr>
          <a:xfrm>
            <a:off x="214282" y="3995678"/>
            <a:ext cx="1792478" cy="286232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N</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u</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e</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v </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rPr>
              <a:t>           o</a:t>
            </a:r>
            <a:endParaRPr lang="es-ES" sz="3600" b="1" dirty="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a:outerShdw blurRad="80000" dist="40000" dir="5040000" algn="tl">
                  <a:srgbClr val="000000">
                    <a:alpha val="30000"/>
                  </a:srgbClr>
                </a:outerShdw>
              </a:effectLst>
              <a:latin typeface="Forte" pitchFamily="66" charset="0"/>
            </a:endParaRPr>
          </a:p>
        </p:txBody>
      </p:sp>
      <p:sp>
        <p:nvSpPr>
          <p:cNvPr id="16" name="15 CuadroTexto"/>
          <p:cNvSpPr txBox="1"/>
          <p:nvPr/>
        </p:nvSpPr>
        <p:spPr>
          <a:xfrm>
            <a:off x="6357886" y="0"/>
            <a:ext cx="2786114" cy="4524315"/>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A</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m</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i</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g</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o</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s</a:t>
            </a:r>
            <a:endParaRPr lang="es-ES"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endParaRPr>
          </a:p>
          <a:p>
            <a:endParaRPr lang="es-ES_tradnl"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a:p>
            <a:r>
              <a:rPr lang="es-ES_tradnl"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    </a:t>
            </a:r>
            <a:endParaRPr lang="es-ES"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7" name="16 CuadroTexto"/>
          <p:cNvSpPr txBox="1"/>
          <p:nvPr/>
        </p:nvSpPr>
        <p:spPr>
          <a:xfrm>
            <a:off x="6734366" y="3995678"/>
            <a:ext cx="2409634" cy="286232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M</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u</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n</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d</a:t>
            </a:r>
          </a:p>
          <a:p>
            <a:r>
              <a:rPr lang="es-ES_tradnl" sz="3600" b="1" dirty="0" smtClean="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rPr>
              <a:t>                o</a:t>
            </a:r>
            <a:endParaRPr lang="es-ES" sz="3600" b="1" dirty="0">
              <a:ln w="1143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effectLst>
                <a:outerShdw blurRad="80000" dist="40000" dir="5040000" algn="tl">
                  <a:srgbClr val="000000">
                    <a:alpha val="30000"/>
                  </a:srgbClr>
                </a:outerShdw>
              </a:effectLst>
              <a:latin typeface="Forte" pitchFamily="66" charset="0"/>
            </a:endParaRPr>
          </a:p>
        </p:txBody>
      </p:sp>
      <p:sp>
        <p:nvSpPr>
          <p:cNvPr id="18" name="17 CuadroTexto"/>
          <p:cNvSpPr txBox="1"/>
          <p:nvPr/>
        </p:nvSpPr>
        <p:spPr>
          <a:xfrm>
            <a:off x="7072330" y="2714620"/>
            <a:ext cx="1383712" cy="1754326"/>
          </a:xfrm>
          <a:prstGeom prst="rect">
            <a:avLst/>
          </a:prstGeom>
          <a:noFill/>
        </p:spPr>
        <p:txBody>
          <a:bodyPr wrap="none" rtlCol="0">
            <a:spAutoFit/>
          </a:bodyPr>
          <a:lstStyle/>
          <a:p>
            <a:r>
              <a:rPr lang="es-ES_tradnl" sz="3600"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latin typeface="Forte" pitchFamily="66" charset="0"/>
              </a:rPr>
              <a:t>D</a:t>
            </a:r>
          </a:p>
          <a:p>
            <a:r>
              <a:rPr lang="es-ES_tradnl" sz="3600"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latin typeface="Forte" pitchFamily="66" charset="0"/>
              </a:rPr>
              <a:t>    e </a:t>
            </a:r>
          </a:p>
          <a:p>
            <a:r>
              <a:rPr lang="es-ES_tradnl" sz="3600" dirty="0" smtClean="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latin typeface="Forte" pitchFamily="66" charset="0"/>
              </a:rPr>
              <a:t>        l</a:t>
            </a:r>
            <a:endParaRPr lang="es-ES" sz="3600" dirty="0">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0800000" scaled="1"/>
                <a:tileRect/>
              </a:gradFill>
              <a:latin typeface="Forte" pitchFamily="66" charset="0"/>
            </a:endParaRPr>
          </a:p>
        </p:txBody>
      </p:sp>
      <p:pic>
        <p:nvPicPr>
          <p:cNvPr id="19" name="Picture 2" descr="http://4.bp.blogspot.com/-cCSgM-S4LQc/VH3RG8DVUYI/AAAAAAADLlw/8r1j1SpIMYo/s1600/anonovo.gif"/>
          <p:cNvPicPr>
            <a:picLocks noChangeAspect="1" noChangeArrowheads="1" noCrop="1"/>
          </p:cNvPicPr>
          <p:nvPr/>
        </p:nvPicPr>
        <p:blipFill>
          <a:blip r:embed="rId5">
            <a:lum contrast="20000"/>
          </a:blip>
          <a:srcRect/>
          <a:stretch>
            <a:fillRect/>
          </a:stretch>
        </p:blipFill>
        <p:spPr bwMode="auto">
          <a:xfrm>
            <a:off x="3286116" y="214290"/>
            <a:ext cx="2071670" cy="1962028"/>
          </a:xfrm>
          <a:prstGeom prst="rect">
            <a:avLst/>
          </a:prstGeom>
          <a:noFill/>
          <a:effectLst>
            <a:softEdge rad="31750"/>
          </a:effectLst>
        </p:spPr>
      </p:pic>
      <p:sp>
        <p:nvSpPr>
          <p:cNvPr id="20" name="19 Redondear rectángulo de esquina diagonal"/>
          <p:cNvSpPr/>
          <p:nvPr/>
        </p:nvSpPr>
        <p:spPr>
          <a:xfrm>
            <a:off x="7715272" y="6143644"/>
            <a:ext cx="857256" cy="357190"/>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Picture 2" descr="Rendered Image"/>
          <p:cNvPicPr>
            <a:picLocks noChangeAspect="1" noChangeArrowheads="1"/>
          </p:cNvPicPr>
          <p:nvPr/>
        </p:nvPicPr>
        <p:blipFill>
          <a:blip r:embed="rId6"/>
          <a:srcRect/>
          <a:stretch>
            <a:fillRect/>
          </a:stretch>
        </p:blipFill>
        <p:spPr bwMode="auto">
          <a:xfrm>
            <a:off x="6072198" y="6143644"/>
            <a:ext cx="2465673" cy="314326"/>
          </a:xfrm>
          <a:prstGeom prst="rect">
            <a:avLst/>
          </a:prstGeom>
          <a:noFill/>
        </p:spPr>
      </p:pic>
    </p:spTree>
  </p:cSld>
  <p:clrMapOvr>
    <a:masterClrMapping/>
  </p:clrMapOvr>
  <p:transition spd="slow" advTm="23000">
    <p:sndAc>
      <p:stSnd>
        <p:snd r:embed="rId2" name="Fuegos Artificiale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2000"/>
                                        <p:tgtEl>
                                          <p:spTgt spid="19"/>
                                        </p:tgtEl>
                                      </p:cBhvr>
                                    </p:animEffect>
                                  </p:childTnLst>
                                </p:cTn>
                              </p:par>
                            </p:childTnLst>
                          </p:cTn>
                        </p:par>
                        <p:par>
                          <p:cTn id="13" fill="hold">
                            <p:stCondLst>
                              <p:cond delay="5000"/>
                            </p:stCondLst>
                            <p:childTnLst>
                              <p:par>
                                <p:cTn id="14" presetID="2" presetClass="entr" presetSubtype="8" fill="hold" grpId="0" nodeType="afterEffect">
                                  <p:stCondLst>
                                    <p:cond delay="0"/>
                                  </p:stCondLst>
                                  <p:iterate type="lt">
                                    <p:tmPct val="0"/>
                                  </p:iterate>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2000" fill="hold"/>
                                        <p:tgtEl>
                                          <p:spTgt spid="13"/>
                                        </p:tgtEl>
                                        <p:attrNameLst>
                                          <p:attrName>ppt_x</p:attrName>
                                        </p:attrNameLst>
                                      </p:cBhvr>
                                      <p:tavLst>
                                        <p:tav tm="0">
                                          <p:val>
                                            <p:strVal val="0-#ppt_w/2"/>
                                          </p:val>
                                        </p:tav>
                                        <p:tav tm="100000">
                                          <p:val>
                                            <p:strVal val="#ppt_x"/>
                                          </p:val>
                                        </p:tav>
                                      </p:tavLst>
                                    </p:anim>
                                    <p:anim calcmode="lin" valueType="num">
                                      <p:cBhvr additive="base">
                                        <p:cTn id="17" dur="2000" fill="hold"/>
                                        <p:tgtEl>
                                          <p:spTgt spid="13"/>
                                        </p:tgtEl>
                                        <p:attrNameLst>
                                          <p:attrName>ppt_y</p:attrName>
                                        </p:attrNameLst>
                                      </p:cBhvr>
                                      <p:tavLst>
                                        <p:tav tm="0">
                                          <p:val>
                                            <p:strVal val="#ppt_y"/>
                                          </p:val>
                                        </p:tav>
                                        <p:tav tm="100000">
                                          <p:val>
                                            <p:strVal val="#ppt_y"/>
                                          </p:val>
                                        </p:tav>
                                      </p:tavLst>
                                    </p:anim>
                                  </p:childTnLst>
                                </p:cTn>
                              </p:par>
                            </p:childTnLst>
                          </p:cTn>
                        </p:par>
                        <p:par>
                          <p:cTn id="18" fill="hold">
                            <p:stCondLst>
                              <p:cond delay="7000"/>
                            </p:stCondLst>
                            <p:childTnLst>
                              <p:par>
                                <p:cTn id="19" presetID="2" presetClass="entr" presetSubtype="8" fill="hold" grpId="0" nodeType="afterEffect">
                                  <p:stCondLst>
                                    <p:cond delay="0"/>
                                  </p:stCondLst>
                                  <p:iterate type="lt">
                                    <p:tmPct val="0"/>
                                  </p:iterate>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9000"/>
                            </p:stCondLst>
                            <p:childTnLst>
                              <p:par>
                                <p:cTn id="24" presetID="2" presetClass="entr" presetSubtype="8" fill="hold" grpId="0" nodeType="afterEffect">
                                  <p:stCondLst>
                                    <p:cond delay="0"/>
                                  </p:stCondLst>
                                  <p:iterate type="lt">
                                    <p:tmPct val="0"/>
                                  </p:iterate>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0-#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childTnLst>
                          </p:cTn>
                        </p:par>
                        <p:par>
                          <p:cTn id="28" fill="hold">
                            <p:stCondLst>
                              <p:cond delay="110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2000" fill="hold"/>
                                        <p:tgtEl>
                                          <p:spTgt spid="16"/>
                                        </p:tgtEl>
                                        <p:attrNameLst>
                                          <p:attrName>ppt_x</p:attrName>
                                        </p:attrNameLst>
                                      </p:cBhvr>
                                      <p:tavLst>
                                        <p:tav tm="0">
                                          <p:val>
                                            <p:strVal val="1+#ppt_w/2"/>
                                          </p:val>
                                        </p:tav>
                                        <p:tav tm="100000">
                                          <p:val>
                                            <p:strVal val="#ppt_x"/>
                                          </p:val>
                                        </p:tav>
                                      </p:tavLst>
                                    </p:anim>
                                    <p:anim calcmode="lin" valueType="num">
                                      <p:cBhvr additive="base">
                                        <p:cTn id="32" dur="20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13000"/>
                            </p:stCondLst>
                            <p:childTnLst>
                              <p:par>
                                <p:cTn id="34" presetID="2" presetClass="entr" presetSubtype="2"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2000" fill="hold"/>
                                        <p:tgtEl>
                                          <p:spTgt spid="18"/>
                                        </p:tgtEl>
                                        <p:attrNameLst>
                                          <p:attrName>ppt_x</p:attrName>
                                        </p:attrNameLst>
                                      </p:cBhvr>
                                      <p:tavLst>
                                        <p:tav tm="0">
                                          <p:val>
                                            <p:strVal val="1+#ppt_w/2"/>
                                          </p:val>
                                        </p:tav>
                                        <p:tav tm="100000">
                                          <p:val>
                                            <p:strVal val="#ppt_x"/>
                                          </p:val>
                                        </p:tav>
                                      </p:tavLst>
                                    </p:anim>
                                    <p:anim calcmode="lin" valueType="num">
                                      <p:cBhvr additive="base">
                                        <p:cTn id="37" dur="2000" fill="hold"/>
                                        <p:tgtEl>
                                          <p:spTgt spid="18"/>
                                        </p:tgtEl>
                                        <p:attrNameLst>
                                          <p:attrName>ppt_y</p:attrName>
                                        </p:attrNameLst>
                                      </p:cBhvr>
                                      <p:tavLst>
                                        <p:tav tm="0">
                                          <p:val>
                                            <p:strVal val="#ppt_y"/>
                                          </p:val>
                                        </p:tav>
                                        <p:tav tm="100000">
                                          <p:val>
                                            <p:strVal val="#ppt_y"/>
                                          </p:val>
                                        </p:tav>
                                      </p:tavLst>
                                    </p:anim>
                                  </p:childTnLst>
                                </p:cTn>
                              </p:par>
                            </p:childTnLst>
                          </p:cTn>
                        </p:par>
                        <p:par>
                          <p:cTn id="38" fill="hold">
                            <p:stCondLst>
                              <p:cond delay="15000"/>
                            </p:stCondLst>
                            <p:childTnLst>
                              <p:par>
                                <p:cTn id="39" presetID="2" presetClass="entr" presetSubtype="2"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ppt_y"/>
                                          </p:val>
                                        </p:tav>
                                        <p:tav tm="100000">
                                          <p:val>
                                            <p:strVal val="#ppt_y"/>
                                          </p:val>
                                        </p:tav>
                                      </p:tavLst>
                                    </p:anim>
                                  </p:childTnLst>
                                </p:cTn>
                              </p:par>
                            </p:childTnLst>
                          </p:cTn>
                        </p:par>
                        <p:par>
                          <p:cTn id="43" fill="hold">
                            <p:stCondLst>
                              <p:cond delay="17000"/>
                            </p:stCondLst>
                            <p:childTnLst>
                              <p:par>
                                <p:cTn id="44" presetID="29" presetClass="entr" presetSubtype="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ppt_x</p:attrName>
                                        </p:attrNameLst>
                                      </p:cBhvr>
                                      <p:tavLst>
                                        <p:tav tm="0">
                                          <p:val>
                                            <p:strVal val="#ppt_x-.2"/>
                                          </p:val>
                                        </p:tav>
                                        <p:tav tm="100000">
                                          <p:val>
                                            <p:strVal val="#ppt_x"/>
                                          </p:val>
                                        </p:tav>
                                      </p:tavLst>
                                    </p:anim>
                                    <p:anim calcmode="lin" valueType="num">
                                      <p:cBhvr>
                                        <p:cTn id="47" dur="2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48" dur="2000"/>
                                        <p:tgtEl>
                                          <p:spTgt spid="21"/>
                                        </p:tgtEl>
                                      </p:cBhvr>
                                    </p:animEffect>
                                  </p:childTnLst>
                                </p:cTn>
                              </p:par>
                            </p:childTnLst>
                          </p:cTn>
                        </p:par>
                        <p:par>
                          <p:cTn id="49" fill="hold">
                            <p:stCondLst>
                              <p:cond delay="19000"/>
                            </p:stCondLst>
                            <p:childTnLst>
                              <p:par>
                                <p:cTn id="50" presetID="10" presetClass="entr" presetSubtype="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pic>
        <p:nvPicPr>
          <p:cNvPr id="5" name="4 Imagen" descr="fuego 4.gif"/>
          <p:cNvPicPr>
            <a:picLocks noChangeAspect="1"/>
          </p:cNvPicPr>
          <p:nvPr/>
        </p:nvPicPr>
        <p:blipFill>
          <a:blip r:embed="rId4"/>
          <a:stretch>
            <a:fillRect/>
          </a:stretch>
        </p:blipFill>
        <p:spPr>
          <a:xfrm>
            <a:off x="2285984" y="2857496"/>
            <a:ext cx="1428748" cy="1428748"/>
          </a:xfrm>
          <a:prstGeom prst="rect">
            <a:avLst/>
          </a:prstGeom>
        </p:spPr>
      </p:pic>
      <p:pic>
        <p:nvPicPr>
          <p:cNvPr id="7" name="6 Imagen" descr="fuego 8.gif"/>
          <p:cNvPicPr>
            <a:picLocks noChangeAspect="1"/>
          </p:cNvPicPr>
          <p:nvPr/>
        </p:nvPicPr>
        <p:blipFill>
          <a:blip r:embed="rId4">
            <a:lum contrast="30000"/>
          </a:blip>
          <a:stretch>
            <a:fillRect/>
          </a:stretch>
        </p:blipFill>
        <p:spPr>
          <a:xfrm>
            <a:off x="3786170" y="4929198"/>
            <a:ext cx="1357322" cy="1357322"/>
          </a:xfrm>
          <a:prstGeom prst="rect">
            <a:avLst/>
          </a:prstGeom>
        </p:spPr>
      </p:pic>
      <p:pic>
        <p:nvPicPr>
          <p:cNvPr id="8" name="7 Imagen" descr="fuegos-artificiales-07.gif"/>
          <p:cNvPicPr>
            <a:picLocks noChangeAspect="1"/>
          </p:cNvPicPr>
          <p:nvPr/>
        </p:nvPicPr>
        <p:blipFill>
          <a:blip r:embed="rId5"/>
          <a:stretch>
            <a:fillRect/>
          </a:stretch>
        </p:blipFill>
        <p:spPr>
          <a:xfrm>
            <a:off x="6643702" y="5072074"/>
            <a:ext cx="1009650" cy="1000125"/>
          </a:xfrm>
          <a:prstGeom prst="rect">
            <a:avLst/>
          </a:prstGeom>
        </p:spPr>
      </p:pic>
      <p:pic>
        <p:nvPicPr>
          <p:cNvPr id="9" name="8 Imagen" descr="Fuegos artificiales 3.gif"/>
          <p:cNvPicPr>
            <a:picLocks noChangeAspect="1"/>
          </p:cNvPicPr>
          <p:nvPr/>
        </p:nvPicPr>
        <p:blipFill>
          <a:blip r:embed="rId6"/>
          <a:stretch>
            <a:fillRect/>
          </a:stretch>
        </p:blipFill>
        <p:spPr>
          <a:xfrm>
            <a:off x="7358082" y="2500306"/>
            <a:ext cx="1371600" cy="1028700"/>
          </a:xfrm>
          <a:prstGeom prst="rect">
            <a:avLst/>
          </a:prstGeom>
        </p:spPr>
      </p:pic>
      <p:pic>
        <p:nvPicPr>
          <p:cNvPr id="12" name="11 Imagen" descr="fuego 8.gif"/>
          <p:cNvPicPr>
            <a:picLocks noChangeAspect="1"/>
          </p:cNvPicPr>
          <p:nvPr/>
        </p:nvPicPr>
        <p:blipFill>
          <a:blip r:embed="rId4"/>
          <a:stretch>
            <a:fillRect/>
          </a:stretch>
        </p:blipFill>
        <p:spPr>
          <a:xfrm>
            <a:off x="7286644" y="4572008"/>
            <a:ext cx="1500186" cy="1500186"/>
          </a:xfrm>
          <a:prstGeom prst="rect">
            <a:avLst/>
          </a:prstGeom>
        </p:spPr>
      </p:pic>
      <p:pic>
        <p:nvPicPr>
          <p:cNvPr id="13" name="12 Imagen" descr="fuego 8.gif"/>
          <p:cNvPicPr>
            <a:picLocks noChangeAspect="1"/>
          </p:cNvPicPr>
          <p:nvPr/>
        </p:nvPicPr>
        <p:blipFill>
          <a:blip r:embed="rId4">
            <a:lum contrast="30000"/>
          </a:blip>
          <a:stretch>
            <a:fillRect/>
          </a:stretch>
        </p:blipFill>
        <p:spPr>
          <a:xfrm>
            <a:off x="3428970" y="5429264"/>
            <a:ext cx="1428736" cy="1428736"/>
          </a:xfrm>
          <a:prstGeom prst="rect">
            <a:avLst/>
          </a:prstGeom>
        </p:spPr>
      </p:pic>
      <p:pic>
        <p:nvPicPr>
          <p:cNvPr id="14" name="13 Imagen" descr="fuego 8.gif"/>
          <p:cNvPicPr>
            <a:picLocks noChangeAspect="1"/>
          </p:cNvPicPr>
          <p:nvPr/>
        </p:nvPicPr>
        <p:blipFill>
          <a:blip r:embed="rId4"/>
          <a:stretch>
            <a:fillRect/>
          </a:stretch>
        </p:blipFill>
        <p:spPr>
          <a:xfrm>
            <a:off x="0" y="3214686"/>
            <a:ext cx="1500166" cy="1500166"/>
          </a:xfrm>
          <a:prstGeom prst="rect">
            <a:avLst/>
          </a:prstGeom>
        </p:spPr>
      </p:pic>
      <p:pic>
        <p:nvPicPr>
          <p:cNvPr id="15" name="14 Imagen" descr="fuego 8.gif"/>
          <p:cNvPicPr>
            <a:picLocks noChangeAspect="1"/>
          </p:cNvPicPr>
          <p:nvPr/>
        </p:nvPicPr>
        <p:blipFill>
          <a:blip r:embed="rId4"/>
          <a:stretch>
            <a:fillRect/>
          </a:stretch>
        </p:blipFill>
        <p:spPr>
          <a:xfrm>
            <a:off x="4143372" y="3000372"/>
            <a:ext cx="1357310" cy="1357310"/>
          </a:xfrm>
          <a:prstGeom prst="rect">
            <a:avLst/>
          </a:prstGeom>
        </p:spPr>
      </p:pic>
      <p:pic>
        <p:nvPicPr>
          <p:cNvPr id="16" name="15 Imagen" descr="fuego 8.gif"/>
          <p:cNvPicPr>
            <a:picLocks noChangeAspect="1"/>
          </p:cNvPicPr>
          <p:nvPr/>
        </p:nvPicPr>
        <p:blipFill>
          <a:blip r:embed="rId4"/>
          <a:stretch>
            <a:fillRect/>
          </a:stretch>
        </p:blipFill>
        <p:spPr>
          <a:xfrm>
            <a:off x="7215206" y="857232"/>
            <a:ext cx="1714500" cy="1714500"/>
          </a:xfrm>
          <a:prstGeom prst="rect">
            <a:avLst/>
          </a:prstGeom>
        </p:spPr>
      </p:pic>
      <p:pic>
        <p:nvPicPr>
          <p:cNvPr id="17" name="16 Imagen" descr="fuego 8.gif"/>
          <p:cNvPicPr>
            <a:picLocks noChangeAspect="1"/>
          </p:cNvPicPr>
          <p:nvPr/>
        </p:nvPicPr>
        <p:blipFill>
          <a:blip r:embed="rId4"/>
          <a:stretch>
            <a:fillRect/>
          </a:stretch>
        </p:blipFill>
        <p:spPr>
          <a:xfrm>
            <a:off x="0" y="0"/>
            <a:ext cx="1714500" cy="1714500"/>
          </a:xfrm>
          <a:prstGeom prst="rect">
            <a:avLst/>
          </a:prstGeom>
        </p:spPr>
      </p:pic>
      <p:pic>
        <p:nvPicPr>
          <p:cNvPr id="18438" name="Picture 6" descr="http://i242.photobucket.com/albums/ff99/kilatesigor/recados-fogos-777/recados-fogos-1.gif"/>
          <p:cNvPicPr>
            <a:picLocks noChangeAspect="1" noChangeArrowheads="1" noCrop="1"/>
          </p:cNvPicPr>
          <p:nvPr/>
        </p:nvPicPr>
        <p:blipFill>
          <a:blip r:embed="rId7"/>
          <a:srcRect/>
          <a:stretch>
            <a:fillRect/>
          </a:stretch>
        </p:blipFill>
        <p:spPr bwMode="auto">
          <a:xfrm rot="5400000">
            <a:off x="-952530" y="3809993"/>
            <a:ext cx="3810000" cy="1190625"/>
          </a:xfrm>
          <a:prstGeom prst="rect">
            <a:avLst/>
          </a:prstGeom>
          <a:noFill/>
        </p:spPr>
      </p:pic>
      <p:pic>
        <p:nvPicPr>
          <p:cNvPr id="18440" name="Picture 8" descr="http://i242.photobucket.com/albums/ff99/kilatesigor/recados-fogos-777/recados-fogos-1.gif"/>
          <p:cNvPicPr>
            <a:picLocks noChangeAspect="1" noChangeArrowheads="1" noCrop="1"/>
          </p:cNvPicPr>
          <p:nvPr/>
        </p:nvPicPr>
        <p:blipFill>
          <a:blip r:embed="rId7"/>
          <a:srcRect/>
          <a:stretch>
            <a:fillRect/>
          </a:stretch>
        </p:blipFill>
        <p:spPr bwMode="auto">
          <a:xfrm rot="18443464">
            <a:off x="6182517" y="2835868"/>
            <a:ext cx="3081876" cy="1190625"/>
          </a:xfrm>
          <a:prstGeom prst="rect">
            <a:avLst/>
          </a:prstGeom>
          <a:noFill/>
        </p:spPr>
      </p:pic>
      <p:pic>
        <p:nvPicPr>
          <p:cNvPr id="18442" name="Picture 10" descr="http://i242.photobucket.com/albums/ff99/kilatesigor/recados-fogos-777/recados-fogos-1.gif"/>
          <p:cNvPicPr>
            <a:picLocks noChangeAspect="1" noChangeArrowheads="1" noCrop="1"/>
          </p:cNvPicPr>
          <p:nvPr/>
        </p:nvPicPr>
        <p:blipFill>
          <a:blip r:embed="rId7">
            <a:lum contrast="30000"/>
          </a:blip>
          <a:srcRect/>
          <a:stretch>
            <a:fillRect/>
          </a:stretch>
        </p:blipFill>
        <p:spPr bwMode="auto">
          <a:xfrm rot="1209761">
            <a:off x="2374416" y="4692088"/>
            <a:ext cx="3810000" cy="1190625"/>
          </a:xfrm>
          <a:prstGeom prst="rect">
            <a:avLst/>
          </a:prstGeom>
          <a:noFill/>
        </p:spPr>
      </p:pic>
      <p:pic>
        <p:nvPicPr>
          <p:cNvPr id="18444" name="Picture 12" descr="http://i242.photobucket.com/albums/ff99/kilatesigor/recados-fogos-777/recados-fogos-1.gif"/>
          <p:cNvPicPr>
            <a:picLocks noChangeAspect="1" noChangeArrowheads="1" noCrop="1"/>
          </p:cNvPicPr>
          <p:nvPr/>
        </p:nvPicPr>
        <p:blipFill>
          <a:blip r:embed="rId7"/>
          <a:srcRect/>
          <a:stretch>
            <a:fillRect/>
          </a:stretch>
        </p:blipFill>
        <p:spPr bwMode="auto">
          <a:xfrm rot="20893672">
            <a:off x="3714744" y="4643446"/>
            <a:ext cx="3810000" cy="1190625"/>
          </a:xfrm>
          <a:prstGeom prst="rect">
            <a:avLst/>
          </a:prstGeom>
          <a:noFill/>
        </p:spPr>
      </p:pic>
      <p:pic>
        <p:nvPicPr>
          <p:cNvPr id="18446" name="Picture 14" descr="http://i242.photobucket.com/albums/ff99/kilatesigor/recados-fogos-777/recados-fogos-1.gif"/>
          <p:cNvPicPr>
            <a:picLocks noChangeAspect="1" noChangeArrowheads="1" noCrop="1"/>
          </p:cNvPicPr>
          <p:nvPr/>
        </p:nvPicPr>
        <p:blipFill>
          <a:blip r:embed="rId7"/>
          <a:srcRect/>
          <a:stretch>
            <a:fillRect/>
          </a:stretch>
        </p:blipFill>
        <p:spPr bwMode="auto">
          <a:xfrm rot="15730444">
            <a:off x="5802178" y="1658732"/>
            <a:ext cx="3810000" cy="1190625"/>
          </a:xfrm>
          <a:prstGeom prst="rect">
            <a:avLst/>
          </a:prstGeom>
          <a:noFill/>
        </p:spPr>
      </p:pic>
      <p:pic>
        <p:nvPicPr>
          <p:cNvPr id="18448" name="Picture 16" descr="http://i242.photobucket.com/albums/ff99/kilatesigor/recados-fogos-777/recados-fogos-1.gif"/>
          <p:cNvPicPr>
            <a:picLocks noChangeAspect="1" noChangeArrowheads="1" noCrop="1"/>
          </p:cNvPicPr>
          <p:nvPr/>
        </p:nvPicPr>
        <p:blipFill>
          <a:blip r:embed="rId7"/>
          <a:srcRect/>
          <a:stretch>
            <a:fillRect/>
          </a:stretch>
        </p:blipFill>
        <p:spPr bwMode="auto">
          <a:xfrm rot="16762101">
            <a:off x="206885" y="1381185"/>
            <a:ext cx="3810000" cy="1190625"/>
          </a:xfrm>
          <a:prstGeom prst="rect">
            <a:avLst/>
          </a:prstGeom>
          <a:noFill/>
        </p:spPr>
      </p:pic>
      <p:pic>
        <p:nvPicPr>
          <p:cNvPr id="21" name="20 Imagen" descr="earth.gif"/>
          <p:cNvPicPr>
            <a:picLocks noChangeAspect="1"/>
          </p:cNvPicPr>
          <p:nvPr/>
        </p:nvPicPr>
        <p:blipFill>
          <a:blip r:embed="rId8"/>
          <a:stretch>
            <a:fillRect/>
          </a:stretch>
        </p:blipFill>
        <p:spPr>
          <a:xfrm>
            <a:off x="2500298" y="357166"/>
            <a:ext cx="4119558" cy="4119558"/>
          </a:xfrm>
          <a:prstGeom prst="rect">
            <a:avLst/>
          </a:prstGeom>
          <a:effectLst>
            <a:softEdge rad="317500"/>
          </a:effectLst>
        </p:spPr>
      </p:pic>
      <p:pic>
        <p:nvPicPr>
          <p:cNvPr id="26" name="Picture 6" descr="FLUTE"/>
          <p:cNvPicPr>
            <a:picLocks noChangeAspect="1" noChangeArrowheads="1"/>
          </p:cNvPicPr>
          <p:nvPr/>
        </p:nvPicPr>
        <p:blipFill>
          <a:blip r:embed="rId9">
            <a:lum contrast="30000"/>
          </a:blip>
          <a:srcRect/>
          <a:stretch>
            <a:fillRect/>
          </a:stretch>
        </p:blipFill>
        <p:spPr bwMode="auto">
          <a:xfrm>
            <a:off x="2500308" y="4071938"/>
            <a:ext cx="1143000" cy="2333625"/>
          </a:xfrm>
          <a:prstGeom prst="rect">
            <a:avLst/>
          </a:prstGeom>
          <a:noFill/>
          <a:ln w="9525">
            <a:noFill/>
            <a:miter lim="800000"/>
            <a:headEnd/>
            <a:tailEnd/>
          </a:ln>
        </p:spPr>
      </p:pic>
      <p:pic>
        <p:nvPicPr>
          <p:cNvPr id="27" name="Picture 6" descr="FLUTE"/>
          <p:cNvPicPr>
            <a:picLocks noChangeAspect="1" noChangeArrowheads="1"/>
          </p:cNvPicPr>
          <p:nvPr/>
        </p:nvPicPr>
        <p:blipFill>
          <a:blip r:embed="rId9">
            <a:lum contrast="30000"/>
          </a:blip>
          <a:srcRect/>
          <a:stretch>
            <a:fillRect/>
          </a:stretch>
        </p:blipFill>
        <p:spPr bwMode="auto">
          <a:xfrm>
            <a:off x="3214683" y="4071938"/>
            <a:ext cx="1143000" cy="2333625"/>
          </a:xfrm>
          <a:prstGeom prst="rect">
            <a:avLst/>
          </a:prstGeom>
          <a:noFill/>
          <a:ln w="9525">
            <a:noFill/>
            <a:miter lim="800000"/>
            <a:headEnd/>
            <a:tailEnd/>
          </a:ln>
        </p:spPr>
      </p:pic>
      <p:pic>
        <p:nvPicPr>
          <p:cNvPr id="28" name="Picture 6" descr="FLUTE"/>
          <p:cNvPicPr>
            <a:picLocks noChangeAspect="1" noChangeArrowheads="1"/>
          </p:cNvPicPr>
          <p:nvPr/>
        </p:nvPicPr>
        <p:blipFill>
          <a:blip r:embed="rId9">
            <a:lum contrast="30000"/>
          </a:blip>
          <a:srcRect/>
          <a:stretch>
            <a:fillRect/>
          </a:stretch>
        </p:blipFill>
        <p:spPr bwMode="auto">
          <a:xfrm>
            <a:off x="3857620" y="4071938"/>
            <a:ext cx="1143000" cy="2333625"/>
          </a:xfrm>
          <a:prstGeom prst="rect">
            <a:avLst/>
          </a:prstGeom>
          <a:noFill/>
          <a:ln w="9525">
            <a:noFill/>
            <a:miter lim="800000"/>
            <a:headEnd/>
            <a:tailEnd/>
          </a:ln>
        </p:spPr>
      </p:pic>
      <p:pic>
        <p:nvPicPr>
          <p:cNvPr id="29" name="Picture 6" descr="FLUTE"/>
          <p:cNvPicPr>
            <a:picLocks noChangeAspect="1" noChangeArrowheads="1"/>
          </p:cNvPicPr>
          <p:nvPr/>
        </p:nvPicPr>
        <p:blipFill>
          <a:blip r:embed="rId9">
            <a:lum contrast="30000"/>
          </a:blip>
          <a:srcRect/>
          <a:stretch>
            <a:fillRect/>
          </a:stretch>
        </p:blipFill>
        <p:spPr bwMode="auto">
          <a:xfrm>
            <a:off x="4571995" y="4071938"/>
            <a:ext cx="1143000" cy="2333625"/>
          </a:xfrm>
          <a:prstGeom prst="rect">
            <a:avLst/>
          </a:prstGeom>
          <a:noFill/>
          <a:ln w="9525">
            <a:noFill/>
            <a:miter lim="800000"/>
            <a:headEnd/>
            <a:tailEnd/>
          </a:ln>
        </p:spPr>
      </p:pic>
      <p:pic>
        <p:nvPicPr>
          <p:cNvPr id="30" name="Picture 6" descr="FLUTE"/>
          <p:cNvPicPr>
            <a:picLocks noChangeAspect="1" noChangeArrowheads="1"/>
          </p:cNvPicPr>
          <p:nvPr/>
        </p:nvPicPr>
        <p:blipFill>
          <a:blip r:embed="rId9">
            <a:lum contrast="30000"/>
          </a:blip>
          <a:srcRect/>
          <a:stretch>
            <a:fillRect/>
          </a:stretch>
        </p:blipFill>
        <p:spPr bwMode="auto">
          <a:xfrm>
            <a:off x="5357808" y="4071938"/>
            <a:ext cx="1143000" cy="2333625"/>
          </a:xfrm>
          <a:prstGeom prst="rect">
            <a:avLst/>
          </a:prstGeom>
          <a:noFill/>
          <a:ln w="9525">
            <a:noFill/>
            <a:miter lim="800000"/>
            <a:headEnd/>
            <a:tailEnd/>
          </a:ln>
        </p:spPr>
      </p:pic>
      <p:pic>
        <p:nvPicPr>
          <p:cNvPr id="31" name="Picture 6" descr="FLUTE"/>
          <p:cNvPicPr>
            <a:picLocks noChangeAspect="1" noChangeArrowheads="1"/>
          </p:cNvPicPr>
          <p:nvPr/>
        </p:nvPicPr>
        <p:blipFill>
          <a:blip r:embed="rId9">
            <a:lum contrast="30000"/>
          </a:blip>
          <a:srcRect/>
          <a:stretch>
            <a:fillRect/>
          </a:stretch>
        </p:blipFill>
        <p:spPr bwMode="auto">
          <a:xfrm>
            <a:off x="2928933" y="4286250"/>
            <a:ext cx="1143000" cy="2333625"/>
          </a:xfrm>
          <a:prstGeom prst="rect">
            <a:avLst/>
          </a:prstGeom>
          <a:noFill/>
          <a:ln w="9525">
            <a:noFill/>
            <a:miter lim="800000"/>
            <a:headEnd/>
            <a:tailEnd/>
          </a:ln>
        </p:spPr>
      </p:pic>
      <p:pic>
        <p:nvPicPr>
          <p:cNvPr id="32" name="Picture 6" descr="FLUTE"/>
          <p:cNvPicPr>
            <a:picLocks noChangeAspect="1" noChangeArrowheads="1"/>
          </p:cNvPicPr>
          <p:nvPr/>
        </p:nvPicPr>
        <p:blipFill>
          <a:blip r:embed="rId9">
            <a:lum contrast="30000"/>
          </a:blip>
          <a:srcRect/>
          <a:stretch>
            <a:fillRect/>
          </a:stretch>
        </p:blipFill>
        <p:spPr bwMode="auto">
          <a:xfrm>
            <a:off x="4143370" y="4286250"/>
            <a:ext cx="1143000" cy="2333625"/>
          </a:xfrm>
          <a:prstGeom prst="rect">
            <a:avLst/>
          </a:prstGeom>
          <a:noFill/>
          <a:ln w="9525">
            <a:noFill/>
            <a:miter lim="800000"/>
            <a:headEnd/>
            <a:tailEnd/>
          </a:ln>
        </p:spPr>
      </p:pic>
      <p:pic>
        <p:nvPicPr>
          <p:cNvPr id="33" name="Picture 6" descr="FLUTE"/>
          <p:cNvPicPr>
            <a:picLocks noChangeAspect="1" noChangeArrowheads="1"/>
          </p:cNvPicPr>
          <p:nvPr/>
        </p:nvPicPr>
        <p:blipFill>
          <a:blip r:embed="rId9">
            <a:lum contrast="30000"/>
          </a:blip>
          <a:srcRect/>
          <a:stretch>
            <a:fillRect/>
          </a:stretch>
        </p:blipFill>
        <p:spPr bwMode="auto">
          <a:xfrm>
            <a:off x="4929183" y="4286250"/>
            <a:ext cx="1143000" cy="2333625"/>
          </a:xfrm>
          <a:prstGeom prst="rect">
            <a:avLst/>
          </a:prstGeom>
          <a:noFill/>
          <a:ln w="9525">
            <a:noFill/>
            <a:miter lim="800000"/>
            <a:headEnd/>
            <a:tailEnd/>
          </a:ln>
        </p:spPr>
      </p:pic>
      <p:pic>
        <p:nvPicPr>
          <p:cNvPr id="34" name="Picture 6" descr="FLUTE"/>
          <p:cNvPicPr>
            <a:picLocks noChangeAspect="1" noChangeArrowheads="1"/>
          </p:cNvPicPr>
          <p:nvPr/>
        </p:nvPicPr>
        <p:blipFill>
          <a:blip r:embed="rId9">
            <a:lum contrast="30000"/>
          </a:blip>
          <a:srcRect/>
          <a:stretch>
            <a:fillRect/>
          </a:stretch>
        </p:blipFill>
        <p:spPr bwMode="auto">
          <a:xfrm>
            <a:off x="3571870" y="4524375"/>
            <a:ext cx="1143000" cy="2333625"/>
          </a:xfrm>
          <a:prstGeom prst="rect">
            <a:avLst/>
          </a:prstGeom>
          <a:noFill/>
          <a:ln w="9525">
            <a:noFill/>
            <a:miter lim="800000"/>
            <a:headEnd/>
            <a:tailEnd/>
          </a:ln>
        </p:spPr>
      </p:pic>
      <p:pic>
        <p:nvPicPr>
          <p:cNvPr id="35" name="Picture 6" descr="FLUTE"/>
          <p:cNvPicPr>
            <a:picLocks noChangeAspect="1" noChangeArrowheads="1"/>
          </p:cNvPicPr>
          <p:nvPr/>
        </p:nvPicPr>
        <p:blipFill>
          <a:blip r:embed="rId9">
            <a:lum contrast="30000"/>
          </a:blip>
          <a:srcRect/>
          <a:stretch>
            <a:fillRect/>
          </a:stretch>
        </p:blipFill>
        <p:spPr bwMode="auto">
          <a:xfrm>
            <a:off x="4295770" y="4438650"/>
            <a:ext cx="1143000" cy="2333625"/>
          </a:xfrm>
          <a:prstGeom prst="rect">
            <a:avLst/>
          </a:prstGeom>
          <a:noFill/>
          <a:ln w="9525">
            <a:noFill/>
            <a:miter lim="800000"/>
            <a:headEnd/>
            <a:tailEnd/>
          </a:ln>
        </p:spPr>
      </p:pic>
      <p:pic>
        <p:nvPicPr>
          <p:cNvPr id="36" name="35 Imagen" descr="0(1).png"/>
          <p:cNvPicPr>
            <a:picLocks noChangeAspect="1"/>
          </p:cNvPicPr>
          <p:nvPr/>
        </p:nvPicPr>
        <p:blipFill>
          <a:blip r:embed="rId10"/>
          <a:stretch>
            <a:fillRect/>
          </a:stretch>
        </p:blipFill>
        <p:spPr>
          <a:xfrm>
            <a:off x="3286116" y="214290"/>
            <a:ext cx="2500330" cy="1126934"/>
          </a:xfrm>
          <a:prstGeom prst="rect">
            <a:avLst/>
          </a:prstGeom>
        </p:spPr>
      </p:pic>
      <p:pic>
        <p:nvPicPr>
          <p:cNvPr id="31746" name="Picture 2" descr="Rendered Image"/>
          <p:cNvPicPr>
            <a:picLocks noChangeAspect="1" noChangeArrowheads="1"/>
          </p:cNvPicPr>
          <p:nvPr/>
        </p:nvPicPr>
        <p:blipFill>
          <a:blip r:embed="rId11"/>
          <a:srcRect/>
          <a:stretch>
            <a:fillRect/>
          </a:stretch>
        </p:blipFill>
        <p:spPr bwMode="auto">
          <a:xfrm>
            <a:off x="7143768" y="5715016"/>
            <a:ext cx="1019175" cy="295275"/>
          </a:xfrm>
          <a:prstGeom prst="rect">
            <a:avLst/>
          </a:prstGeom>
          <a:noFill/>
        </p:spPr>
      </p:pic>
    </p:spTree>
  </p:cSld>
  <p:clrMapOvr>
    <a:masterClrMapping/>
  </p:clrMapOvr>
  <p:transition spd="slow" advTm="15000">
    <p:sndAc>
      <p:stSnd loop="1">
        <p:snd r:embed="rId2" name="Año nuevo vida nueva - canc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300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2000"/>
                                        <p:tgtEl>
                                          <p:spTgt spid="36"/>
                                        </p:tgtEl>
                                      </p:cBhvr>
                                    </p:animEffect>
                                  </p:childTnLst>
                                </p:cTn>
                              </p:par>
                            </p:childTnLst>
                          </p:cTn>
                        </p:par>
                        <p:par>
                          <p:cTn id="8" fill="hold">
                            <p:stCondLst>
                              <p:cond delay="6000"/>
                            </p:stCondLst>
                            <p:childTnLst>
                              <p:par>
                                <p:cTn id="9" presetID="23" presetClass="entr" presetSubtype="272"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1000" fill="hold"/>
                                        <p:tgtEl>
                                          <p:spTgt spid="26"/>
                                        </p:tgtEl>
                                        <p:attrNameLst>
                                          <p:attrName>ppt_w</p:attrName>
                                        </p:attrNameLst>
                                      </p:cBhvr>
                                      <p:tavLst>
                                        <p:tav tm="0">
                                          <p:val>
                                            <p:strVal val="2/3*#ppt_w"/>
                                          </p:val>
                                        </p:tav>
                                        <p:tav tm="100000">
                                          <p:val>
                                            <p:strVal val="#ppt_w"/>
                                          </p:val>
                                        </p:tav>
                                      </p:tavLst>
                                    </p:anim>
                                    <p:anim calcmode="lin" valueType="num">
                                      <p:cBhvr>
                                        <p:cTn id="12" dur="1000" fill="hold"/>
                                        <p:tgtEl>
                                          <p:spTgt spid="26"/>
                                        </p:tgtEl>
                                        <p:attrNameLst>
                                          <p:attrName>ppt_h</p:attrName>
                                        </p:attrNameLst>
                                      </p:cBhvr>
                                      <p:tavLst>
                                        <p:tav tm="0">
                                          <p:val>
                                            <p:strVal val="2/3*#ppt_h"/>
                                          </p:val>
                                        </p:tav>
                                        <p:tav tm="100000">
                                          <p:val>
                                            <p:strVal val="#ppt_h"/>
                                          </p:val>
                                        </p:tav>
                                      </p:tavLst>
                                    </p:anim>
                                  </p:childTnLst>
                                </p:cTn>
                              </p:par>
                            </p:childTnLst>
                          </p:cTn>
                        </p:par>
                        <p:par>
                          <p:cTn id="13" fill="hold">
                            <p:stCondLst>
                              <p:cond delay="7000"/>
                            </p:stCondLst>
                            <p:childTnLst>
                              <p:par>
                                <p:cTn id="14" presetID="23" presetClass="entr" presetSubtype="27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1000" fill="hold"/>
                                        <p:tgtEl>
                                          <p:spTgt spid="27"/>
                                        </p:tgtEl>
                                        <p:attrNameLst>
                                          <p:attrName>ppt_w</p:attrName>
                                        </p:attrNameLst>
                                      </p:cBhvr>
                                      <p:tavLst>
                                        <p:tav tm="0">
                                          <p:val>
                                            <p:strVal val="2/3*#ppt_w"/>
                                          </p:val>
                                        </p:tav>
                                        <p:tav tm="100000">
                                          <p:val>
                                            <p:strVal val="#ppt_w"/>
                                          </p:val>
                                        </p:tav>
                                      </p:tavLst>
                                    </p:anim>
                                    <p:anim calcmode="lin" valueType="num">
                                      <p:cBhvr>
                                        <p:cTn id="17" dur="1000" fill="hold"/>
                                        <p:tgtEl>
                                          <p:spTgt spid="27"/>
                                        </p:tgtEl>
                                        <p:attrNameLst>
                                          <p:attrName>ppt_h</p:attrName>
                                        </p:attrNameLst>
                                      </p:cBhvr>
                                      <p:tavLst>
                                        <p:tav tm="0">
                                          <p:val>
                                            <p:strVal val="2/3*#ppt_h"/>
                                          </p:val>
                                        </p:tav>
                                        <p:tav tm="100000">
                                          <p:val>
                                            <p:strVal val="#ppt_h"/>
                                          </p:val>
                                        </p:tav>
                                      </p:tavLst>
                                    </p:anim>
                                  </p:childTnLst>
                                </p:cTn>
                              </p:par>
                            </p:childTnLst>
                          </p:cTn>
                        </p:par>
                        <p:par>
                          <p:cTn id="18" fill="hold">
                            <p:stCondLst>
                              <p:cond delay="8000"/>
                            </p:stCondLst>
                            <p:childTnLst>
                              <p:par>
                                <p:cTn id="19" presetID="23" presetClass="entr" presetSubtype="272"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1000" fill="hold"/>
                                        <p:tgtEl>
                                          <p:spTgt spid="28"/>
                                        </p:tgtEl>
                                        <p:attrNameLst>
                                          <p:attrName>ppt_w</p:attrName>
                                        </p:attrNameLst>
                                      </p:cBhvr>
                                      <p:tavLst>
                                        <p:tav tm="0">
                                          <p:val>
                                            <p:strVal val="2/3*#ppt_w"/>
                                          </p:val>
                                        </p:tav>
                                        <p:tav tm="100000">
                                          <p:val>
                                            <p:strVal val="#ppt_w"/>
                                          </p:val>
                                        </p:tav>
                                      </p:tavLst>
                                    </p:anim>
                                    <p:anim calcmode="lin" valueType="num">
                                      <p:cBhvr>
                                        <p:cTn id="22" dur="1000" fill="hold"/>
                                        <p:tgtEl>
                                          <p:spTgt spid="28"/>
                                        </p:tgtEl>
                                        <p:attrNameLst>
                                          <p:attrName>ppt_h</p:attrName>
                                        </p:attrNameLst>
                                      </p:cBhvr>
                                      <p:tavLst>
                                        <p:tav tm="0">
                                          <p:val>
                                            <p:strVal val="2/3*#ppt_h"/>
                                          </p:val>
                                        </p:tav>
                                        <p:tav tm="100000">
                                          <p:val>
                                            <p:strVal val="#ppt_h"/>
                                          </p:val>
                                        </p:tav>
                                      </p:tavLst>
                                    </p:anim>
                                  </p:childTnLst>
                                </p:cTn>
                              </p:par>
                            </p:childTnLst>
                          </p:cTn>
                        </p:par>
                        <p:par>
                          <p:cTn id="23" fill="hold">
                            <p:stCondLst>
                              <p:cond delay="9000"/>
                            </p:stCondLst>
                            <p:childTnLst>
                              <p:par>
                                <p:cTn id="24" presetID="23" presetClass="entr" presetSubtype="272"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0" fill="hold"/>
                                        <p:tgtEl>
                                          <p:spTgt spid="29"/>
                                        </p:tgtEl>
                                        <p:attrNameLst>
                                          <p:attrName>ppt_w</p:attrName>
                                        </p:attrNameLst>
                                      </p:cBhvr>
                                      <p:tavLst>
                                        <p:tav tm="0">
                                          <p:val>
                                            <p:strVal val="2/3*#ppt_w"/>
                                          </p:val>
                                        </p:tav>
                                        <p:tav tm="100000">
                                          <p:val>
                                            <p:strVal val="#ppt_w"/>
                                          </p:val>
                                        </p:tav>
                                      </p:tavLst>
                                    </p:anim>
                                    <p:anim calcmode="lin" valueType="num">
                                      <p:cBhvr>
                                        <p:cTn id="27" dur="1000" fill="hold"/>
                                        <p:tgtEl>
                                          <p:spTgt spid="29"/>
                                        </p:tgtEl>
                                        <p:attrNameLst>
                                          <p:attrName>ppt_h</p:attrName>
                                        </p:attrNameLst>
                                      </p:cBhvr>
                                      <p:tavLst>
                                        <p:tav tm="0">
                                          <p:val>
                                            <p:strVal val="2/3*#ppt_h"/>
                                          </p:val>
                                        </p:tav>
                                        <p:tav tm="100000">
                                          <p:val>
                                            <p:strVal val="#ppt_h"/>
                                          </p:val>
                                        </p:tav>
                                      </p:tavLst>
                                    </p:anim>
                                  </p:childTnLst>
                                </p:cTn>
                              </p:par>
                            </p:childTnLst>
                          </p:cTn>
                        </p:par>
                        <p:par>
                          <p:cTn id="28" fill="hold">
                            <p:stCondLst>
                              <p:cond delay="10000"/>
                            </p:stCondLst>
                            <p:childTnLst>
                              <p:par>
                                <p:cTn id="29" presetID="23" presetClass="entr" presetSubtype="272"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1000" fill="hold"/>
                                        <p:tgtEl>
                                          <p:spTgt spid="30"/>
                                        </p:tgtEl>
                                        <p:attrNameLst>
                                          <p:attrName>ppt_w</p:attrName>
                                        </p:attrNameLst>
                                      </p:cBhvr>
                                      <p:tavLst>
                                        <p:tav tm="0">
                                          <p:val>
                                            <p:strVal val="2/3*#ppt_w"/>
                                          </p:val>
                                        </p:tav>
                                        <p:tav tm="100000">
                                          <p:val>
                                            <p:strVal val="#ppt_w"/>
                                          </p:val>
                                        </p:tav>
                                      </p:tavLst>
                                    </p:anim>
                                    <p:anim calcmode="lin" valueType="num">
                                      <p:cBhvr>
                                        <p:cTn id="32" dur="1000" fill="hold"/>
                                        <p:tgtEl>
                                          <p:spTgt spid="30"/>
                                        </p:tgtEl>
                                        <p:attrNameLst>
                                          <p:attrName>ppt_h</p:attrName>
                                        </p:attrNameLst>
                                      </p:cBhvr>
                                      <p:tavLst>
                                        <p:tav tm="0">
                                          <p:val>
                                            <p:strVal val="2/3*#ppt_h"/>
                                          </p:val>
                                        </p:tav>
                                        <p:tav tm="100000">
                                          <p:val>
                                            <p:strVal val="#ppt_h"/>
                                          </p:val>
                                        </p:tav>
                                      </p:tavLst>
                                    </p:anim>
                                  </p:childTnLst>
                                </p:cTn>
                              </p:par>
                            </p:childTnLst>
                          </p:cTn>
                        </p:par>
                        <p:par>
                          <p:cTn id="33" fill="hold">
                            <p:stCondLst>
                              <p:cond delay="11000"/>
                            </p:stCondLst>
                            <p:childTnLst>
                              <p:par>
                                <p:cTn id="34" presetID="23" presetClass="entr" presetSubtype="272"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1000" fill="hold"/>
                                        <p:tgtEl>
                                          <p:spTgt spid="31"/>
                                        </p:tgtEl>
                                        <p:attrNameLst>
                                          <p:attrName>ppt_w</p:attrName>
                                        </p:attrNameLst>
                                      </p:cBhvr>
                                      <p:tavLst>
                                        <p:tav tm="0">
                                          <p:val>
                                            <p:strVal val="2/3*#ppt_w"/>
                                          </p:val>
                                        </p:tav>
                                        <p:tav tm="100000">
                                          <p:val>
                                            <p:strVal val="#ppt_w"/>
                                          </p:val>
                                        </p:tav>
                                      </p:tavLst>
                                    </p:anim>
                                    <p:anim calcmode="lin" valueType="num">
                                      <p:cBhvr>
                                        <p:cTn id="37" dur="1000" fill="hold"/>
                                        <p:tgtEl>
                                          <p:spTgt spid="31"/>
                                        </p:tgtEl>
                                        <p:attrNameLst>
                                          <p:attrName>ppt_h</p:attrName>
                                        </p:attrNameLst>
                                      </p:cBhvr>
                                      <p:tavLst>
                                        <p:tav tm="0">
                                          <p:val>
                                            <p:strVal val="2/3*#ppt_h"/>
                                          </p:val>
                                        </p:tav>
                                        <p:tav tm="100000">
                                          <p:val>
                                            <p:strVal val="#ppt_h"/>
                                          </p:val>
                                        </p:tav>
                                      </p:tavLst>
                                    </p:anim>
                                  </p:childTnLst>
                                </p:cTn>
                              </p:par>
                            </p:childTnLst>
                          </p:cTn>
                        </p:par>
                        <p:par>
                          <p:cTn id="38" fill="hold">
                            <p:stCondLst>
                              <p:cond delay="12000"/>
                            </p:stCondLst>
                            <p:childTnLst>
                              <p:par>
                                <p:cTn id="39" presetID="23" presetClass="entr" presetSubtype="272"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1000" fill="hold"/>
                                        <p:tgtEl>
                                          <p:spTgt spid="32"/>
                                        </p:tgtEl>
                                        <p:attrNameLst>
                                          <p:attrName>ppt_w</p:attrName>
                                        </p:attrNameLst>
                                      </p:cBhvr>
                                      <p:tavLst>
                                        <p:tav tm="0">
                                          <p:val>
                                            <p:strVal val="2/3*#ppt_w"/>
                                          </p:val>
                                        </p:tav>
                                        <p:tav tm="100000">
                                          <p:val>
                                            <p:strVal val="#ppt_w"/>
                                          </p:val>
                                        </p:tav>
                                      </p:tavLst>
                                    </p:anim>
                                    <p:anim calcmode="lin" valueType="num">
                                      <p:cBhvr>
                                        <p:cTn id="42" dur="1000" fill="hold"/>
                                        <p:tgtEl>
                                          <p:spTgt spid="32"/>
                                        </p:tgtEl>
                                        <p:attrNameLst>
                                          <p:attrName>ppt_h</p:attrName>
                                        </p:attrNameLst>
                                      </p:cBhvr>
                                      <p:tavLst>
                                        <p:tav tm="0">
                                          <p:val>
                                            <p:strVal val="2/3*#ppt_h"/>
                                          </p:val>
                                        </p:tav>
                                        <p:tav tm="100000">
                                          <p:val>
                                            <p:strVal val="#ppt_h"/>
                                          </p:val>
                                        </p:tav>
                                      </p:tavLst>
                                    </p:anim>
                                  </p:childTnLst>
                                </p:cTn>
                              </p:par>
                            </p:childTnLst>
                          </p:cTn>
                        </p:par>
                        <p:par>
                          <p:cTn id="43" fill="hold">
                            <p:stCondLst>
                              <p:cond delay="13000"/>
                            </p:stCondLst>
                            <p:childTnLst>
                              <p:par>
                                <p:cTn id="44" presetID="23" presetClass="entr" presetSubtype="272"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1000" fill="hold"/>
                                        <p:tgtEl>
                                          <p:spTgt spid="33"/>
                                        </p:tgtEl>
                                        <p:attrNameLst>
                                          <p:attrName>ppt_w</p:attrName>
                                        </p:attrNameLst>
                                      </p:cBhvr>
                                      <p:tavLst>
                                        <p:tav tm="0">
                                          <p:val>
                                            <p:strVal val="2/3*#ppt_w"/>
                                          </p:val>
                                        </p:tav>
                                        <p:tav tm="100000">
                                          <p:val>
                                            <p:strVal val="#ppt_w"/>
                                          </p:val>
                                        </p:tav>
                                      </p:tavLst>
                                    </p:anim>
                                    <p:anim calcmode="lin" valueType="num">
                                      <p:cBhvr>
                                        <p:cTn id="47" dur="1000" fill="hold"/>
                                        <p:tgtEl>
                                          <p:spTgt spid="33"/>
                                        </p:tgtEl>
                                        <p:attrNameLst>
                                          <p:attrName>ppt_h</p:attrName>
                                        </p:attrNameLst>
                                      </p:cBhvr>
                                      <p:tavLst>
                                        <p:tav tm="0">
                                          <p:val>
                                            <p:strVal val="2/3*#ppt_h"/>
                                          </p:val>
                                        </p:tav>
                                        <p:tav tm="100000">
                                          <p:val>
                                            <p:strVal val="#ppt_h"/>
                                          </p:val>
                                        </p:tav>
                                      </p:tavLst>
                                    </p:anim>
                                  </p:childTnLst>
                                </p:cTn>
                              </p:par>
                            </p:childTnLst>
                          </p:cTn>
                        </p:par>
                        <p:par>
                          <p:cTn id="48" fill="hold">
                            <p:stCondLst>
                              <p:cond delay="14000"/>
                            </p:stCondLst>
                            <p:childTnLst>
                              <p:par>
                                <p:cTn id="49" presetID="23" presetClass="entr" presetSubtype="272" fill="hold"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1000" fill="hold"/>
                                        <p:tgtEl>
                                          <p:spTgt spid="34"/>
                                        </p:tgtEl>
                                        <p:attrNameLst>
                                          <p:attrName>ppt_w</p:attrName>
                                        </p:attrNameLst>
                                      </p:cBhvr>
                                      <p:tavLst>
                                        <p:tav tm="0">
                                          <p:val>
                                            <p:strVal val="2/3*#ppt_w"/>
                                          </p:val>
                                        </p:tav>
                                        <p:tav tm="100000">
                                          <p:val>
                                            <p:strVal val="#ppt_w"/>
                                          </p:val>
                                        </p:tav>
                                      </p:tavLst>
                                    </p:anim>
                                    <p:anim calcmode="lin" valueType="num">
                                      <p:cBhvr>
                                        <p:cTn id="52" dur="1000" fill="hold"/>
                                        <p:tgtEl>
                                          <p:spTgt spid="34"/>
                                        </p:tgtEl>
                                        <p:attrNameLst>
                                          <p:attrName>ppt_h</p:attrName>
                                        </p:attrNameLst>
                                      </p:cBhvr>
                                      <p:tavLst>
                                        <p:tav tm="0">
                                          <p:val>
                                            <p:strVal val="2/3*#ppt_h"/>
                                          </p:val>
                                        </p:tav>
                                        <p:tav tm="100000">
                                          <p:val>
                                            <p:strVal val="#ppt_h"/>
                                          </p:val>
                                        </p:tav>
                                      </p:tavLst>
                                    </p:anim>
                                  </p:childTnLst>
                                </p:cTn>
                              </p:par>
                            </p:childTnLst>
                          </p:cTn>
                        </p:par>
                        <p:par>
                          <p:cTn id="53" fill="hold">
                            <p:stCondLst>
                              <p:cond delay="15000"/>
                            </p:stCondLst>
                            <p:childTnLst>
                              <p:par>
                                <p:cTn id="54" presetID="23" presetClass="entr" presetSubtype="272" fill="hold"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1000" fill="hold"/>
                                        <p:tgtEl>
                                          <p:spTgt spid="35"/>
                                        </p:tgtEl>
                                        <p:attrNameLst>
                                          <p:attrName>ppt_w</p:attrName>
                                        </p:attrNameLst>
                                      </p:cBhvr>
                                      <p:tavLst>
                                        <p:tav tm="0">
                                          <p:val>
                                            <p:strVal val="2/3*#ppt_w"/>
                                          </p:val>
                                        </p:tav>
                                        <p:tav tm="100000">
                                          <p:val>
                                            <p:strVal val="#ppt_w"/>
                                          </p:val>
                                        </p:tav>
                                      </p:tavLst>
                                    </p:anim>
                                    <p:anim calcmode="lin" valueType="num">
                                      <p:cBhvr>
                                        <p:cTn id="57" dur="1000" fill="hold"/>
                                        <p:tgtEl>
                                          <p:spTgt spid="3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1428728" y="2071678"/>
            <a:ext cx="6357982" cy="2062103"/>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“Cuando un año se va nos deja valiosas lecciones que debemos asimilar para que en el nuevo año todo sea diferente, este nuevo año todo será mejor si lo deseas con todo el corazón</a:t>
            </a:r>
            <a:endParaRPr lang="es-ES" sz="3600" dirty="0">
              <a:solidFill>
                <a:schemeClr val="bg1"/>
              </a:solidFill>
              <a:effectLst>
                <a:outerShdw blurRad="38100" dist="38100" dir="2700000" algn="tl">
                  <a:srgbClr val="000000">
                    <a:alpha val="43137"/>
                  </a:srgbClr>
                </a:outerShdw>
              </a:effectLst>
              <a:latin typeface="Vivaldi" pitchFamily="66" charset="0"/>
            </a:endParaRPr>
          </a:p>
        </p:txBody>
      </p:sp>
      <p:pic>
        <p:nvPicPr>
          <p:cNvPr id="30722" name="Picture 2" descr="Rendered Image"/>
          <p:cNvPicPr>
            <a:picLocks noChangeAspect="1" noChangeArrowheads="1"/>
          </p:cNvPicPr>
          <p:nvPr/>
        </p:nvPicPr>
        <p:blipFill>
          <a:blip r:embed="rId4">
            <a:lum bright="-40000"/>
          </a:blip>
          <a:srcRect/>
          <a:stretch>
            <a:fillRect/>
          </a:stretch>
        </p:blipFill>
        <p:spPr bwMode="auto">
          <a:xfrm>
            <a:off x="6500826" y="4827716"/>
            <a:ext cx="876299" cy="253881"/>
          </a:xfrm>
          <a:prstGeom prst="rect">
            <a:avLst/>
          </a:prstGeom>
          <a:noFill/>
        </p:spPr>
      </p:pic>
    </p:spTree>
  </p:cSld>
  <p:clrMapOvr>
    <a:masterClrMapping/>
  </p:clrMapOvr>
  <p:transition spd="slow" advTm="2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7890" name="Picture 2" descr="https://fbcdn-sphotos-b-a.akamaihd.net/hphotos-ak-ash4/340900_476267325728225_504948448_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 name="4 Marcador de contenido" descr="0(8).gif"/>
          <p:cNvPicPr>
            <a:picLocks noGrp="1" noChangeAspect="1"/>
          </p:cNvPicPr>
          <p:nvPr>
            <p:ph idx="1"/>
          </p:nvPr>
        </p:nvPicPr>
        <p:blipFill>
          <a:blip r:embed="rId3"/>
          <a:stretch>
            <a:fillRect/>
          </a:stretch>
        </p:blipFill>
        <p:spPr>
          <a:xfrm>
            <a:off x="6000760" y="1214422"/>
            <a:ext cx="2714644" cy="3114679"/>
          </a:xfrm>
        </p:spPr>
      </p:pic>
      <p:pic>
        <p:nvPicPr>
          <p:cNvPr id="8" name="7 Imagen" descr="2i707r6.jpg.gif"/>
          <p:cNvPicPr>
            <a:picLocks noChangeAspect="1"/>
          </p:cNvPicPr>
          <p:nvPr/>
        </p:nvPicPr>
        <p:blipFill>
          <a:blip r:embed="rId4">
            <a:lum contrast="10000"/>
          </a:blip>
          <a:stretch>
            <a:fillRect/>
          </a:stretch>
        </p:blipFill>
        <p:spPr>
          <a:xfrm>
            <a:off x="7286644" y="2752715"/>
            <a:ext cx="2035647" cy="4105285"/>
          </a:xfrm>
          <a:prstGeom prst="rect">
            <a:avLst/>
          </a:prstGeom>
        </p:spPr>
      </p:pic>
      <p:pic>
        <p:nvPicPr>
          <p:cNvPr id="9" name="8 Imagen" descr="0(5).gif"/>
          <p:cNvPicPr>
            <a:picLocks noChangeAspect="1"/>
          </p:cNvPicPr>
          <p:nvPr/>
        </p:nvPicPr>
        <p:blipFill>
          <a:blip r:embed="rId5">
            <a:lum contrast="20000"/>
          </a:blip>
          <a:stretch>
            <a:fillRect/>
          </a:stretch>
        </p:blipFill>
        <p:spPr>
          <a:xfrm>
            <a:off x="1214414" y="1928802"/>
            <a:ext cx="2289599" cy="3429024"/>
          </a:xfrm>
          <a:prstGeom prst="rect">
            <a:avLst/>
          </a:prstGeom>
          <a:effectLst>
            <a:softEdge rad="31750"/>
          </a:effectLst>
        </p:spPr>
      </p:pic>
      <p:pic>
        <p:nvPicPr>
          <p:cNvPr id="10" name="9 Imagen" descr="0(3).png"/>
          <p:cNvPicPr>
            <a:picLocks noChangeAspect="1"/>
          </p:cNvPicPr>
          <p:nvPr/>
        </p:nvPicPr>
        <p:blipFill>
          <a:blip r:embed="rId6">
            <a:lum bright="-10000" contrast="20000"/>
          </a:blip>
          <a:stretch>
            <a:fillRect/>
          </a:stretch>
        </p:blipFill>
        <p:spPr>
          <a:xfrm>
            <a:off x="4286248" y="2285992"/>
            <a:ext cx="3357586" cy="3952886"/>
          </a:xfrm>
          <a:prstGeom prst="rect">
            <a:avLst/>
          </a:prstGeom>
          <a:effectLst>
            <a:softEdge rad="31750"/>
          </a:effectLst>
        </p:spPr>
      </p:pic>
      <p:pic>
        <p:nvPicPr>
          <p:cNvPr id="11" name="10 Imagen" descr="0(4).gif"/>
          <p:cNvPicPr>
            <a:picLocks noChangeAspect="1"/>
          </p:cNvPicPr>
          <p:nvPr/>
        </p:nvPicPr>
        <p:blipFill>
          <a:blip r:embed="rId7"/>
          <a:stretch>
            <a:fillRect/>
          </a:stretch>
        </p:blipFill>
        <p:spPr>
          <a:xfrm>
            <a:off x="2428860" y="2714628"/>
            <a:ext cx="2891728" cy="4143372"/>
          </a:xfrm>
          <a:prstGeom prst="rect">
            <a:avLst/>
          </a:prstGeom>
        </p:spPr>
      </p:pic>
      <p:pic>
        <p:nvPicPr>
          <p:cNvPr id="37891" name="Picture 3" descr="d:\Mis documentos\Descargas\descarga\gifs chistes\sv39.gif"/>
          <p:cNvPicPr>
            <a:picLocks noChangeAspect="1" noChangeArrowheads="1"/>
          </p:cNvPicPr>
          <p:nvPr/>
        </p:nvPicPr>
        <p:blipFill>
          <a:blip r:embed="rId8"/>
          <a:srcRect/>
          <a:stretch>
            <a:fillRect/>
          </a:stretch>
        </p:blipFill>
        <p:spPr bwMode="auto">
          <a:xfrm>
            <a:off x="0" y="0"/>
            <a:ext cx="1314450" cy="371475"/>
          </a:xfrm>
          <a:prstGeom prst="rect">
            <a:avLst/>
          </a:prstGeom>
          <a:noFill/>
        </p:spPr>
      </p:pic>
      <p:pic>
        <p:nvPicPr>
          <p:cNvPr id="37892" name="Picture 4" descr="d:\Mis documentos\Descargas\descarga\gifs chistes\sv39.gif"/>
          <p:cNvPicPr>
            <a:picLocks noChangeAspect="1" noChangeArrowheads="1"/>
          </p:cNvPicPr>
          <p:nvPr/>
        </p:nvPicPr>
        <p:blipFill>
          <a:blip r:embed="rId8"/>
          <a:srcRect/>
          <a:stretch>
            <a:fillRect/>
          </a:stretch>
        </p:blipFill>
        <p:spPr bwMode="auto">
          <a:xfrm>
            <a:off x="1285852" y="0"/>
            <a:ext cx="1314450" cy="371475"/>
          </a:xfrm>
          <a:prstGeom prst="rect">
            <a:avLst/>
          </a:prstGeom>
          <a:noFill/>
        </p:spPr>
      </p:pic>
      <p:pic>
        <p:nvPicPr>
          <p:cNvPr id="14" name="Picture 3" descr="d:\Mis documentos\Descargas\descarga\gifs chistes\sv39.gif"/>
          <p:cNvPicPr>
            <a:picLocks noChangeAspect="1" noChangeArrowheads="1"/>
          </p:cNvPicPr>
          <p:nvPr/>
        </p:nvPicPr>
        <p:blipFill>
          <a:blip r:embed="rId8"/>
          <a:srcRect/>
          <a:stretch>
            <a:fillRect/>
          </a:stretch>
        </p:blipFill>
        <p:spPr bwMode="auto">
          <a:xfrm>
            <a:off x="2571736" y="0"/>
            <a:ext cx="1314450" cy="371475"/>
          </a:xfrm>
          <a:prstGeom prst="rect">
            <a:avLst/>
          </a:prstGeom>
          <a:noFill/>
        </p:spPr>
      </p:pic>
      <p:pic>
        <p:nvPicPr>
          <p:cNvPr id="15" name="Picture 4" descr="d:\Mis documentos\Descargas\descarga\gifs chistes\sv39.gif"/>
          <p:cNvPicPr>
            <a:picLocks noChangeAspect="1" noChangeArrowheads="1"/>
          </p:cNvPicPr>
          <p:nvPr/>
        </p:nvPicPr>
        <p:blipFill>
          <a:blip r:embed="rId8"/>
          <a:srcRect/>
          <a:stretch>
            <a:fillRect/>
          </a:stretch>
        </p:blipFill>
        <p:spPr bwMode="auto">
          <a:xfrm>
            <a:off x="3857620" y="0"/>
            <a:ext cx="1314450" cy="371475"/>
          </a:xfrm>
          <a:prstGeom prst="rect">
            <a:avLst/>
          </a:prstGeom>
          <a:noFill/>
        </p:spPr>
      </p:pic>
      <p:pic>
        <p:nvPicPr>
          <p:cNvPr id="16" name="Picture 3" descr="d:\Mis documentos\Descargas\descarga\gifs chistes\sv39.gif"/>
          <p:cNvPicPr>
            <a:picLocks noChangeAspect="1" noChangeArrowheads="1"/>
          </p:cNvPicPr>
          <p:nvPr/>
        </p:nvPicPr>
        <p:blipFill>
          <a:blip r:embed="rId8"/>
          <a:srcRect/>
          <a:stretch>
            <a:fillRect/>
          </a:stretch>
        </p:blipFill>
        <p:spPr bwMode="auto">
          <a:xfrm>
            <a:off x="5143504" y="0"/>
            <a:ext cx="1314450" cy="371475"/>
          </a:xfrm>
          <a:prstGeom prst="rect">
            <a:avLst/>
          </a:prstGeom>
          <a:noFill/>
        </p:spPr>
      </p:pic>
      <p:pic>
        <p:nvPicPr>
          <p:cNvPr id="17" name="Picture 4" descr="d:\Mis documentos\Descargas\descarga\gifs chistes\sv39.gif"/>
          <p:cNvPicPr>
            <a:picLocks noChangeAspect="1" noChangeArrowheads="1"/>
          </p:cNvPicPr>
          <p:nvPr/>
        </p:nvPicPr>
        <p:blipFill>
          <a:blip r:embed="rId8"/>
          <a:srcRect/>
          <a:stretch>
            <a:fillRect/>
          </a:stretch>
        </p:blipFill>
        <p:spPr bwMode="auto">
          <a:xfrm>
            <a:off x="6429388" y="0"/>
            <a:ext cx="1500166" cy="357166"/>
          </a:xfrm>
          <a:prstGeom prst="rect">
            <a:avLst/>
          </a:prstGeom>
          <a:noFill/>
        </p:spPr>
      </p:pic>
      <p:pic>
        <p:nvPicPr>
          <p:cNvPr id="18" name="Picture 4" descr="d:\Mis documentos\Descargas\descarga\gifs chistes\sv39.gif"/>
          <p:cNvPicPr>
            <a:picLocks noChangeAspect="1" noChangeArrowheads="1"/>
          </p:cNvPicPr>
          <p:nvPr/>
        </p:nvPicPr>
        <p:blipFill>
          <a:blip r:embed="rId8"/>
          <a:srcRect/>
          <a:stretch>
            <a:fillRect/>
          </a:stretch>
        </p:blipFill>
        <p:spPr bwMode="auto">
          <a:xfrm>
            <a:off x="7643834" y="0"/>
            <a:ext cx="1500166" cy="357166"/>
          </a:xfrm>
          <a:prstGeom prst="rect">
            <a:avLst/>
          </a:prstGeom>
          <a:noFill/>
        </p:spPr>
      </p:pic>
      <p:pic>
        <p:nvPicPr>
          <p:cNvPr id="19" name="Picture 4" descr="gif musique"/>
          <p:cNvPicPr>
            <a:picLocks noChangeAspect="1" noChangeArrowheads="1" noCrop="1"/>
          </p:cNvPicPr>
          <p:nvPr/>
        </p:nvPicPr>
        <p:blipFill>
          <a:blip r:embed="rId9"/>
          <a:srcRect/>
          <a:stretch>
            <a:fillRect/>
          </a:stretch>
        </p:blipFill>
        <p:spPr bwMode="auto">
          <a:xfrm>
            <a:off x="-285784" y="3823502"/>
            <a:ext cx="3630608" cy="3034498"/>
          </a:xfrm>
          <a:prstGeom prst="rect">
            <a:avLst/>
          </a:prstGeom>
          <a:noFill/>
          <a:ln w="9525">
            <a:noFill/>
            <a:miter lim="800000"/>
            <a:headEnd/>
            <a:tailEnd/>
          </a:ln>
        </p:spPr>
      </p:pic>
      <p:pic>
        <p:nvPicPr>
          <p:cNvPr id="20" name="Picture 6" descr="http://www.labolsa.com/imagenes-foro/2011/12/30/132525808189778300.gif"/>
          <p:cNvPicPr>
            <a:picLocks noChangeAspect="1" noChangeArrowheads="1" noCrop="1"/>
          </p:cNvPicPr>
          <p:nvPr/>
        </p:nvPicPr>
        <p:blipFill>
          <a:blip r:embed="rId10"/>
          <a:srcRect/>
          <a:stretch>
            <a:fillRect/>
          </a:stretch>
        </p:blipFill>
        <p:spPr bwMode="auto">
          <a:xfrm>
            <a:off x="3500430" y="500042"/>
            <a:ext cx="1928826" cy="1878487"/>
          </a:xfrm>
          <a:prstGeom prst="rect">
            <a:avLst/>
          </a:prstGeom>
          <a:noFill/>
          <a:ln w="9525">
            <a:noFill/>
            <a:miter lim="800000"/>
            <a:headEnd/>
            <a:tailEnd/>
          </a:ln>
        </p:spPr>
      </p:pic>
      <p:pic>
        <p:nvPicPr>
          <p:cNvPr id="29698" name="Picture 2" descr="Rendered Image"/>
          <p:cNvPicPr>
            <a:picLocks noChangeAspect="1" noChangeArrowheads="1"/>
          </p:cNvPicPr>
          <p:nvPr/>
        </p:nvPicPr>
        <p:blipFill>
          <a:blip r:embed="rId11">
            <a:lum bright="40000"/>
          </a:blip>
          <a:srcRect/>
          <a:stretch>
            <a:fillRect/>
          </a:stretch>
        </p:blipFill>
        <p:spPr bwMode="auto">
          <a:xfrm>
            <a:off x="6715140" y="6000768"/>
            <a:ext cx="1019175" cy="29527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5364" name="4 Imagen" descr="15 años.jpg"/>
          <p:cNvPicPr>
            <a:picLocks noChangeAspect="1"/>
          </p:cNvPicPr>
          <p:nvPr/>
        </p:nvPicPr>
        <p:blipFill>
          <a:blip r:embed="rId2">
            <a:lum contrast="20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7" name="Picture 2" descr="Imagen renderizada"/>
          <p:cNvPicPr>
            <a:picLocks noChangeAspect="1" noChangeArrowheads="1"/>
          </p:cNvPicPr>
          <p:nvPr/>
        </p:nvPicPr>
        <p:blipFill>
          <a:blip r:embed="rId4">
            <a:lum bright="40000" contrast="40000"/>
          </a:blip>
          <a:srcRect/>
          <a:stretch>
            <a:fillRect/>
          </a:stretch>
        </p:blipFill>
        <p:spPr bwMode="auto">
          <a:xfrm>
            <a:off x="7858148" y="5572140"/>
            <a:ext cx="960437" cy="249238"/>
          </a:xfrm>
          <a:prstGeom prst="rect">
            <a:avLst/>
          </a:prstGeom>
          <a:noFill/>
          <a:ln w="9525">
            <a:noFill/>
            <a:miter lim="800000"/>
            <a:headEnd/>
            <a:tailEnd/>
          </a:ln>
        </p:spPr>
      </p:pic>
      <p:pic>
        <p:nvPicPr>
          <p:cNvPr id="10" name="Picture 2" descr="http://4.bp.blogspot.com/-cCSgM-S4LQc/VH3RG8DVUYI/AAAAAAADLlw/8r1j1SpIMYo/s1600/anonovo.gif"/>
          <p:cNvPicPr>
            <a:picLocks noChangeAspect="1" noChangeArrowheads="1" noCrop="1"/>
          </p:cNvPicPr>
          <p:nvPr/>
        </p:nvPicPr>
        <p:blipFill>
          <a:blip r:embed="rId5">
            <a:lum contrast="20000"/>
          </a:blip>
          <a:srcRect/>
          <a:stretch>
            <a:fillRect/>
          </a:stretch>
        </p:blipFill>
        <p:spPr bwMode="auto">
          <a:xfrm>
            <a:off x="3500430" y="0"/>
            <a:ext cx="1961157" cy="1857364"/>
          </a:xfrm>
          <a:prstGeom prst="rect">
            <a:avLst/>
          </a:prstGeom>
          <a:noFill/>
          <a:effectLst>
            <a:softEdge rad="31750"/>
          </a:effectLst>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357430"/>
            <a:ext cx="7215238" cy="2062103"/>
          </a:xfrm>
          <a:prstGeom prst="rect">
            <a:avLst/>
          </a:prstGeom>
          <a:noFill/>
        </p:spPr>
        <p:txBody>
          <a:bodyPr wrap="square" rtlCol="0">
            <a:spAutoFit/>
          </a:bodyPr>
          <a:lstStyle/>
          <a:p>
            <a:pPr algn="ctr" fontAlgn="auto">
              <a:spcBef>
                <a:spcPts val="0"/>
              </a:spcBef>
              <a:spcAft>
                <a:spcPts val="0"/>
              </a:spcAft>
              <a:defRPr/>
            </a:pPr>
            <a:r>
              <a:rPr lang="es-ES" sz="3200" dirty="0" smtClean="0">
                <a:effectLst>
                  <a:outerShdw blurRad="38100" dist="38100" dir="2700000" algn="tl">
                    <a:srgbClr val="000000">
                      <a:alpha val="43137"/>
                    </a:srgbClr>
                  </a:outerShdw>
                </a:effectLst>
                <a:latin typeface="Vivaldi" pitchFamily="66" charset="0"/>
              </a:rPr>
              <a:t>“Dale sentido a tu vida y trata de lograr tus objetivos cada día, porque cuando alcanzamos nuestros metas sentimos que triunfamos en la vida, este inicio de año debe ser el inicio de tu camino hacia la gloria</a:t>
            </a:r>
          </a:p>
        </p:txBody>
      </p:sp>
      <p:pic>
        <p:nvPicPr>
          <p:cNvPr id="27650"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1).jpg"/>
          <p:cNvPicPr>
            <a:picLocks noChangeAspect="1"/>
          </p:cNvPicPr>
          <p:nvPr/>
        </p:nvPicPr>
        <p:blipFill>
          <a:blip r:embed="rId2"/>
          <a:stretch>
            <a:fillRect/>
          </a:stretch>
        </p:blipFill>
        <p:spPr>
          <a:xfrm>
            <a:off x="11875" y="0"/>
            <a:ext cx="9120249" cy="6858000"/>
          </a:xfrm>
          <a:prstGeom prst="rect">
            <a:avLst/>
          </a:prstGeom>
        </p:spPr>
      </p:pic>
      <p:pic>
        <p:nvPicPr>
          <p:cNvPr id="5" name="4 Imagen" descr="0(11).jpg"/>
          <p:cNvPicPr>
            <a:picLocks noChangeAspect="1"/>
          </p:cNvPicPr>
          <p:nvPr/>
        </p:nvPicPr>
        <p:blipFill>
          <a:blip r:embed="rId2"/>
          <a:stretch>
            <a:fillRect/>
          </a:stretch>
        </p:blipFill>
        <p:spPr>
          <a:xfrm>
            <a:off x="0" y="0"/>
            <a:ext cx="9120249" cy="6858000"/>
          </a:xfrm>
          <a:prstGeom prst="rect">
            <a:avLst/>
          </a:prstGeom>
        </p:spPr>
      </p:pic>
      <p:pic>
        <p:nvPicPr>
          <p:cNvPr id="8" name="7 Imagen" descr="1zck5qe.jpg.gif"/>
          <p:cNvPicPr>
            <a:picLocks noChangeAspect="1"/>
          </p:cNvPicPr>
          <p:nvPr/>
        </p:nvPicPr>
        <p:blipFill>
          <a:blip r:embed="rId3">
            <a:lum bright="40000" contrast="40000"/>
          </a:blip>
          <a:srcRect/>
          <a:stretch>
            <a:fillRect/>
          </a:stretch>
        </p:blipFill>
        <p:spPr bwMode="auto">
          <a:xfrm>
            <a:off x="2214546" y="285728"/>
            <a:ext cx="4648200" cy="1381125"/>
          </a:xfrm>
          <a:prstGeom prst="rect">
            <a:avLst/>
          </a:prstGeom>
          <a:noFill/>
          <a:ln w="9525">
            <a:noFill/>
            <a:miter lim="800000"/>
            <a:headEnd/>
            <a:tailEnd/>
          </a:ln>
        </p:spPr>
      </p:pic>
      <p:pic>
        <p:nvPicPr>
          <p:cNvPr id="9" name="8 Imagen" descr="a2copas.gif"/>
          <p:cNvPicPr>
            <a:picLocks noChangeAspect="1"/>
          </p:cNvPicPr>
          <p:nvPr/>
        </p:nvPicPr>
        <p:blipFill>
          <a:blip r:embed="rId4"/>
          <a:stretch>
            <a:fillRect/>
          </a:stretch>
        </p:blipFill>
        <p:spPr>
          <a:xfrm flipH="1">
            <a:off x="6104077" y="2714620"/>
            <a:ext cx="3039923" cy="4143380"/>
          </a:xfrm>
          <a:prstGeom prst="rect">
            <a:avLst/>
          </a:prstGeom>
          <a:effectLst>
            <a:softEdge rad="635000"/>
          </a:effectLst>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par>
                          <p:cTn id="23" fill="hold">
                            <p:stCondLst>
                              <p:cond delay="7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44000" cy="6858000"/>
          </a:xfrm>
          <a:prstGeom prst="rect">
            <a:avLst/>
          </a:prstGeom>
        </p:spPr>
      </p:pic>
      <p:pic>
        <p:nvPicPr>
          <p:cNvPr id="7" name="6 Imagen" descr="Lb_AXTrOIv298ktRqoMhlYKwscM.png"/>
          <p:cNvPicPr>
            <a:picLocks noChangeAspect="1"/>
          </p:cNvPicPr>
          <p:nvPr/>
        </p:nvPicPr>
        <p:blipFill>
          <a:blip r:embed="rId3"/>
          <a:stretch>
            <a:fillRect/>
          </a:stretch>
        </p:blipFill>
        <p:spPr>
          <a:xfrm>
            <a:off x="4806917" y="0"/>
            <a:ext cx="4337084" cy="4572008"/>
          </a:xfrm>
          <a:prstGeom prst="rect">
            <a:avLst/>
          </a:prstGeom>
        </p:spPr>
      </p:pic>
      <p:sp>
        <p:nvSpPr>
          <p:cNvPr id="8" name="7 Extracto"/>
          <p:cNvSpPr/>
          <p:nvPr/>
        </p:nvSpPr>
        <p:spPr>
          <a:xfrm rot="10800000">
            <a:off x="1785918"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6429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3286116"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42148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2285983" y="4143379"/>
            <a:ext cx="844147"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10).gif"/>
          <p:cNvPicPr>
            <a:picLocks noChangeAspect="1"/>
          </p:cNvPicPr>
          <p:nvPr/>
        </p:nvPicPr>
        <p:blipFill>
          <a:blip r:embed="rId5"/>
          <a:stretch>
            <a:fillRect/>
          </a:stretch>
        </p:blipFill>
        <p:spPr>
          <a:xfrm>
            <a:off x="5929322" y="4500570"/>
            <a:ext cx="2928958" cy="1190625"/>
          </a:xfrm>
          <a:prstGeom prst="rect">
            <a:avLst/>
          </a:prstGeom>
        </p:spPr>
      </p:pic>
      <p:pic>
        <p:nvPicPr>
          <p:cNvPr id="14" name="13 Imagen" descr="Fuegos artificiales 3.gif"/>
          <p:cNvPicPr>
            <a:picLocks noChangeAspect="1"/>
          </p:cNvPicPr>
          <p:nvPr/>
        </p:nvPicPr>
        <p:blipFill>
          <a:blip r:embed="rId6"/>
          <a:stretch>
            <a:fillRect/>
          </a:stretch>
        </p:blipFill>
        <p:spPr>
          <a:xfrm>
            <a:off x="6858016" y="3357562"/>
            <a:ext cx="1371600" cy="1028700"/>
          </a:xfrm>
          <a:prstGeom prst="rect">
            <a:avLst/>
          </a:prstGeom>
        </p:spPr>
      </p:pic>
      <p:pic>
        <p:nvPicPr>
          <p:cNvPr id="15" name="14 Imagen" descr="Fuegos artificiales 3.gif"/>
          <p:cNvPicPr>
            <a:picLocks noChangeAspect="1"/>
          </p:cNvPicPr>
          <p:nvPr/>
        </p:nvPicPr>
        <p:blipFill>
          <a:blip r:embed="rId6"/>
          <a:stretch>
            <a:fillRect/>
          </a:stretch>
        </p:blipFill>
        <p:spPr>
          <a:xfrm>
            <a:off x="7000892" y="5829300"/>
            <a:ext cx="1371600" cy="1028700"/>
          </a:xfrm>
          <a:prstGeom prst="rect">
            <a:avLst/>
          </a:prstGeom>
        </p:spPr>
      </p:pic>
      <p:pic>
        <p:nvPicPr>
          <p:cNvPr id="16" name="15 Imagen" descr="Fuegos artificiales 3.gif"/>
          <p:cNvPicPr>
            <a:picLocks noChangeAspect="1"/>
          </p:cNvPicPr>
          <p:nvPr/>
        </p:nvPicPr>
        <p:blipFill>
          <a:blip r:embed="rId6"/>
          <a:stretch>
            <a:fillRect/>
          </a:stretch>
        </p:blipFill>
        <p:spPr>
          <a:xfrm>
            <a:off x="4214810" y="285728"/>
            <a:ext cx="1371600" cy="1028700"/>
          </a:xfrm>
          <a:prstGeom prst="rect">
            <a:avLst/>
          </a:prstGeom>
        </p:spPr>
      </p:pic>
      <p:pic>
        <p:nvPicPr>
          <p:cNvPr id="17" name="16 Imagen" descr="Fuegos artificiales 3.gif"/>
          <p:cNvPicPr>
            <a:picLocks noChangeAspect="1"/>
          </p:cNvPicPr>
          <p:nvPr/>
        </p:nvPicPr>
        <p:blipFill>
          <a:blip r:embed="rId6"/>
          <a:stretch>
            <a:fillRect/>
          </a:stretch>
        </p:blipFill>
        <p:spPr>
          <a:xfrm>
            <a:off x="642910" y="1357298"/>
            <a:ext cx="1371600" cy="1028700"/>
          </a:xfrm>
          <a:prstGeom prst="rect">
            <a:avLst/>
          </a:prstGeom>
        </p:spPr>
      </p:pic>
      <p:pic>
        <p:nvPicPr>
          <p:cNvPr id="18" name="17 Imagen" descr="0.png"/>
          <p:cNvPicPr>
            <a:picLocks noChangeAspect="1"/>
          </p:cNvPicPr>
          <p:nvPr/>
        </p:nvPicPr>
        <p:blipFill>
          <a:blip r:embed="rId7" cstate="print">
            <a:lum contrast="20000"/>
          </a:blip>
          <a:stretch>
            <a:fillRect/>
          </a:stretch>
        </p:blipFill>
        <p:spPr>
          <a:xfrm>
            <a:off x="5572132" y="3786190"/>
            <a:ext cx="3143240" cy="2023142"/>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par>
                          <p:cTn id="13" fill="hold">
                            <p:stCondLst>
                              <p:cond delay="70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2000"/>
                                        <p:tgtEl>
                                          <p:spTgt spid="12"/>
                                        </p:tgtEl>
                                      </p:cBhvr>
                                    </p:animEffect>
                                  </p:childTnLst>
                                </p:cTn>
                              </p:par>
                              <p:par>
                                <p:cTn id="29" presetID="23" presetClass="entr" presetSubtype="16"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2000" fill="hold"/>
                                        <p:tgtEl>
                                          <p:spTgt spid="18"/>
                                        </p:tgtEl>
                                        <p:attrNameLst>
                                          <p:attrName>ppt_w</p:attrName>
                                        </p:attrNameLst>
                                      </p:cBhvr>
                                      <p:tavLst>
                                        <p:tav tm="0">
                                          <p:val>
                                            <p:fltVal val="0"/>
                                          </p:val>
                                        </p:tav>
                                        <p:tav tm="100000">
                                          <p:val>
                                            <p:strVal val="#ppt_w"/>
                                          </p:val>
                                        </p:tav>
                                      </p:tavLst>
                                    </p:anim>
                                    <p:anim calcmode="lin" valueType="num">
                                      <p:cBhvr>
                                        <p:cTn id="32" dur="2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2214554"/>
            <a:ext cx="6143668" cy="2554545"/>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“Vivamos esta fecha con alegría para qué este nuevo año sea alegre, para qué las risas sean mayores que los lamentos, para que las victorias sean mayores que las derrotas, para que cada día sea una bonita experiencia</a:t>
            </a:r>
            <a:endParaRPr lang="es-ES" sz="3200" b="1" dirty="0">
              <a:solidFill>
                <a:schemeClr val="bg1"/>
              </a:solidFill>
              <a:effectLst>
                <a:outerShdw blurRad="38100" dist="38100" dir="2700000" algn="tl">
                  <a:srgbClr val="000000">
                    <a:alpha val="43137"/>
                  </a:srgbClr>
                </a:outerShdw>
              </a:effectLst>
              <a:latin typeface="Vivaldi" pitchFamily="66" charset="0"/>
            </a:endParaRPr>
          </a:p>
        </p:txBody>
      </p:sp>
      <p:pic>
        <p:nvPicPr>
          <p:cNvPr id="24578"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6" name="Picture 2" descr="https://retail.libbey.com/var/libbey/storage/images/retail-home/product-repository/champagne-stemware/210820-1-eng-US/Champagne-Stemware.png"/>
          <p:cNvPicPr>
            <a:picLocks noChangeAspect="1" noChangeArrowheads="1"/>
          </p:cNvPicPr>
          <p:nvPr/>
        </p:nvPicPr>
        <p:blipFill>
          <a:blip r:embed="rId3">
            <a:lum bright="-10000" contrast="20000"/>
          </a:blip>
          <a:srcRect/>
          <a:stretch>
            <a:fillRect/>
          </a:stretch>
        </p:blipFill>
        <p:spPr bwMode="auto">
          <a:xfrm>
            <a:off x="714354" y="3690939"/>
            <a:ext cx="2000250" cy="3143247"/>
          </a:xfrm>
          <a:prstGeom prst="rect">
            <a:avLst/>
          </a:prstGeom>
          <a:noFill/>
          <a:ln w="9525">
            <a:noFill/>
            <a:miter lim="800000"/>
            <a:headEnd/>
            <a:tailEnd/>
          </a:ln>
        </p:spPr>
      </p:pic>
      <p:pic>
        <p:nvPicPr>
          <p:cNvPr id="7" name="Picture 2" descr="https://retail.libbey.com/var/libbey/storage/images/retail-home/product-repository/champagne-stemware/210820-1-eng-US/Champagne-Stemware.png"/>
          <p:cNvPicPr>
            <a:picLocks noChangeAspect="1" noChangeArrowheads="1"/>
          </p:cNvPicPr>
          <p:nvPr/>
        </p:nvPicPr>
        <p:blipFill>
          <a:blip r:embed="rId4">
            <a:lum bright="-10000" contrast="20000"/>
          </a:blip>
          <a:srcRect/>
          <a:stretch>
            <a:fillRect/>
          </a:stretch>
        </p:blipFill>
        <p:spPr bwMode="auto">
          <a:xfrm>
            <a:off x="1643042" y="3714752"/>
            <a:ext cx="2000250" cy="3143248"/>
          </a:xfrm>
          <a:prstGeom prst="rect">
            <a:avLst/>
          </a:prstGeom>
          <a:noFill/>
          <a:ln w="9525">
            <a:noFill/>
            <a:miter lim="800000"/>
            <a:headEnd/>
            <a:tailEnd/>
          </a:ln>
        </p:spPr>
      </p:pic>
      <p:pic>
        <p:nvPicPr>
          <p:cNvPr id="8" name="7 Imagen" descr="205ff265.gif"/>
          <p:cNvPicPr>
            <a:picLocks noChangeAspect="1"/>
          </p:cNvPicPr>
          <p:nvPr/>
        </p:nvPicPr>
        <p:blipFill>
          <a:blip r:embed="rId5">
            <a:lum bright="-40000" contrast="40000"/>
          </a:blip>
          <a:stretch>
            <a:fillRect/>
          </a:stretch>
        </p:blipFill>
        <p:spPr>
          <a:xfrm>
            <a:off x="3286115" y="3429000"/>
            <a:ext cx="3132863" cy="3086104"/>
          </a:xfrm>
          <a:prstGeom prst="rect">
            <a:avLst/>
          </a:prstGeom>
          <a:effectLst>
            <a:softEdge rad="12700"/>
          </a:effectLst>
        </p:spPr>
      </p:pic>
      <p:pic>
        <p:nvPicPr>
          <p:cNvPr id="10" name="9 Imagen" descr="MUCHAS FELICIDADES 4.gif"/>
          <p:cNvPicPr>
            <a:picLocks noChangeAspect="1"/>
          </p:cNvPicPr>
          <p:nvPr/>
        </p:nvPicPr>
        <p:blipFill>
          <a:blip r:embed="rId6">
            <a:lum contrast="40000"/>
          </a:blip>
          <a:stretch>
            <a:fillRect/>
          </a:stretch>
        </p:blipFill>
        <p:spPr>
          <a:xfrm>
            <a:off x="0" y="-785842"/>
            <a:ext cx="4572000" cy="3929090"/>
          </a:xfrm>
          <a:prstGeom prst="rect">
            <a:avLst/>
          </a:prstGeom>
          <a:effectLst>
            <a:softEdge rad="31750"/>
          </a:effectLst>
        </p:spPr>
      </p:pic>
      <p:pic>
        <p:nvPicPr>
          <p:cNvPr id="12" name="11 Imagen" descr="0.png"/>
          <p:cNvPicPr>
            <a:picLocks noChangeAspect="1"/>
          </p:cNvPicPr>
          <p:nvPr/>
        </p:nvPicPr>
        <p:blipFill>
          <a:blip r:embed="rId7" cstate="print">
            <a:lum contrast="30000"/>
          </a:blip>
          <a:stretch>
            <a:fillRect/>
          </a:stretch>
        </p:blipFill>
        <p:spPr>
          <a:xfrm>
            <a:off x="1000100" y="2071678"/>
            <a:ext cx="2352218" cy="1514002"/>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Left)">
                                      <p:cBhvr>
                                        <p:cTn id="12" dur="3000"/>
                                        <p:tgtEl>
                                          <p:spTgt spid="6"/>
                                        </p:tgtEl>
                                      </p:cBhvr>
                                    </p:animEffect>
                                  </p:childTnLst>
                                </p:cTn>
                              </p:par>
                              <p:par>
                                <p:cTn id="13" presetID="1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lide(fromRight)">
                                      <p:cBhvr>
                                        <p:cTn id="15" dur="3000"/>
                                        <p:tgtEl>
                                          <p:spTgt spid="7"/>
                                        </p:tgtEl>
                                      </p:cBhvr>
                                    </p:animEffect>
                                  </p:childTnLst>
                                </p:cTn>
                              </p:par>
                            </p:childTnLst>
                          </p:cTn>
                        </p:par>
                        <p:par>
                          <p:cTn id="16" fill="hold">
                            <p:stCondLst>
                              <p:cond delay="8000"/>
                            </p:stCondLst>
                            <p:childTnLst>
                              <p:par>
                                <p:cTn id="17" presetID="2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2000" fill="hold"/>
                                        <p:tgtEl>
                                          <p:spTgt spid="12"/>
                                        </p:tgtEl>
                                        <p:attrNameLst>
                                          <p:attrName>ppt_w</p:attrName>
                                        </p:attrNameLst>
                                      </p:cBhvr>
                                      <p:tavLst>
                                        <p:tav tm="0">
                                          <p:val>
                                            <p:fltVal val="0"/>
                                          </p:val>
                                        </p:tav>
                                        <p:tav tm="100000">
                                          <p:val>
                                            <p:strVal val="#ppt_w"/>
                                          </p:val>
                                        </p:tav>
                                      </p:tavLst>
                                    </p:anim>
                                    <p:anim calcmode="lin" valueType="num">
                                      <p:cBhvr>
                                        <p:cTn id="20"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champan_c2b5eeae.jpg"/>
          <p:cNvPicPr>
            <a:picLocks noGrp="1" noChangeAspect="1"/>
          </p:cNvPicPr>
          <p:nvPr>
            <p:ph idx="1"/>
          </p:nvPr>
        </p:nvPicPr>
        <p:blipFill>
          <a:blip r:embed="rId2"/>
          <a:stretch>
            <a:fillRect/>
          </a:stretch>
        </p:blipFill>
        <p:spPr>
          <a:xfrm>
            <a:off x="1" y="0"/>
            <a:ext cx="9144000" cy="6858000"/>
          </a:xfr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Picture 8" descr="año nuevo"/>
          <p:cNvPicPr>
            <a:picLocks noChangeAspect="1" noChangeArrowheads="1" noCrop="1"/>
          </p:cNvPicPr>
          <p:nvPr/>
        </p:nvPicPr>
        <p:blipFill>
          <a:blip r:embed="rId4"/>
          <a:srcRect/>
          <a:stretch>
            <a:fillRect/>
          </a:stretch>
        </p:blipFill>
        <p:spPr bwMode="auto">
          <a:xfrm>
            <a:off x="1785918" y="285728"/>
            <a:ext cx="1409894" cy="1104918"/>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357430"/>
            <a:ext cx="7358114" cy="2062103"/>
          </a:xfrm>
          <a:prstGeom prst="rect">
            <a:avLst/>
          </a:prstGeom>
          <a:noFill/>
        </p:spPr>
        <p:txBody>
          <a:bodyPr wrap="square" rtlCol="0">
            <a:spAutoFit/>
          </a:bodyPr>
          <a:lstStyle/>
          <a:p>
            <a:pPr algn="ctr" fontAlgn="auto">
              <a:spcBef>
                <a:spcPts val="0"/>
              </a:spcBef>
              <a:spcAft>
                <a:spcPts val="0"/>
              </a:spcAft>
              <a:defRPr/>
            </a:pPr>
            <a:r>
              <a:rPr lang="es-ES" sz="3200" dirty="0" smtClean="0">
                <a:effectLst>
                  <a:outerShdw blurRad="38100" dist="38100" dir="2700000" algn="tl">
                    <a:srgbClr val="000000">
                      <a:alpha val="43137"/>
                    </a:srgbClr>
                  </a:outerShdw>
                </a:effectLst>
                <a:latin typeface="Vivaldi" pitchFamily="66" charset="0"/>
              </a:rPr>
              <a:t>“Hay cosas que aprendemos cada año y nos hacen mejores personas pero este año nuevo trata de hacer aquello que siempre quisiste hacer y nunca intentaste y verás que al final del año serás más </a:t>
            </a:r>
            <a:r>
              <a:rPr lang="es-ES" sz="3200" dirty="0" err="1" smtClean="0">
                <a:effectLst>
                  <a:outerShdw blurRad="38100" dist="38100" dir="2700000" algn="tl">
                    <a:srgbClr val="000000">
                      <a:alpha val="43137"/>
                    </a:srgbClr>
                  </a:outerShdw>
                </a:effectLst>
                <a:latin typeface="Vivaldi" pitchFamily="66" charset="0"/>
              </a:rPr>
              <a:t>felíz</a:t>
            </a:r>
            <a:r>
              <a:rPr lang="es-ES" sz="3200" dirty="0" smtClean="0">
                <a:effectLst>
                  <a:outerShdw blurRad="38100" dist="38100" dir="2700000" algn="tl">
                    <a:srgbClr val="000000">
                      <a:alpha val="43137"/>
                    </a:srgbClr>
                  </a:outerShdw>
                </a:effectLst>
                <a:latin typeface="Vivaldi" pitchFamily="66" charset="0"/>
              </a:rPr>
              <a:t>,”</a:t>
            </a:r>
            <a:endParaRPr lang="es-ES" sz="3200" b="1" dirty="0">
              <a:solidFill>
                <a:schemeClr val="bg1"/>
              </a:solidFill>
              <a:effectLst>
                <a:outerShdw blurRad="38100" dist="38100" dir="2700000" algn="tl">
                  <a:srgbClr val="000000">
                    <a:alpha val="43137"/>
                  </a:srgbClr>
                </a:outerShdw>
              </a:effectLst>
              <a:latin typeface="Vivaldi" pitchFamily="66" charset="0"/>
            </a:endParaRPr>
          </a:p>
        </p:txBody>
      </p:sp>
      <p:pic>
        <p:nvPicPr>
          <p:cNvPr id="21506"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aniv01.gif"/>
          <p:cNvPicPr>
            <a:picLocks noChangeAspect="1"/>
          </p:cNvPicPr>
          <p:nvPr/>
        </p:nvPicPr>
        <p:blipFill>
          <a:blip r:embed="rId4"/>
          <a:stretch>
            <a:fillRect/>
          </a:stretch>
        </p:blipFill>
        <p:spPr>
          <a:xfrm>
            <a:off x="1714480" y="642918"/>
            <a:ext cx="952500" cy="1571625"/>
          </a:xfrm>
          <a:prstGeom prst="rect">
            <a:avLst/>
          </a:prstGeom>
        </p:spPr>
      </p:pic>
      <p:pic>
        <p:nvPicPr>
          <p:cNvPr id="8" name="7 Imagen" descr="aniv01.gif"/>
          <p:cNvPicPr>
            <a:picLocks noChangeAspect="1"/>
          </p:cNvPicPr>
          <p:nvPr/>
        </p:nvPicPr>
        <p:blipFill>
          <a:blip r:embed="rId4"/>
          <a:stretch>
            <a:fillRect/>
          </a:stretch>
        </p:blipFill>
        <p:spPr>
          <a:xfrm>
            <a:off x="928662" y="-214338"/>
            <a:ext cx="952500" cy="1571625"/>
          </a:xfrm>
          <a:prstGeom prst="rect">
            <a:avLst/>
          </a:prstGeom>
        </p:spPr>
      </p:pic>
      <p:pic>
        <p:nvPicPr>
          <p:cNvPr id="9" name="8 Imagen" descr="aniv01.gif"/>
          <p:cNvPicPr>
            <a:picLocks noChangeAspect="1"/>
          </p:cNvPicPr>
          <p:nvPr/>
        </p:nvPicPr>
        <p:blipFill>
          <a:blip r:embed="rId4"/>
          <a:stretch>
            <a:fillRect/>
          </a:stretch>
        </p:blipFill>
        <p:spPr>
          <a:xfrm>
            <a:off x="4000496" y="357166"/>
            <a:ext cx="952500" cy="1571625"/>
          </a:xfrm>
          <a:prstGeom prst="rect">
            <a:avLst/>
          </a:prstGeom>
        </p:spPr>
      </p:pic>
      <p:pic>
        <p:nvPicPr>
          <p:cNvPr id="10" name="9 Imagen" descr="aniv01.gif"/>
          <p:cNvPicPr>
            <a:picLocks noChangeAspect="1"/>
          </p:cNvPicPr>
          <p:nvPr/>
        </p:nvPicPr>
        <p:blipFill>
          <a:blip r:embed="rId4"/>
          <a:stretch>
            <a:fillRect/>
          </a:stretch>
        </p:blipFill>
        <p:spPr>
          <a:xfrm>
            <a:off x="0" y="357166"/>
            <a:ext cx="952500" cy="1571625"/>
          </a:xfrm>
          <a:prstGeom prst="rect">
            <a:avLst/>
          </a:prstGeom>
        </p:spPr>
      </p:pic>
      <p:pic>
        <p:nvPicPr>
          <p:cNvPr id="12" name="11 Imagen" descr="aniv01.gif"/>
          <p:cNvPicPr>
            <a:picLocks noChangeAspect="1"/>
          </p:cNvPicPr>
          <p:nvPr/>
        </p:nvPicPr>
        <p:blipFill>
          <a:blip r:embed="rId4"/>
          <a:stretch>
            <a:fillRect/>
          </a:stretch>
        </p:blipFill>
        <p:spPr>
          <a:xfrm>
            <a:off x="2643174" y="0"/>
            <a:ext cx="952500" cy="1571625"/>
          </a:xfrm>
          <a:prstGeom prst="rect">
            <a:avLst/>
          </a:prstGeom>
        </p:spPr>
      </p:pic>
      <p:pic>
        <p:nvPicPr>
          <p:cNvPr id="13" name="12 Imagen" descr="aniv01.gif"/>
          <p:cNvPicPr>
            <a:picLocks noChangeAspect="1"/>
          </p:cNvPicPr>
          <p:nvPr/>
        </p:nvPicPr>
        <p:blipFill>
          <a:blip r:embed="rId4"/>
          <a:stretch>
            <a:fillRect/>
          </a:stretch>
        </p:blipFill>
        <p:spPr>
          <a:xfrm>
            <a:off x="5786446" y="285728"/>
            <a:ext cx="952500" cy="1571625"/>
          </a:xfrm>
          <a:prstGeom prst="rect">
            <a:avLst/>
          </a:prstGeom>
        </p:spPr>
      </p:pic>
      <p:pic>
        <p:nvPicPr>
          <p:cNvPr id="14" name="13 Imagen" descr="aniv01.gif"/>
          <p:cNvPicPr>
            <a:picLocks noChangeAspect="1"/>
          </p:cNvPicPr>
          <p:nvPr/>
        </p:nvPicPr>
        <p:blipFill>
          <a:blip r:embed="rId4"/>
          <a:stretch>
            <a:fillRect/>
          </a:stretch>
        </p:blipFill>
        <p:spPr>
          <a:xfrm>
            <a:off x="4572000" y="1428736"/>
            <a:ext cx="952500" cy="1571625"/>
          </a:xfrm>
          <a:prstGeom prst="rect">
            <a:avLst/>
          </a:prstGeom>
        </p:spPr>
      </p:pic>
      <p:pic>
        <p:nvPicPr>
          <p:cNvPr id="15" name="14 Imagen" descr="aniv01.gif"/>
          <p:cNvPicPr>
            <a:picLocks noChangeAspect="1"/>
          </p:cNvPicPr>
          <p:nvPr/>
        </p:nvPicPr>
        <p:blipFill>
          <a:blip r:embed="rId4"/>
          <a:stretch>
            <a:fillRect/>
          </a:stretch>
        </p:blipFill>
        <p:spPr>
          <a:xfrm>
            <a:off x="8191500" y="428604"/>
            <a:ext cx="952500" cy="1571625"/>
          </a:xfrm>
          <a:prstGeom prst="rect">
            <a:avLst/>
          </a:prstGeom>
        </p:spPr>
      </p:pic>
      <p:pic>
        <p:nvPicPr>
          <p:cNvPr id="16" name="15 Imagen" descr="aniv01.gif"/>
          <p:cNvPicPr>
            <a:picLocks noChangeAspect="1"/>
          </p:cNvPicPr>
          <p:nvPr/>
        </p:nvPicPr>
        <p:blipFill>
          <a:blip r:embed="rId4"/>
          <a:stretch>
            <a:fillRect/>
          </a:stretch>
        </p:blipFill>
        <p:spPr>
          <a:xfrm>
            <a:off x="7000892" y="0"/>
            <a:ext cx="952500" cy="1571625"/>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3).jpg"/>
          <p:cNvPicPr>
            <a:picLocks noChangeAspect="1"/>
          </p:cNvPicPr>
          <p:nvPr/>
        </p:nvPicPr>
        <p:blipFill>
          <a:blip r:embed="rId2"/>
          <a:stretch>
            <a:fillRect/>
          </a:stretch>
        </p:blipFill>
        <p:spPr>
          <a:xfrm>
            <a:off x="0" y="10016"/>
            <a:ext cx="9144000" cy="6837967"/>
          </a:xfrm>
          <a:prstGeom prst="rect">
            <a:avLst/>
          </a:prstGeom>
        </p:spPr>
      </p:pic>
      <p:pic>
        <p:nvPicPr>
          <p:cNvPr id="5" name="4 Imagen" descr="fuego 4.gif"/>
          <p:cNvPicPr>
            <a:picLocks noChangeAspect="1"/>
          </p:cNvPicPr>
          <p:nvPr/>
        </p:nvPicPr>
        <p:blipFill>
          <a:blip r:embed="rId3"/>
          <a:stretch>
            <a:fillRect/>
          </a:stretch>
        </p:blipFill>
        <p:spPr>
          <a:xfrm>
            <a:off x="0" y="0"/>
            <a:ext cx="1714500" cy="1714500"/>
          </a:xfrm>
          <a:prstGeom prst="rect">
            <a:avLst/>
          </a:prstGeom>
        </p:spPr>
      </p:pic>
      <p:pic>
        <p:nvPicPr>
          <p:cNvPr id="6" name="5 Imagen" descr="fuego 4.gif"/>
          <p:cNvPicPr>
            <a:picLocks noChangeAspect="1"/>
          </p:cNvPicPr>
          <p:nvPr/>
        </p:nvPicPr>
        <p:blipFill>
          <a:blip r:embed="rId3"/>
          <a:stretch>
            <a:fillRect/>
          </a:stretch>
        </p:blipFill>
        <p:spPr>
          <a:xfrm>
            <a:off x="7429500" y="0"/>
            <a:ext cx="1714500" cy="1714500"/>
          </a:xfrm>
          <a:prstGeom prst="rect">
            <a:avLst/>
          </a:prstGeom>
        </p:spPr>
      </p:pic>
      <p:pic>
        <p:nvPicPr>
          <p:cNvPr id="7" name="6 Imagen" descr="fuego 4.gif"/>
          <p:cNvPicPr>
            <a:picLocks noChangeAspect="1"/>
          </p:cNvPicPr>
          <p:nvPr/>
        </p:nvPicPr>
        <p:blipFill>
          <a:blip r:embed="rId3"/>
          <a:stretch>
            <a:fillRect/>
          </a:stretch>
        </p:blipFill>
        <p:spPr>
          <a:xfrm>
            <a:off x="0" y="1714488"/>
            <a:ext cx="1143008" cy="1143008"/>
          </a:xfrm>
          <a:prstGeom prst="rect">
            <a:avLst/>
          </a:prstGeom>
        </p:spPr>
      </p:pic>
      <p:pic>
        <p:nvPicPr>
          <p:cNvPr id="8" name="7 Imagen" descr="fuego 4.gif"/>
          <p:cNvPicPr>
            <a:picLocks noChangeAspect="1"/>
          </p:cNvPicPr>
          <p:nvPr/>
        </p:nvPicPr>
        <p:blipFill>
          <a:blip r:embed="rId3"/>
          <a:stretch>
            <a:fillRect/>
          </a:stretch>
        </p:blipFill>
        <p:spPr>
          <a:xfrm>
            <a:off x="0" y="3143248"/>
            <a:ext cx="1143008" cy="1143008"/>
          </a:xfrm>
          <a:prstGeom prst="rect">
            <a:avLst/>
          </a:prstGeom>
        </p:spPr>
      </p:pic>
      <p:pic>
        <p:nvPicPr>
          <p:cNvPr id="9" name="8 Imagen" descr="fuego 4.gif"/>
          <p:cNvPicPr>
            <a:picLocks noChangeAspect="1"/>
          </p:cNvPicPr>
          <p:nvPr/>
        </p:nvPicPr>
        <p:blipFill>
          <a:blip r:embed="rId3"/>
          <a:stretch>
            <a:fillRect/>
          </a:stretch>
        </p:blipFill>
        <p:spPr>
          <a:xfrm>
            <a:off x="0" y="4143380"/>
            <a:ext cx="1143008" cy="1143008"/>
          </a:xfrm>
          <a:prstGeom prst="rect">
            <a:avLst/>
          </a:prstGeom>
        </p:spPr>
      </p:pic>
      <p:pic>
        <p:nvPicPr>
          <p:cNvPr id="10" name="9 Imagen" descr="fuego 4.gif"/>
          <p:cNvPicPr>
            <a:picLocks noChangeAspect="1"/>
          </p:cNvPicPr>
          <p:nvPr/>
        </p:nvPicPr>
        <p:blipFill>
          <a:blip r:embed="rId3"/>
          <a:stretch>
            <a:fillRect/>
          </a:stretch>
        </p:blipFill>
        <p:spPr>
          <a:xfrm>
            <a:off x="0" y="5286396"/>
            <a:ext cx="1571604" cy="1571604"/>
          </a:xfrm>
          <a:prstGeom prst="rect">
            <a:avLst/>
          </a:prstGeom>
        </p:spPr>
      </p:pic>
      <p:pic>
        <p:nvPicPr>
          <p:cNvPr id="11" name="10 Imagen" descr="fuego 4.gif"/>
          <p:cNvPicPr>
            <a:picLocks noChangeAspect="1"/>
          </p:cNvPicPr>
          <p:nvPr/>
        </p:nvPicPr>
        <p:blipFill>
          <a:blip r:embed="rId3"/>
          <a:stretch>
            <a:fillRect/>
          </a:stretch>
        </p:blipFill>
        <p:spPr>
          <a:xfrm>
            <a:off x="7858148" y="1428736"/>
            <a:ext cx="1357322" cy="1357322"/>
          </a:xfrm>
          <a:prstGeom prst="rect">
            <a:avLst/>
          </a:prstGeom>
        </p:spPr>
      </p:pic>
      <p:pic>
        <p:nvPicPr>
          <p:cNvPr id="12" name="11 Imagen" descr="fuego 4.gif"/>
          <p:cNvPicPr>
            <a:picLocks noChangeAspect="1"/>
          </p:cNvPicPr>
          <p:nvPr/>
        </p:nvPicPr>
        <p:blipFill>
          <a:blip r:embed="rId3"/>
          <a:stretch>
            <a:fillRect/>
          </a:stretch>
        </p:blipFill>
        <p:spPr>
          <a:xfrm>
            <a:off x="8072462" y="2714620"/>
            <a:ext cx="1357322" cy="1357322"/>
          </a:xfrm>
          <a:prstGeom prst="rect">
            <a:avLst/>
          </a:prstGeom>
        </p:spPr>
      </p:pic>
      <p:pic>
        <p:nvPicPr>
          <p:cNvPr id="13" name="12 Imagen" descr="fuego 4.gif"/>
          <p:cNvPicPr>
            <a:picLocks noChangeAspect="1"/>
          </p:cNvPicPr>
          <p:nvPr/>
        </p:nvPicPr>
        <p:blipFill>
          <a:blip r:embed="rId3"/>
          <a:stretch>
            <a:fillRect/>
          </a:stretch>
        </p:blipFill>
        <p:spPr>
          <a:xfrm>
            <a:off x="7786678" y="3857628"/>
            <a:ext cx="1357322" cy="1357322"/>
          </a:xfrm>
          <a:prstGeom prst="rect">
            <a:avLst/>
          </a:prstGeom>
        </p:spPr>
      </p:pic>
      <p:pic>
        <p:nvPicPr>
          <p:cNvPr id="14" name="13 Imagen" descr="fuego 4.gif"/>
          <p:cNvPicPr>
            <a:picLocks noChangeAspect="1"/>
          </p:cNvPicPr>
          <p:nvPr/>
        </p:nvPicPr>
        <p:blipFill>
          <a:blip r:embed="rId3"/>
          <a:stretch>
            <a:fillRect/>
          </a:stretch>
        </p:blipFill>
        <p:spPr>
          <a:xfrm>
            <a:off x="7500950" y="4929198"/>
            <a:ext cx="1643050" cy="1643050"/>
          </a:xfrm>
          <a:prstGeom prst="rect">
            <a:avLst/>
          </a:prstGeom>
        </p:spPr>
      </p:pic>
      <p:pic>
        <p:nvPicPr>
          <p:cNvPr id="15" name="14 Imagen" descr="fuego 4.gif"/>
          <p:cNvPicPr>
            <a:picLocks noChangeAspect="1"/>
          </p:cNvPicPr>
          <p:nvPr/>
        </p:nvPicPr>
        <p:blipFill>
          <a:blip r:embed="rId3"/>
          <a:stretch>
            <a:fillRect/>
          </a:stretch>
        </p:blipFill>
        <p:spPr>
          <a:xfrm>
            <a:off x="6643702" y="0"/>
            <a:ext cx="928694" cy="928694"/>
          </a:xfrm>
          <a:prstGeom prst="rect">
            <a:avLst/>
          </a:prstGeom>
        </p:spPr>
      </p:pic>
      <p:pic>
        <p:nvPicPr>
          <p:cNvPr id="16" name="15 Imagen" descr="fuego 4.gif"/>
          <p:cNvPicPr>
            <a:picLocks noChangeAspect="1"/>
          </p:cNvPicPr>
          <p:nvPr/>
        </p:nvPicPr>
        <p:blipFill>
          <a:blip r:embed="rId3"/>
          <a:stretch>
            <a:fillRect/>
          </a:stretch>
        </p:blipFill>
        <p:spPr>
          <a:xfrm>
            <a:off x="1785918" y="0"/>
            <a:ext cx="928694" cy="928694"/>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85992"/>
            <a:ext cx="7286676" cy="2062103"/>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“Este año nuevo sigamos viviendo en paz con los seres que nos rodean, sigamos dando amor a nuestro seres queridos y sigamos dando lo mejor de nosotros en cada cosas que hacemos, que este año sea el mejor de todos,”</a:t>
            </a:r>
            <a:endParaRPr lang="es-ES" sz="3200" b="1" dirty="0">
              <a:solidFill>
                <a:schemeClr val="bg1"/>
              </a:solidFill>
              <a:effectLst>
                <a:outerShdw blurRad="38100" dist="38100" dir="2700000" algn="tl">
                  <a:srgbClr val="000000">
                    <a:alpha val="43137"/>
                  </a:srgbClr>
                </a:outerShdw>
              </a:effectLst>
              <a:latin typeface="Vivaldi" pitchFamily="66" charset="0"/>
            </a:endParaRPr>
          </a:p>
        </p:txBody>
      </p:sp>
      <p:pic>
        <p:nvPicPr>
          <p:cNvPr id="18434"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es año nuevo, png (4).png"/>
          <p:cNvPicPr>
            <a:picLocks noChangeAspect="1"/>
          </p:cNvPicPr>
          <p:nvPr/>
        </p:nvPicPr>
        <p:blipFill>
          <a:blip r:embed="rId3"/>
          <a:stretch>
            <a:fillRect/>
          </a:stretch>
        </p:blipFill>
        <p:spPr>
          <a:xfrm>
            <a:off x="0" y="3143248"/>
            <a:ext cx="6786578" cy="3929064"/>
          </a:xfrm>
          <a:prstGeom prst="rect">
            <a:avLst/>
          </a:prstGeom>
        </p:spPr>
      </p:pic>
      <p:pic>
        <p:nvPicPr>
          <p:cNvPr id="6" name="5 Imagen" descr="WmV5llV.gif"/>
          <p:cNvPicPr>
            <a:picLocks noChangeAspect="1"/>
          </p:cNvPicPr>
          <p:nvPr/>
        </p:nvPicPr>
        <p:blipFill>
          <a:blip r:embed="rId4">
            <a:lum contrast="30000"/>
          </a:blip>
          <a:stretch>
            <a:fillRect/>
          </a:stretch>
        </p:blipFill>
        <p:spPr>
          <a:xfrm>
            <a:off x="2071670" y="-1214470"/>
            <a:ext cx="4776141" cy="3714776"/>
          </a:xfrm>
          <a:prstGeom prst="rect">
            <a:avLst/>
          </a:prstGeom>
          <a:effectLst>
            <a:softEdge rad="12700"/>
          </a:effectLst>
        </p:spPr>
      </p:pic>
      <p:pic>
        <p:nvPicPr>
          <p:cNvPr id="17410" name="Picture 2" descr="Rendered Image"/>
          <p:cNvPicPr>
            <a:picLocks noChangeAspect="1" noChangeArrowheads="1"/>
          </p:cNvPicPr>
          <p:nvPr/>
        </p:nvPicPr>
        <p:blipFill>
          <a:blip r:embed="rId5">
            <a:lum contrast="40000"/>
          </a:blip>
          <a:srcRect/>
          <a:stretch>
            <a:fillRect/>
          </a:stretch>
        </p:blipFill>
        <p:spPr bwMode="auto">
          <a:xfrm>
            <a:off x="357158" y="4643446"/>
            <a:ext cx="1019175" cy="29527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pas.JPG"/>
          <p:cNvPicPr>
            <a:picLocks noGrp="1" noChangeAspect="1"/>
          </p:cNvPicPr>
          <p:nvPr>
            <p:ph idx="1"/>
          </p:nvPr>
        </p:nvPicPr>
        <p:blipFill>
          <a:blip r:embed="rId2"/>
          <a:stretch>
            <a:fillRect/>
          </a:stretch>
        </p:blipFill>
        <p:spPr>
          <a:xfrm>
            <a:off x="0" y="1405677"/>
            <a:ext cx="9144000" cy="5738099"/>
          </a:xfrm>
        </p:spPr>
      </p:pic>
      <p:pic>
        <p:nvPicPr>
          <p:cNvPr id="9" name="8 Imagen" descr="gif-animate-buon-anno-nuovo_2.gif"/>
          <p:cNvPicPr>
            <a:picLocks noChangeAspect="1"/>
          </p:cNvPicPr>
          <p:nvPr/>
        </p:nvPicPr>
        <p:blipFill>
          <a:blip r:embed="rId3">
            <a:lum contrast="20000"/>
          </a:blip>
          <a:stretch>
            <a:fillRect/>
          </a:stretch>
        </p:blipFill>
        <p:spPr>
          <a:xfrm>
            <a:off x="6429388" y="1000108"/>
            <a:ext cx="3214678" cy="3429000"/>
          </a:xfrm>
          <a:prstGeom prst="rect">
            <a:avLst/>
          </a:prstGeom>
        </p:spPr>
      </p:pic>
      <p:pic>
        <p:nvPicPr>
          <p:cNvPr id="12290" name="Picture 2" descr="http://dl5.glitter-graphics.net/pub/1876/1876545fr5m2pbtmk.gif"/>
          <p:cNvPicPr>
            <a:picLocks noChangeAspect="1" noChangeArrowheads="1" noCrop="1"/>
          </p:cNvPicPr>
          <p:nvPr/>
        </p:nvPicPr>
        <p:blipFill>
          <a:blip r:embed="rId4"/>
          <a:srcRect/>
          <a:stretch>
            <a:fillRect/>
          </a:stretch>
        </p:blipFill>
        <p:spPr bwMode="auto">
          <a:xfrm>
            <a:off x="0" y="0"/>
            <a:ext cx="2928910" cy="390521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ppt_x"/>
                                          </p:val>
                                        </p:tav>
                                        <p:tav tm="100000">
                                          <p:val>
                                            <p:strVal val="#ppt_x"/>
                                          </p:val>
                                        </p:tav>
                                      </p:tavLst>
                                    </p:anim>
                                    <p:anim calcmode="lin" valueType="num">
                                      <p:cBhvr additive="base">
                                        <p:cTn id="8" dur="3000" fill="hold"/>
                                        <p:tgtEl>
                                          <p:spTgt spid="9"/>
                                        </p:tgtEl>
                                        <p:attrNameLst>
                                          <p:attrName>ppt_y</p:attrName>
                                        </p:attrNameLst>
                                      </p:cBhvr>
                                      <p:tavLst>
                                        <p:tav tm="0">
                                          <p:val>
                                            <p:strVal val="0-#ppt_h/2"/>
                                          </p:val>
                                        </p:tav>
                                        <p:tav tm="100000">
                                          <p:val>
                                            <p:strVal val="#ppt_y"/>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ppt_x"/>
                                          </p:val>
                                        </p:tav>
                                        <p:tav tm="100000">
                                          <p:val>
                                            <p:strVal val="#ppt_x"/>
                                          </p:val>
                                        </p:tav>
                                      </p:tavLst>
                                    </p:anim>
                                    <p:anim calcmode="lin" valueType="num">
                                      <p:cBhvr additive="base">
                                        <p:cTn id="16" dur="5000" fill="hold"/>
                                        <p:tgtEl>
                                          <p:spTgt spid="9"/>
                                        </p:tgtEl>
                                        <p:attrNameLst>
                                          <p:attrName>ppt_y</p:attrName>
                                        </p:attrNameLst>
                                      </p:cBhvr>
                                      <p:tavLst>
                                        <p:tav tm="0">
                                          <p:val>
                                            <p:strVal val="0-#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2290"/>
                                        </p:tgtEl>
                                        <p:attrNameLst>
                                          <p:attrName>style.visibility</p:attrName>
                                        </p:attrNameLst>
                                      </p:cBhvr>
                                      <p:to>
                                        <p:strVal val="visible"/>
                                      </p:to>
                                    </p:set>
                                    <p:animEffect transition="in" filter="fade">
                                      <p:cBhvr>
                                        <p:cTn id="19"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2357430"/>
            <a:ext cx="6786610" cy="2062103"/>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“Las puertas de nuevo camino se abren al iniciar un nuevo año, un camino que tal vez esté lleno de flores y espinas, un camino largo y ascendente pero un camino necesario de recorrer para lograr nuestros sueños”</a:t>
            </a:r>
            <a:endParaRPr lang="es-ES" b="1" dirty="0">
              <a:effectLst>
                <a:outerShdw blurRad="38100" dist="38100" dir="2700000" algn="tl">
                  <a:srgbClr val="000000">
                    <a:alpha val="43137"/>
                  </a:srgbClr>
                </a:outerShdw>
              </a:effectLst>
              <a:latin typeface="Vivaldi" pitchFamily="66" charset="0"/>
            </a:endParaRPr>
          </a:p>
        </p:txBody>
      </p:sp>
      <p:pic>
        <p:nvPicPr>
          <p:cNvPr id="15362"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6).jpg"/>
          <p:cNvPicPr>
            <a:picLocks noChangeAspect="1"/>
          </p:cNvPicPr>
          <p:nvPr/>
        </p:nvPicPr>
        <p:blipFill>
          <a:blip r:embed="rId2"/>
          <a:stretch>
            <a:fillRect/>
          </a:stretch>
        </p:blipFill>
        <p:spPr>
          <a:xfrm>
            <a:off x="5945" y="0"/>
            <a:ext cx="9132109" cy="6858000"/>
          </a:xfrm>
          <a:prstGeom prst="rect">
            <a:avLst/>
          </a:prstGeom>
        </p:spPr>
      </p:pic>
      <p:pic>
        <p:nvPicPr>
          <p:cNvPr id="5" name="4 Imagen" descr="0(7).gif"/>
          <p:cNvPicPr>
            <a:picLocks noChangeAspect="1"/>
          </p:cNvPicPr>
          <p:nvPr/>
        </p:nvPicPr>
        <p:blipFill>
          <a:blip r:embed="rId3">
            <a:lum contrast="20000"/>
          </a:blip>
          <a:stretch>
            <a:fillRect/>
          </a:stretch>
        </p:blipFill>
        <p:spPr>
          <a:xfrm>
            <a:off x="2357422" y="3714752"/>
            <a:ext cx="4552950" cy="2838450"/>
          </a:xfrm>
          <a:prstGeom prst="rect">
            <a:avLst/>
          </a:prstGeom>
          <a:effectLst>
            <a:softEdge rad="12700"/>
          </a:effectLst>
        </p:spPr>
      </p:pic>
      <p:pic>
        <p:nvPicPr>
          <p:cNvPr id="6" name="5 Imagen" descr="0(3).png"/>
          <p:cNvPicPr>
            <a:picLocks noChangeAspect="1"/>
          </p:cNvPicPr>
          <p:nvPr/>
        </p:nvPicPr>
        <p:blipFill>
          <a:blip r:embed="rId4"/>
          <a:stretch>
            <a:fillRect/>
          </a:stretch>
        </p:blipFill>
        <p:spPr>
          <a:xfrm flipH="1">
            <a:off x="-214346" y="3929066"/>
            <a:ext cx="2643206" cy="2667002"/>
          </a:xfrm>
          <a:prstGeom prst="rect">
            <a:avLst/>
          </a:prstGeom>
          <a:effectLst>
            <a:softEdge rad="31750"/>
          </a:effectLst>
        </p:spPr>
      </p:pic>
      <p:pic>
        <p:nvPicPr>
          <p:cNvPr id="7" name="6 Imagen" descr="0(5).gif"/>
          <p:cNvPicPr>
            <a:picLocks noChangeAspect="1"/>
          </p:cNvPicPr>
          <p:nvPr/>
        </p:nvPicPr>
        <p:blipFill>
          <a:blip r:embed="rId5"/>
          <a:stretch>
            <a:fillRect/>
          </a:stretch>
        </p:blipFill>
        <p:spPr>
          <a:xfrm>
            <a:off x="6786578" y="3819525"/>
            <a:ext cx="2028825" cy="3038475"/>
          </a:xfrm>
          <a:prstGeom prst="rect">
            <a:avLst/>
          </a:prstGeom>
          <a:effectLst>
            <a:softEdge rad="12700"/>
          </a:effectLst>
        </p:spPr>
      </p:pic>
      <p:pic>
        <p:nvPicPr>
          <p:cNvPr id="8" name="7 Imagen" descr="0(1).png"/>
          <p:cNvPicPr>
            <a:picLocks noChangeAspect="1"/>
          </p:cNvPicPr>
          <p:nvPr/>
        </p:nvPicPr>
        <p:blipFill>
          <a:blip r:embed="rId6">
            <a:lum contrast="30000"/>
          </a:blip>
          <a:stretch>
            <a:fillRect/>
          </a:stretch>
        </p:blipFill>
        <p:spPr>
          <a:xfrm>
            <a:off x="1142976" y="0"/>
            <a:ext cx="2643206" cy="1425188"/>
          </a:xfrm>
          <a:prstGeom prst="rect">
            <a:avLst/>
          </a:prstGeom>
        </p:spPr>
      </p:pic>
      <p:pic>
        <p:nvPicPr>
          <p:cNvPr id="9" name="8 Imagen" descr="Feliz año nuevo 1.gif"/>
          <p:cNvPicPr>
            <a:picLocks noChangeAspect="1"/>
          </p:cNvPicPr>
          <p:nvPr/>
        </p:nvPicPr>
        <p:blipFill>
          <a:blip r:embed="rId7">
            <a:lum contrast="20000"/>
          </a:blip>
          <a:stretch>
            <a:fillRect/>
          </a:stretch>
        </p:blipFill>
        <p:spPr>
          <a:xfrm>
            <a:off x="4214810" y="0"/>
            <a:ext cx="3690910" cy="1357298"/>
          </a:xfrm>
          <a:prstGeom prst="rect">
            <a:avLst/>
          </a:prstGeom>
        </p:spPr>
      </p:pic>
      <p:sp>
        <p:nvSpPr>
          <p:cNvPr id="10" name="9 Rectángulo"/>
          <p:cNvSpPr/>
          <p:nvPr/>
        </p:nvSpPr>
        <p:spPr>
          <a:xfrm>
            <a:off x="0" y="0"/>
            <a:ext cx="9144000" cy="6858000"/>
          </a:xfrm>
          <a:prstGeom prst="rect">
            <a:avLst/>
          </a:prstGeom>
          <a:blipFill dpi="0" rotWithShape="1">
            <a:blip r:embed="rId8"/>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4338" name="Picture 2" descr="Rendered Image"/>
          <p:cNvPicPr>
            <a:picLocks noChangeAspect="1" noChangeArrowheads="1"/>
          </p:cNvPicPr>
          <p:nvPr/>
        </p:nvPicPr>
        <p:blipFill>
          <a:blip r:embed="rId9">
            <a:lum bright="40000"/>
          </a:blip>
          <a:srcRect/>
          <a:stretch>
            <a:fillRect/>
          </a:stretch>
        </p:blipFill>
        <p:spPr bwMode="auto">
          <a:xfrm>
            <a:off x="1857356" y="6072206"/>
            <a:ext cx="1019175" cy="29527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8482-svetik.jpg"/>
          <p:cNvPicPr>
            <a:picLocks noChangeAspect="1"/>
          </p:cNvPicPr>
          <p:nvPr/>
        </p:nvPicPr>
        <p:blipFill>
          <a:blip r:embed="rId2"/>
          <a:stretch>
            <a:fillRect/>
          </a:stretch>
        </p:blipFill>
        <p:spPr>
          <a:xfrm>
            <a:off x="0" y="10016"/>
            <a:ext cx="9144000" cy="6837967"/>
          </a:xfrm>
          <a:prstGeom prst="rect">
            <a:avLst/>
          </a:prstGeom>
        </p:spPr>
      </p:pic>
      <p:sp>
        <p:nvSpPr>
          <p:cNvPr id="12" name="11 Acorde"/>
          <p:cNvSpPr/>
          <p:nvPr/>
        </p:nvSpPr>
        <p:spPr>
          <a:xfrm rot="17581550">
            <a:off x="166882" y="452605"/>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Acorde"/>
          <p:cNvSpPr/>
          <p:nvPr/>
        </p:nvSpPr>
        <p:spPr>
          <a:xfrm rot="17581550">
            <a:off x="1309890" y="524043"/>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Acorde"/>
          <p:cNvSpPr/>
          <p:nvPr/>
        </p:nvSpPr>
        <p:spPr>
          <a:xfrm rot="17581550">
            <a:off x="2452899" y="524044"/>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Acorde"/>
          <p:cNvSpPr/>
          <p:nvPr/>
        </p:nvSpPr>
        <p:spPr>
          <a:xfrm rot="17581550">
            <a:off x="3667344" y="452603"/>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Acorde"/>
          <p:cNvSpPr/>
          <p:nvPr/>
        </p:nvSpPr>
        <p:spPr>
          <a:xfrm rot="17581550">
            <a:off x="4810352" y="524041"/>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Acorde"/>
          <p:cNvSpPr/>
          <p:nvPr/>
        </p:nvSpPr>
        <p:spPr>
          <a:xfrm rot="17581550">
            <a:off x="5953361" y="524042"/>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Acorde"/>
          <p:cNvSpPr/>
          <p:nvPr/>
        </p:nvSpPr>
        <p:spPr>
          <a:xfrm rot="17581550">
            <a:off x="6976919" y="524042"/>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Acorde"/>
          <p:cNvSpPr/>
          <p:nvPr/>
        </p:nvSpPr>
        <p:spPr>
          <a:xfrm rot="17581550">
            <a:off x="8119927" y="595480"/>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Acorde"/>
          <p:cNvSpPr/>
          <p:nvPr/>
        </p:nvSpPr>
        <p:spPr>
          <a:xfrm rot="17581550">
            <a:off x="-47466" y="4024505"/>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Acorde"/>
          <p:cNvSpPr/>
          <p:nvPr/>
        </p:nvSpPr>
        <p:spPr>
          <a:xfrm rot="17581550">
            <a:off x="1095542" y="4095943"/>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Acorde"/>
          <p:cNvSpPr/>
          <p:nvPr/>
        </p:nvSpPr>
        <p:spPr>
          <a:xfrm rot="17581550">
            <a:off x="2238551" y="4095944"/>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Acorde"/>
          <p:cNvSpPr/>
          <p:nvPr/>
        </p:nvSpPr>
        <p:spPr>
          <a:xfrm rot="17581550">
            <a:off x="3452996" y="4024503"/>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Acorde"/>
          <p:cNvSpPr/>
          <p:nvPr/>
        </p:nvSpPr>
        <p:spPr>
          <a:xfrm rot="17581550">
            <a:off x="4596004" y="4095941"/>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Acorde"/>
          <p:cNvSpPr/>
          <p:nvPr/>
        </p:nvSpPr>
        <p:spPr>
          <a:xfrm rot="17581550">
            <a:off x="5739013" y="4095942"/>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Acorde"/>
          <p:cNvSpPr/>
          <p:nvPr/>
        </p:nvSpPr>
        <p:spPr>
          <a:xfrm rot="17581550">
            <a:off x="6762571" y="4095942"/>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Acorde"/>
          <p:cNvSpPr/>
          <p:nvPr/>
        </p:nvSpPr>
        <p:spPr>
          <a:xfrm rot="17581550">
            <a:off x="7905579" y="4167380"/>
            <a:ext cx="1071538" cy="1071546"/>
          </a:xfrm>
          <a:prstGeom prst="chor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20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20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2000"/>
                                        <p:tgtEl>
                                          <p:spTgt spid="1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20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20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2000"/>
                                        <p:tgtEl>
                                          <p:spTgt spid="1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20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20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20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2000"/>
                                        <p:tgtEl>
                                          <p:spTgt spid="2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2000"/>
                                        <p:tgtEl>
                                          <p:spTgt spid="2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20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2000"/>
                                        <p:tgtEl>
                                          <p:spTgt spid="2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2000"/>
                                        <p:tgtEl>
                                          <p:spTgt spid="27"/>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143116"/>
            <a:ext cx="7500990" cy="2554545"/>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Todos tenemos buenos y malos ratos pero lo más importante es terminar este año sacando experiencias a cada una de esas circunstancias, de esa manera nos renovaremos y empezaremos con pie derecho, deseo a todos mis amigos y familiares que tengan el más lindo Año Nuevo.</a:t>
            </a:r>
            <a:endParaRPr lang="es-ES" sz="3200" b="1" dirty="0">
              <a:solidFill>
                <a:schemeClr val="bg1"/>
              </a:solidFill>
              <a:effectLst>
                <a:outerShdw blurRad="38100" dist="38100" dir="2700000" algn="tl">
                  <a:srgbClr val="000000">
                    <a:alpha val="43137"/>
                  </a:srgbClr>
                </a:outerShdw>
              </a:effectLst>
              <a:latin typeface="Vivaldi" pitchFamily="66" charset="0"/>
            </a:endParaRPr>
          </a:p>
        </p:txBody>
      </p:sp>
      <p:pic>
        <p:nvPicPr>
          <p:cNvPr id="12290"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9220" name="3 Imagen" descr="735059.jpg"/>
          <p:cNvPicPr>
            <a:picLocks noChangeAspect="1"/>
          </p:cNvPicPr>
          <p:nvPr/>
        </p:nvPicPr>
        <p:blipFill>
          <a:blip r:embed="rId2"/>
          <a:srcRect/>
          <a:stretch>
            <a:fillRect/>
          </a:stretch>
        </p:blipFill>
        <p:spPr bwMode="auto">
          <a:xfrm>
            <a:off x="857224" y="0"/>
            <a:ext cx="788035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Picture 2" descr="Imagen renderizada"/>
          <p:cNvPicPr>
            <a:picLocks noChangeAspect="1" noChangeArrowheads="1"/>
          </p:cNvPicPr>
          <p:nvPr/>
        </p:nvPicPr>
        <p:blipFill>
          <a:blip r:embed="rId4">
            <a:lum bright="40000"/>
          </a:blip>
          <a:srcRect/>
          <a:stretch>
            <a:fillRect/>
          </a:stretch>
        </p:blipFill>
        <p:spPr bwMode="auto">
          <a:xfrm>
            <a:off x="785813" y="5214938"/>
            <a:ext cx="990600" cy="255587"/>
          </a:xfrm>
          <a:prstGeom prst="rect">
            <a:avLst/>
          </a:prstGeom>
          <a:noFill/>
          <a:ln w="9525">
            <a:noFill/>
            <a:miter lim="800000"/>
            <a:headEnd/>
            <a:tailEnd/>
          </a:ln>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anio.gif"/>
          <p:cNvPicPr>
            <a:picLocks noChangeAspect="1"/>
          </p:cNvPicPr>
          <p:nvPr/>
        </p:nvPicPr>
        <p:blipFill>
          <a:blip r:embed="rId4">
            <a:lum bright="40000" contrast="40000"/>
          </a:blip>
          <a:srcRect/>
          <a:stretch>
            <a:fillRect/>
          </a:stretch>
        </p:blipFill>
        <p:spPr bwMode="auto">
          <a:xfrm>
            <a:off x="1142976" y="714356"/>
            <a:ext cx="6010420" cy="1012826"/>
          </a:xfrm>
          <a:prstGeom prst="rect">
            <a:avLst/>
          </a:prstGeom>
          <a:noFill/>
          <a:ln w="9525">
            <a:noFill/>
            <a:miter lim="800000"/>
            <a:headEnd/>
            <a:tailEnd/>
          </a:ln>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35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85992"/>
            <a:ext cx="7572428" cy="2062103"/>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Es un año en el que hemos crecido y también aprendido de nuestras equivocaciones, este nuevo año nos dará también muchas alegrías y también cosas que aprender, en la vida jamás dejamos de aprender y mejorar</a:t>
            </a:r>
            <a:endParaRPr lang="es-ES" sz="3200" b="1" dirty="0">
              <a:effectLst>
                <a:outerShdw blurRad="38100" dist="38100" dir="2700000" algn="tl">
                  <a:srgbClr val="000000">
                    <a:alpha val="43137"/>
                  </a:srgbClr>
                </a:outerShdw>
              </a:effectLst>
              <a:latin typeface="Vivaldi" pitchFamily="66" charset="0"/>
            </a:endParaRPr>
          </a:p>
        </p:txBody>
      </p:sp>
      <p:pic>
        <p:nvPicPr>
          <p:cNvPr id="9218"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44000" cy="6858000"/>
          </a:xfrm>
          <a:prstGeom prst="rect">
            <a:avLst/>
          </a:prstGeom>
        </p:spPr>
      </p:pic>
      <p:pic>
        <p:nvPicPr>
          <p:cNvPr id="6" name="5 Imagen" descr="MUCHAS FELICIDADES 4.gif"/>
          <p:cNvPicPr>
            <a:picLocks noChangeAspect="1"/>
          </p:cNvPicPr>
          <p:nvPr/>
        </p:nvPicPr>
        <p:blipFill>
          <a:blip r:embed="rId3"/>
          <a:stretch>
            <a:fillRect/>
          </a:stretch>
        </p:blipFill>
        <p:spPr>
          <a:xfrm>
            <a:off x="2428860" y="3643314"/>
            <a:ext cx="5000660" cy="3750495"/>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146" name="Picture 2" descr="http://2.bp.blogspot.com/-cgsaf6u8xAA/VIHVoTw6XGI/AAAAAAAB7-I/Ksd8VR19pHQ/s1600/Feliz%2BA%C3%B1o%2BNuevo%2BLetras%2B3.jpg"/>
          <p:cNvPicPr>
            <a:picLocks noChangeAspect="1" noChangeArrowheads="1" noCrop="1"/>
          </p:cNvPicPr>
          <p:nvPr/>
        </p:nvPicPr>
        <p:blipFill>
          <a:blip r:embed="rId4"/>
          <a:srcRect/>
          <a:stretch>
            <a:fillRect/>
          </a:stretch>
        </p:blipFill>
        <p:spPr bwMode="auto">
          <a:xfrm>
            <a:off x="500034" y="0"/>
            <a:ext cx="4552950" cy="2133601"/>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000240"/>
            <a:ext cx="7429552" cy="2554545"/>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latin typeface="Vivaldi" pitchFamily="66" charset="0"/>
              </a:rPr>
              <a:t>Que nunca nos podamos dar por vencidos en nuestras vidas, el Año Nuevo se ha hecho para seguir adelante y esforzarnos para mejorar en todos los aspectos de nuestra vida, para tener momentos inolvidables, para solucionar los problemas que tengamos y sobre todo para ser felices</a:t>
            </a:r>
            <a:endParaRPr lang="es-ES" sz="3200" dirty="0">
              <a:effectLst>
                <a:outerShdw blurRad="38100" dist="38100" dir="2700000" algn="tl">
                  <a:srgbClr val="000000">
                    <a:alpha val="43137"/>
                  </a:srgbClr>
                </a:outerShdw>
              </a:effectLst>
              <a:latin typeface="Vivaldi" pitchFamily="66" charset="0"/>
            </a:endParaRPr>
          </a:p>
        </p:txBody>
      </p:sp>
      <p:pic>
        <p:nvPicPr>
          <p:cNvPr id="6146"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spTree>
  </p:cSld>
  <p:clrMapOvr>
    <a:masterClrMapping/>
  </p:clrMapOvr>
  <p:transition spd="slow" advTm="2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1).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2052" name="Picture 4" descr="http://1.bp.blogspot.com/-uPgbXYnxe-k/UL2TH_BEJWI/AAAAAAAAn0w/v3e24vuDVcM/s1600/imagenes+corchos+a%C3%B1o+nuevo,+brindis,+champagne,+%281%29.png"/>
          <p:cNvPicPr>
            <a:picLocks noChangeAspect="1" noChangeArrowheads="1"/>
          </p:cNvPicPr>
          <p:nvPr/>
        </p:nvPicPr>
        <p:blipFill>
          <a:blip r:embed="rId4"/>
          <a:srcRect/>
          <a:stretch>
            <a:fillRect/>
          </a:stretch>
        </p:blipFill>
        <p:spPr bwMode="auto">
          <a:xfrm>
            <a:off x="-1" y="1500175"/>
            <a:ext cx="7133819" cy="5357826"/>
          </a:xfrm>
          <a:prstGeom prst="rect">
            <a:avLst/>
          </a:prstGeom>
          <a:noFill/>
        </p:spPr>
      </p:pic>
      <p:pic>
        <p:nvPicPr>
          <p:cNvPr id="4098" name="Picture 2" descr="Rendered Image"/>
          <p:cNvPicPr>
            <a:picLocks noChangeAspect="1" noChangeArrowheads="1"/>
          </p:cNvPicPr>
          <p:nvPr/>
        </p:nvPicPr>
        <p:blipFill>
          <a:blip r:embed="rId5">
            <a:lum bright="40000" contrast="40000"/>
          </a:blip>
          <a:srcRect/>
          <a:stretch>
            <a:fillRect/>
          </a:stretch>
        </p:blipFill>
        <p:spPr bwMode="auto">
          <a:xfrm>
            <a:off x="6429388" y="5143512"/>
            <a:ext cx="1019175" cy="29527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 presetClass="entr" presetSubtype="12" fill="hold" nodeType="afterEffect">
                                  <p:stCondLst>
                                    <p:cond delay="0"/>
                                  </p:stCondLst>
                                  <p:childTnLst>
                                    <p:set>
                                      <p:cBhvr>
                                        <p:cTn id="11" dur="1" fill="hold">
                                          <p:stCondLst>
                                            <p:cond delay="0"/>
                                          </p:stCondLst>
                                        </p:cTn>
                                        <p:tgtEl>
                                          <p:spTgt spid="2052"/>
                                        </p:tgtEl>
                                        <p:attrNameLst>
                                          <p:attrName>style.visibility</p:attrName>
                                        </p:attrNameLst>
                                      </p:cBhvr>
                                      <p:to>
                                        <p:strVal val="visible"/>
                                      </p:to>
                                    </p:set>
                                    <p:anim calcmode="lin" valueType="num">
                                      <p:cBhvr additive="base">
                                        <p:cTn id="12" dur="2000" fill="hold"/>
                                        <p:tgtEl>
                                          <p:spTgt spid="2052"/>
                                        </p:tgtEl>
                                        <p:attrNameLst>
                                          <p:attrName>ppt_x</p:attrName>
                                        </p:attrNameLst>
                                      </p:cBhvr>
                                      <p:tavLst>
                                        <p:tav tm="0">
                                          <p:val>
                                            <p:strVal val="0-#ppt_w/2"/>
                                          </p:val>
                                        </p:tav>
                                        <p:tav tm="100000">
                                          <p:val>
                                            <p:strVal val="#ppt_x"/>
                                          </p:val>
                                        </p:tav>
                                      </p:tavLst>
                                    </p:anim>
                                    <p:anim calcmode="lin" valueType="num">
                                      <p:cBhvr additive="base">
                                        <p:cTn id="13" dur="20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D6B19C"/>
              </a:gs>
              <a:gs pos="30000">
                <a:srgbClr val="D49E6C"/>
              </a:gs>
              <a:gs pos="70000">
                <a:srgbClr val="A65528"/>
              </a:gs>
              <a:gs pos="100000">
                <a:srgbClr val="663012"/>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2071678"/>
            <a:ext cx="7143800" cy="2554545"/>
          </a:xfrm>
          <a:prstGeom prst="rect">
            <a:avLst/>
          </a:prstGeom>
          <a:noFill/>
        </p:spPr>
        <p:txBody>
          <a:bodyPr wrap="square" rtlCol="0">
            <a:spAutoFit/>
          </a:bodyPr>
          <a:lstStyle/>
          <a:p>
            <a:pPr algn="ctr" fontAlgn="auto">
              <a:spcBef>
                <a:spcPts val="0"/>
              </a:spcBef>
              <a:spcAft>
                <a:spcPts val="0"/>
              </a:spcAft>
              <a:defRPr/>
            </a:pPr>
            <a:r>
              <a:rPr lang="es-ES" sz="3200" dirty="0" smtClean="0">
                <a:ln w="3175">
                  <a:noFill/>
                </a:ln>
                <a:effectLst>
                  <a:outerShdw blurRad="38100" dist="38100" dir="2700000" algn="tl">
                    <a:srgbClr val="000000">
                      <a:alpha val="43137"/>
                    </a:srgbClr>
                  </a:outerShdw>
                </a:effectLst>
                <a:latin typeface="Vivaldi" pitchFamily="66" charset="0"/>
              </a:rPr>
              <a:t>Un día un sabio dijo: “La riqueza del ser humano se mide por la calidad de los amigos que uno tiene”. </a:t>
            </a:r>
          </a:p>
          <a:p>
            <a:pPr algn="ctr" fontAlgn="auto">
              <a:spcBef>
                <a:spcPts val="0"/>
              </a:spcBef>
              <a:spcAft>
                <a:spcPts val="0"/>
              </a:spcAft>
              <a:defRPr/>
            </a:pPr>
            <a:r>
              <a:rPr lang="es-ES" sz="3200" dirty="0" smtClean="0">
                <a:ln w="3175">
                  <a:noFill/>
                </a:ln>
                <a:effectLst>
                  <a:outerShdw blurRad="38100" dist="38100" dir="2700000" algn="tl">
                    <a:srgbClr val="000000">
                      <a:alpha val="43137"/>
                    </a:srgbClr>
                  </a:outerShdw>
                </a:effectLst>
                <a:latin typeface="Vivaldi" pitchFamily="66" charset="0"/>
              </a:rPr>
              <a:t>¡Gracias por ser parte de mi fortuna! </a:t>
            </a:r>
          </a:p>
          <a:p>
            <a:pPr algn="ctr" fontAlgn="auto">
              <a:spcBef>
                <a:spcPts val="0"/>
              </a:spcBef>
              <a:spcAft>
                <a:spcPts val="0"/>
              </a:spcAft>
              <a:defRPr/>
            </a:pPr>
            <a:r>
              <a:rPr lang="es-ES" sz="3200" dirty="0" smtClean="0">
                <a:ln w="3175">
                  <a:noFill/>
                </a:ln>
                <a:effectLst>
                  <a:outerShdw blurRad="38100" dist="38100" dir="2700000" algn="tl">
                    <a:srgbClr val="000000">
                      <a:alpha val="43137"/>
                    </a:srgbClr>
                  </a:outerShdw>
                </a:effectLst>
                <a:latin typeface="Vivaldi" pitchFamily="66" charset="0"/>
              </a:rPr>
              <a:t>¡</a:t>
            </a:r>
            <a:r>
              <a:rPr lang="es-ES" sz="3200" dirty="0" err="1" smtClean="0">
                <a:ln w="3175">
                  <a:noFill/>
                </a:ln>
                <a:effectLst>
                  <a:outerShdw blurRad="38100" dist="38100" dir="2700000" algn="tl">
                    <a:srgbClr val="000000">
                      <a:alpha val="43137"/>
                    </a:srgbClr>
                  </a:outerShdw>
                </a:effectLst>
                <a:latin typeface="Vivaldi" pitchFamily="66" charset="0"/>
              </a:rPr>
              <a:t>Felíz</a:t>
            </a:r>
            <a:r>
              <a:rPr lang="es-ES" sz="3200" dirty="0" smtClean="0">
                <a:ln w="3175">
                  <a:noFill/>
                </a:ln>
                <a:effectLst>
                  <a:outerShdw blurRad="38100" dist="38100" dir="2700000" algn="tl">
                    <a:srgbClr val="000000">
                      <a:alpha val="43137"/>
                    </a:srgbClr>
                  </a:outerShdw>
                </a:effectLst>
                <a:latin typeface="Vivaldi" pitchFamily="66" charset="0"/>
              </a:rPr>
              <a:t> Año Nuevo!</a:t>
            </a:r>
          </a:p>
          <a:p>
            <a:pPr algn="ctr"/>
            <a:endParaRPr lang="es-ES" sz="3200" dirty="0">
              <a:ln w="3175">
                <a:solidFill>
                  <a:sysClr val="windowText" lastClr="000000"/>
                </a:solidFill>
              </a:ln>
              <a:effectLst>
                <a:outerShdw blurRad="38100" dist="38100" dir="2700000" algn="tl">
                  <a:srgbClr val="000000">
                    <a:alpha val="43137"/>
                  </a:srgbClr>
                </a:outerShdw>
              </a:effectLst>
              <a:latin typeface="Vivaldi" pitchFamily="66" charset="0"/>
            </a:endParaRPr>
          </a:p>
        </p:txBody>
      </p:sp>
      <p:pic>
        <p:nvPicPr>
          <p:cNvPr id="3074" name="Picture 2" descr="Rendered Image"/>
          <p:cNvPicPr>
            <a:picLocks noChangeAspect="1" noChangeArrowheads="1"/>
          </p:cNvPicPr>
          <p:nvPr/>
        </p:nvPicPr>
        <p:blipFill>
          <a:blip r:embed="rId4">
            <a:lum bright="-40000" contrast="40000"/>
          </a:blip>
          <a:srcRect/>
          <a:stretch>
            <a:fillRect/>
          </a:stretch>
        </p:blipFill>
        <p:spPr bwMode="auto">
          <a:xfrm>
            <a:off x="6072198" y="4929198"/>
            <a:ext cx="1019175" cy="295275"/>
          </a:xfrm>
          <a:prstGeom prst="rect">
            <a:avLst/>
          </a:prstGeom>
          <a:noFill/>
        </p:spPr>
      </p:pic>
    </p:spTree>
  </p:cSld>
  <p:clrMapOvr>
    <a:masterClrMapping/>
  </p:clrMapOvr>
  <p:transition spd="slow" advTm="1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8).jpg"/>
          <p:cNvPicPr>
            <a:picLocks noChangeAspect="1"/>
          </p:cNvPicPr>
          <p:nvPr/>
        </p:nvPicPr>
        <p:blipFill>
          <a:blip r:embed="rId2"/>
          <a:stretch>
            <a:fillRect/>
          </a:stretch>
        </p:blipFill>
        <p:spPr>
          <a:xfrm>
            <a:off x="0" y="0"/>
            <a:ext cx="9144000" cy="6858000"/>
          </a:xfrm>
          <a:prstGeom prst="rect">
            <a:avLst/>
          </a:prstGeom>
        </p:spPr>
      </p:pic>
      <p:pic>
        <p:nvPicPr>
          <p:cNvPr id="6" name="5 Imagen" descr="003f053XApR.gif"/>
          <p:cNvPicPr>
            <a:picLocks noChangeAspect="1"/>
          </p:cNvPicPr>
          <p:nvPr/>
        </p:nvPicPr>
        <p:blipFill>
          <a:blip r:embed="rId3">
            <a:lum contrast="20000"/>
          </a:blip>
          <a:stretch>
            <a:fillRect/>
          </a:stretch>
        </p:blipFill>
        <p:spPr>
          <a:xfrm flipH="1">
            <a:off x="-1" y="1857364"/>
            <a:ext cx="3090615" cy="5000636"/>
          </a:xfrm>
          <a:prstGeom prst="rect">
            <a:avLst/>
          </a:prstGeom>
          <a:effectLst>
            <a:softEdge rad="31750"/>
          </a:effectLst>
        </p:spPr>
      </p:pic>
      <p:pic>
        <p:nvPicPr>
          <p:cNvPr id="8" name="7 Imagen" descr="t4uw48.gif"/>
          <p:cNvPicPr>
            <a:picLocks noChangeAspect="1"/>
          </p:cNvPicPr>
          <p:nvPr/>
        </p:nvPicPr>
        <p:blipFill>
          <a:blip r:embed="rId4"/>
          <a:stretch>
            <a:fillRect/>
          </a:stretch>
        </p:blipFill>
        <p:spPr>
          <a:xfrm>
            <a:off x="285720" y="-214338"/>
            <a:ext cx="4071966" cy="2786082"/>
          </a:xfrm>
          <a:prstGeom prst="rect">
            <a:avLst/>
          </a:prstGeom>
        </p:spPr>
      </p:pic>
      <p:pic>
        <p:nvPicPr>
          <p:cNvPr id="5122" name="Picture 2" descr="http://4.bp.blogspot.com/-cCSgM-S4LQc/VH3RG8DVUYI/AAAAAAADLlw/8r1j1SpIMYo/s1600/anonovo.gif"/>
          <p:cNvPicPr>
            <a:picLocks noChangeAspect="1" noChangeArrowheads="1" noCrop="1"/>
          </p:cNvPicPr>
          <p:nvPr/>
        </p:nvPicPr>
        <p:blipFill>
          <a:blip r:embed="rId5">
            <a:lum contrast="20000"/>
          </a:blip>
          <a:srcRect/>
          <a:stretch>
            <a:fillRect/>
          </a:stretch>
        </p:blipFill>
        <p:spPr bwMode="auto">
          <a:xfrm>
            <a:off x="6643702" y="285729"/>
            <a:ext cx="2187473" cy="2071702"/>
          </a:xfrm>
          <a:prstGeom prst="rect">
            <a:avLst/>
          </a:prstGeom>
          <a:noFill/>
          <a:effectLst>
            <a:softEdge rad="31750"/>
          </a:effectLst>
        </p:spPr>
      </p:pic>
      <p:pic>
        <p:nvPicPr>
          <p:cNvPr id="5124" name="Picture 4" descr="Rendered Image"/>
          <p:cNvPicPr>
            <a:picLocks noChangeAspect="1" noChangeArrowheads="1"/>
          </p:cNvPicPr>
          <p:nvPr/>
        </p:nvPicPr>
        <p:blipFill>
          <a:blip r:embed="rId6">
            <a:lum contrast="40000"/>
          </a:blip>
          <a:srcRect/>
          <a:stretch>
            <a:fillRect/>
          </a:stretch>
        </p:blipFill>
        <p:spPr bwMode="auto">
          <a:xfrm rot="19869658">
            <a:off x="4641070" y="4912661"/>
            <a:ext cx="2324100" cy="1476375"/>
          </a:xfrm>
          <a:prstGeom prst="rect">
            <a:avLst/>
          </a:prstGeom>
          <a:noFill/>
        </p:spPr>
      </p:pic>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fade">
                                      <p:cBhvr>
                                        <p:cTn id="19" dur="2000"/>
                                        <p:tgtEl>
                                          <p:spTgt spid="5122"/>
                                        </p:tgtEl>
                                      </p:cBhvr>
                                    </p:animEffect>
                                  </p:childTnLst>
                                </p:cTn>
                              </p:par>
                              <p:par>
                                <p:cTn id="20" presetID="15" presetClass="entr" presetSubtype="0" fill="hold" nodeType="withEffect">
                                  <p:stCondLst>
                                    <p:cond delay="0"/>
                                  </p:stCondLst>
                                  <p:childTnLst>
                                    <p:set>
                                      <p:cBhvr>
                                        <p:cTn id="21" dur="1" fill="hold">
                                          <p:stCondLst>
                                            <p:cond delay="0"/>
                                          </p:stCondLst>
                                        </p:cTn>
                                        <p:tgtEl>
                                          <p:spTgt spid="5124"/>
                                        </p:tgtEl>
                                        <p:attrNameLst>
                                          <p:attrName>style.visibility</p:attrName>
                                        </p:attrNameLst>
                                      </p:cBhvr>
                                      <p:to>
                                        <p:strVal val="visible"/>
                                      </p:to>
                                    </p:set>
                                    <p:anim calcmode="lin" valueType="num">
                                      <p:cBhvr>
                                        <p:cTn id="22" dur="1000" fill="hold"/>
                                        <p:tgtEl>
                                          <p:spTgt spid="5124"/>
                                        </p:tgtEl>
                                        <p:attrNameLst>
                                          <p:attrName>ppt_w</p:attrName>
                                        </p:attrNameLst>
                                      </p:cBhvr>
                                      <p:tavLst>
                                        <p:tav tm="0">
                                          <p:val>
                                            <p:fltVal val="0"/>
                                          </p:val>
                                        </p:tav>
                                        <p:tav tm="100000">
                                          <p:val>
                                            <p:strVal val="#ppt_w"/>
                                          </p:val>
                                        </p:tav>
                                      </p:tavLst>
                                    </p:anim>
                                    <p:anim calcmode="lin" valueType="num">
                                      <p:cBhvr>
                                        <p:cTn id="23" dur="1000" fill="hold"/>
                                        <p:tgtEl>
                                          <p:spTgt spid="5124"/>
                                        </p:tgtEl>
                                        <p:attrNameLst>
                                          <p:attrName>ppt_h</p:attrName>
                                        </p:attrNameLst>
                                      </p:cBhvr>
                                      <p:tavLst>
                                        <p:tav tm="0">
                                          <p:val>
                                            <p:fltVal val="0"/>
                                          </p:val>
                                        </p:tav>
                                        <p:tav tm="100000">
                                          <p:val>
                                            <p:strVal val="#ppt_h"/>
                                          </p:val>
                                        </p:tav>
                                      </p:tavLst>
                                    </p:anim>
                                    <p:anim calcmode="lin" valueType="num">
                                      <p:cBhvr>
                                        <p:cTn id="24" dur="1000" fill="hold"/>
                                        <p:tgtEl>
                                          <p:spTgt spid="5124"/>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ELIZ AÑO NUEVO AMIGO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--FELIZ AÑO NUEVO AMIGOS DEL MUNDO--</Template>
  <TotalTime>0</TotalTime>
  <Words>507</Words>
  <Application>Microsoft Office PowerPoint</Application>
  <PresentationFormat>Presentación en pantalla (4:3)</PresentationFormat>
  <Paragraphs>62</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--FELIZ AÑO NUEVO AMIGOS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2014-12-26T15:57:53Z</dcterms:created>
  <dcterms:modified xsi:type="dcterms:W3CDTF">2014-12-26T16:05:53Z</dcterms:modified>
</cp:coreProperties>
</file>