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8"/>
  </p:handoutMasterIdLst>
  <p:sldIdLst>
    <p:sldId id="260" r:id="rId3"/>
    <p:sldId id="286" r:id="rId4"/>
    <p:sldId id="272" r:id="rId5"/>
    <p:sldId id="273" r:id="rId6"/>
    <p:sldId id="265" r:id="rId7"/>
    <p:sldId id="282" r:id="rId8"/>
    <p:sldId id="274" r:id="rId9"/>
    <p:sldId id="280" r:id="rId10"/>
    <p:sldId id="271" r:id="rId11"/>
    <p:sldId id="281" r:id="rId12"/>
    <p:sldId id="277" r:id="rId13"/>
    <p:sldId id="284" r:id="rId14"/>
    <p:sldId id="278" r:id="rId15"/>
    <p:sldId id="276" r:id="rId16"/>
    <p:sldId id="279" r:id="rId17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1Xov5yq3pa6f6gJRRwaXg==" hashData="rhAZL9xVGdndn59THSmKkerLMx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54533"/>
    <a:srgbClr val="EA9922"/>
    <a:srgbClr val="AF6F11"/>
    <a:srgbClr val="D68714"/>
    <a:srgbClr val="C5C525"/>
    <a:srgbClr val="2813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>
        <p:scale>
          <a:sx n="61" d="100"/>
          <a:sy n="61" d="100"/>
        </p:scale>
        <p:origin x="-132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1CDED4-43ED-4B05-B0D9-84D0D60D00D7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C201DDE-21D8-4C06-AB64-CCE96056E91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39D2D-EA14-49E2-B305-45929E5CE2C5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5E886-2932-410D-B77F-320B5CAD767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D8B73-9B2F-4D8D-A12F-C49EC2C172D4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1AB36-B42F-4470-AF6B-56B6DDAB11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F9BF9-CF13-444D-BD05-05C392270FD6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33A7C-F533-470F-8DE3-0D6F6CF03D4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9F7DD-BC7D-42CA-A233-B69084974CE6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88B51-9F34-4AC9-BDDD-13AE3B5AE51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A114A-6967-4649-9292-9A9DF1F1A9A3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2487B-9E2E-4198-8772-68E17D47CD1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F90B5-4945-4E9A-88B3-7A96EB4FA1D3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2783C-2D72-46AD-85E7-F8A8D707CF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105DB-B0B9-4C6E-AC7C-656E9153583A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D21E3-AE03-4690-84C9-3D2117F6324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86528-74AE-46FB-BBD7-E1F6764FE082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A5F24-8827-41C5-8150-C2F4DFC8701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A6DE5-2D6A-4C6D-8326-79A707A04E0D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948B9-CB4A-44F7-86D0-06E4AB214E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BD58A-45EB-4BA5-814F-2C24004DDE93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9DA77-6908-4C4F-BB48-9D3221A21E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B7573-E611-43B8-865E-4AF5265D5469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E1861-9116-41A3-ABE7-6711F97CCBB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197E33-DF22-4B39-8D4E-970DE3D2A7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1FA06C-C680-4FF5-B661-7FB452CB1561}" type="datetimeFigureOut">
              <a:rPr lang="es-CL"/>
              <a:pPr>
                <a:defRPr/>
              </a:pPr>
              <a:t>23-12-2012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AE489C-E262-4465-A981-8B8FFBE22CB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F06FE15-1E8E-4B50-B13F-DB11E40E52E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1.gif"/><Relationship Id="rId7" Type="http://schemas.openxmlformats.org/officeDocument/2006/relationships/image" Target="../media/image1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6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10800000" flipH="1">
            <a:off x="4857750" y="0"/>
            <a:ext cx="485775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Rectángulo"/>
          <p:cNvSpPr/>
          <p:nvPr/>
        </p:nvSpPr>
        <p:spPr>
          <a:xfrm rot="10800000">
            <a:off x="0" y="0"/>
            <a:ext cx="485775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-17463"/>
            <a:ext cx="4643438" cy="68754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4643438" y="0"/>
            <a:ext cx="5072062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026" name="Picture 2" descr="C:\Documents and Settings\Ana María\Escritorio\feliz-año-nuevo-2013-wallpaper-en-colores-dorado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71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E:\MIS COSAS\DOCUMENTOS ANA\ADORNOBRILLO\Fuegos-artificiales-4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50" y="946150"/>
            <a:ext cx="2214548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E:\MIS COSAS\DOCUMENTOS ANA\ADORNOBRILLO\Fuegos-artificiales-5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1071563"/>
            <a:ext cx="2209782" cy="1909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E:\MIS COSAS\DOCUMENTOS ANA\ADORNOBRILLO\Fuegos-artificiales-2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4810" y="635000"/>
            <a:ext cx="2214565" cy="207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E:\MIS COSAS\DOCUMENTOS ANA\ADORNOBRILLO\fuegorojogrand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50" y="3071813"/>
            <a:ext cx="2571738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E:\MIS COSAS\DOCUMENTOS ANA\ADORNOBRILLO\fuegorojogrand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2428875"/>
            <a:ext cx="2428857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12 Grupo"/>
          <p:cNvGrpSpPr/>
          <p:nvPr/>
        </p:nvGrpSpPr>
        <p:grpSpPr>
          <a:xfrm>
            <a:off x="-214346" y="0"/>
            <a:ext cx="10353765" cy="6858000"/>
            <a:chOff x="-214346" y="0"/>
            <a:chExt cx="10353765" cy="6858000"/>
          </a:xfrm>
        </p:grpSpPr>
        <p:grpSp>
          <p:nvGrpSpPr>
            <p:cNvPr id="14" name="21 Grupo"/>
            <p:cNvGrpSpPr/>
            <p:nvPr/>
          </p:nvGrpSpPr>
          <p:grpSpPr>
            <a:xfrm>
              <a:off x="-214346" y="0"/>
              <a:ext cx="10139419" cy="3438519"/>
              <a:chOff x="-214346" y="0"/>
              <a:chExt cx="10139419" cy="3438519"/>
            </a:xfrm>
          </p:grpSpPr>
          <p:pic>
            <p:nvPicPr>
              <p:cNvPr id="37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8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9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0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1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2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3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4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5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6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7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8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9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0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1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2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3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4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5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6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  <p:grpSp>
          <p:nvGrpSpPr>
            <p:cNvPr id="15" name="22 Grupo"/>
            <p:cNvGrpSpPr/>
            <p:nvPr/>
          </p:nvGrpSpPr>
          <p:grpSpPr>
            <a:xfrm>
              <a:off x="0" y="3419481"/>
              <a:ext cx="10139419" cy="3438519"/>
              <a:chOff x="-214346" y="0"/>
              <a:chExt cx="10139419" cy="3438519"/>
            </a:xfrm>
          </p:grpSpPr>
          <p:pic>
            <p:nvPicPr>
              <p:cNvPr id="16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7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8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9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0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1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2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3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4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6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7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8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9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0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1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2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3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4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5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6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Tm="29000">
    <p:sndAc>
      <p:stSnd loop="1">
        <p:snd r:embed="rId2" name="Last C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3469E-6 L -0.52761 2.53469E-6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3469E-6 L 0.51424 2.53469E-6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64" presetClass="pat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45 -3.52451E-6 L 0.01545 -0.33302 " pathEditMode="relative" rAng="0" ptsTypes="AA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3469E-6 L 5.55556E-7 0.3358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F6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E:\MIS COSAS\DOCUMENTOS ANA\NAVIDAD\Fuegos-Artificiales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992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6858000"/>
            <a:chOff x="500034" y="0"/>
            <a:chExt cx="8305856" cy="6286520"/>
          </a:xfrm>
        </p:grpSpPr>
        <p:pic>
          <p:nvPicPr>
            <p:cNvPr id="7" name="Picture 8" descr="E:\MIS COSAS\DOCUMENTOS ANA\ADORNOBRILLO\fuegosartificialesamarillos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29388" y="0"/>
              <a:ext cx="2376502" cy="2438400"/>
            </a:xfrm>
            <a:prstGeom prst="rect">
              <a:avLst/>
            </a:prstGeom>
            <a:noFill/>
          </p:spPr>
        </p:pic>
        <p:pic>
          <p:nvPicPr>
            <p:cNvPr id="8" name="Picture 9" descr="E:\MIS COSAS\DOCUMENTOS ANA\ADORNOBRILLO\Fuegos-artificiales-57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15074" y="3786190"/>
              <a:ext cx="2162188" cy="2438400"/>
            </a:xfrm>
            <a:prstGeom prst="rect">
              <a:avLst/>
            </a:prstGeom>
            <a:noFill/>
          </p:spPr>
        </p:pic>
        <p:pic>
          <p:nvPicPr>
            <p:cNvPr id="9" name="Picture 10" descr="E:\MIS COSAS\DOCUMENTOS ANA\ADORNOBRILLO\Fuegos-artificiales-56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14744" y="3286124"/>
              <a:ext cx="2324112" cy="2324112"/>
            </a:xfrm>
            <a:prstGeom prst="rect">
              <a:avLst/>
            </a:prstGeom>
            <a:noFill/>
          </p:spPr>
        </p:pic>
        <p:pic>
          <p:nvPicPr>
            <p:cNvPr id="10" name="Picture 11" descr="E:\MIS COSAS\DOCUMENTOS ANA\ADORNOBRILLO\Fuegos-artificiales-55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85786" y="3929066"/>
              <a:ext cx="2357454" cy="2357454"/>
            </a:xfrm>
            <a:prstGeom prst="rect">
              <a:avLst/>
            </a:prstGeom>
            <a:noFill/>
          </p:spPr>
        </p:pic>
        <p:pic>
          <p:nvPicPr>
            <p:cNvPr id="11" name="Picture 12" descr="E:\MIS COSAS\DOCUMENTOS ANA\ADORNOBRILLO\Fuegos-artificiales-53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00034" y="428604"/>
              <a:ext cx="2128850" cy="1935306"/>
            </a:xfrm>
            <a:prstGeom prst="rect">
              <a:avLst/>
            </a:prstGeom>
            <a:noFill/>
          </p:spPr>
        </p:pic>
        <p:pic>
          <p:nvPicPr>
            <p:cNvPr id="12" name="Picture 13" descr="E:\MIS COSAS\DOCUMENTOS ANA\ADORNOBRILLO\Fuegos-artificiales-38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714744" y="714356"/>
              <a:ext cx="2409312" cy="2009778"/>
            </a:xfrm>
            <a:prstGeom prst="rect">
              <a:avLst/>
            </a:prstGeom>
            <a:noFill/>
          </p:spPr>
        </p:pic>
      </p:grp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28596" y="928670"/>
            <a:ext cx="8286808" cy="54451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CL" sz="5400" b="1" i="0" u="none" strike="noStrike" kern="1200" cap="none" spc="0" normalizeH="0" baseline="0" noProof="0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Cuándo recibas este </a:t>
            </a:r>
            <a:r>
              <a:rPr kumimoji="0" lang="es-CL" sz="5400" b="1" i="0" u="none" strike="noStrike" kern="1200" cap="none" spc="0" normalizeH="0" baseline="0" noProof="0" dirty="0" err="1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pps</a:t>
            </a:r>
            <a:r>
              <a:rPr kumimoji="0" lang="es-CL" sz="5400" b="1" i="0" u="none" strike="noStrike" kern="1200" cap="none" spc="0" normalizeH="0" baseline="0" noProof="0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</a:rPr>
              <a:t> cierra los ojos he imagina los momentos más felices de tu vida, eso es lo que deseo para ti, un año lleno de Felicidad…</a:t>
            </a:r>
            <a:endParaRPr kumimoji="0" lang="es-CL" sz="5400" b="1" i="0" u="none" strike="noStrike" kern="1200" cap="none" spc="0" normalizeH="0" baseline="0" noProof="0" dirty="0">
              <a:ln>
                <a:solidFill>
                  <a:srgbClr val="FFC000"/>
                </a:solidFill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navideñ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solidFill>
            <a:schemeClr val="accent3">
              <a:lumMod val="50000"/>
              <a:alpha val="8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642910" y="714356"/>
            <a:ext cx="7858180" cy="55007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7" name="6 Imagen" descr="LUZ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436852">
            <a:off x="5230404" y="1591364"/>
            <a:ext cx="3076212" cy="3634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jdv1308698308x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219116">
            <a:off x="1066800" y="2066925"/>
            <a:ext cx="24765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Ana María\Mis documentos\Downloads\NAVIDAD\felizañ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63" y="3643313"/>
            <a:ext cx="5591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o"/>
          <p:cNvGrpSpPr/>
          <p:nvPr/>
        </p:nvGrpSpPr>
        <p:grpSpPr>
          <a:xfrm>
            <a:off x="-214346" y="0"/>
            <a:ext cx="10353765" cy="6858000"/>
            <a:chOff x="-214346" y="0"/>
            <a:chExt cx="10353765" cy="6858000"/>
          </a:xfrm>
        </p:grpSpPr>
        <p:grpSp>
          <p:nvGrpSpPr>
            <p:cNvPr id="10" name="21 Grupo"/>
            <p:cNvGrpSpPr/>
            <p:nvPr/>
          </p:nvGrpSpPr>
          <p:grpSpPr>
            <a:xfrm>
              <a:off x="-214346" y="0"/>
              <a:ext cx="10139419" cy="3438519"/>
              <a:chOff x="-214346" y="0"/>
              <a:chExt cx="10139419" cy="3438519"/>
            </a:xfrm>
          </p:grpSpPr>
          <p:pic>
            <p:nvPicPr>
              <p:cNvPr id="32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3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4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5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6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7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8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9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0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1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2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3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4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5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6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7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8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9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0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51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  <p:grpSp>
          <p:nvGrpSpPr>
            <p:cNvPr id="11" name="22 Grupo"/>
            <p:cNvGrpSpPr/>
            <p:nvPr/>
          </p:nvGrpSpPr>
          <p:grpSpPr>
            <a:xfrm>
              <a:off x="0" y="3419481"/>
              <a:ext cx="10139419" cy="3438519"/>
              <a:chOff x="-214346" y="0"/>
              <a:chExt cx="10139419" cy="3438519"/>
            </a:xfrm>
          </p:grpSpPr>
          <p:pic>
            <p:nvPicPr>
              <p:cNvPr id="12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3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4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5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6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7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8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9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0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1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2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3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4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5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6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7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8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9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0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1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6" name="5 Imagen" descr="untitlede.bmp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4071938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4050" y="3852863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4000500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3786188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3857625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0" y="3643313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43550" y="4202113"/>
            <a:ext cx="28575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3643313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88" y="4000500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E:\MIS COSAS\DOCUMENTOS ANA\NAVIDAD\bolaschampan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3857625"/>
            <a:ext cx="28575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/>
          <p:nvPr/>
        </p:nvSpPr>
        <p:spPr>
          <a:xfrm>
            <a:off x="1071538" y="571480"/>
            <a:ext cx="730311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CL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Alcemos la copa y brindemos</a:t>
            </a:r>
          </a:p>
        </p:txBody>
      </p:sp>
      <p:pic>
        <p:nvPicPr>
          <p:cNvPr id="28" name="27 Imagen" descr="brindis1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4143380"/>
            <a:ext cx="2995612" cy="24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E:\MIS COSAS\DOCUMENTOS ANA\BOTELLASYCOPAS\champagn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2698110"/>
            <a:ext cx="1020350" cy="415989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23699E-6 L -0.40052 -0.2811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14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4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7.51445E-7 L -0.21354 -0.2386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" y="-11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4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11022E-16 -2.13873E-6 L -0.3691 -0.1764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-8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1.7341E-6 L -0.3533 -0.2080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-10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0" presetClass="entr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4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11022E-16 -2.89017E-6 L -0.32969 -0.2707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13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ntr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4" presetClass="path" presetSubtype="0" repeatCount="indefinite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E-6 9.82659E-7 L -0.36112 -0.3026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-151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0" presetClass="entr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4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69942E-6 L -0.32657 -0.1426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-71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0" presetClass="entr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4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5E-6 9.82659E-7 L -0.29826 -0.2605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13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3873E-6 L -0.42431 -0.24971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" y="-125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10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022E-16 -2.89017E-6 L -0.44792 -0.33387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0"/>
                            </p:stCondLst>
                            <p:childTnLst>
                              <p:par>
                                <p:cTn id="9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sz="3200" dirty="0">
              <a:latin typeface="Bad Seed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flipH="1">
            <a:off x="1428728" y="500042"/>
            <a:ext cx="6572264" cy="31700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000" dirty="0">
                <a:latin typeface="Monotype Corsiva" pitchFamily="66" charset="0"/>
              </a:rPr>
              <a:t>Te deseo un  Día, una Semana, un Mes, un Año y toda una vida de </a:t>
            </a:r>
            <a:r>
              <a:rPr lang="es-CL" sz="4000" dirty="0" smtClean="0">
                <a:latin typeface="Monotype Corsiva" pitchFamily="66" charset="0"/>
              </a:rPr>
              <a:t>ilusiones </a:t>
            </a:r>
            <a:r>
              <a:rPr lang="es-CL" sz="4000" dirty="0">
                <a:latin typeface="Monotype Corsiva" pitchFamily="66" charset="0"/>
              </a:rPr>
              <a:t>y momentos maravillosos, todo esta dentro de ti para que se cumpla.</a:t>
            </a:r>
          </a:p>
        </p:txBody>
      </p:sp>
      <p:pic>
        <p:nvPicPr>
          <p:cNvPr id="5122" name="Picture 2" descr="E:\MIS COSAS\DOCUMENTOS ANA\BOTELLASYCOPAS\bandej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812728" cy="1666876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na María\Escritorio\Jolly%20Old%20Saint%20Ni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42" name="Picture 2" descr="C:\Documents and Settings\Ana María\Escritorio\wallpaper-de-año-nuevo-2013-fondos-gratis-new-ye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643042" y="3214686"/>
            <a:ext cx="621510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3600" b="1" dirty="0">
                <a:ln>
                  <a:solidFill>
                    <a:schemeClr val="bg1"/>
                  </a:solidFill>
                </a:ln>
                <a:latin typeface="Monotype Corsiva" pitchFamily="66" charset="0"/>
              </a:rPr>
              <a:t>Te pasas la vida esperando a que pase algo y al final lo único que pasa es la vida… En este nuevo año no esperes. ¡HAZ QUE PASE!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41" dur="indefinite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Ana María\Escritorio\todofondosdenavidad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-2143125" y="0"/>
            <a:ext cx="13644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Documents and Settings\Ana María\Escritorio\feliz_navidad_y_prospero_a_o_nuevo_2013_merry_christmas_and_happy_new_ye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Documents and Settings\Ana María\Mis documentos\Downloads\NAVIDAD\feliz_a_o_nuevo_2013_postales_para_compartir_en_navid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214678" y="214290"/>
            <a:ext cx="55006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s-CL" sz="3200" dirty="0">
                <a:latin typeface="Monotype Corsiva" pitchFamily="66" charset="0"/>
              </a:rPr>
              <a:t>Cierra los ojos, piensa en todo lo que te hizo </a:t>
            </a:r>
            <a:r>
              <a:rPr lang="es-CL" sz="3200" dirty="0" err="1">
                <a:latin typeface="Monotype Corsiva" pitchFamily="66" charset="0"/>
              </a:rPr>
              <a:t>sonreir</a:t>
            </a:r>
            <a:r>
              <a:rPr lang="es-CL" sz="3200" dirty="0">
                <a:latin typeface="Monotype Corsiva" pitchFamily="66" charset="0"/>
              </a:rPr>
              <a:t> en este año que termina y olvídate de lo demás… Ojalá esas sonrisas se multipliquen por 20</a:t>
            </a:r>
          </a:p>
        </p:txBody>
      </p:sp>
      <p:pic>
        <p:nvPicPr>
          <p:cNvPr id="1026" name="Picture 2" descr="E:\MIS COSAS\DOCUMENTOS ANA\NAVIDAD\kt_susancomish_honeyimhome-76793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572000" y="2240986"/>
            <a:ext cx="3500462" cy="461701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0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1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na María\Escritorio\43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13C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13C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714375" y="214313"/>
            <a:ext cx="78581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3600" dirty="0">
                <a:latin typeface="Monotype Corsiva" pitchFamily="66" charset="0"/>
              </a:rPr>
              <a:t>En el mercado se puede comprar… mazapán turrón, pavo... pero no puedes comprar amor y amistad…es una receta casera. 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4" name="3 Imagen" descr="untitledd.bmp"/>
          <p:cNvPicPr>
            <a:picLocks noChangeAspect="1"/>
          </p:cNvPicPr>
          <p:nvPr/>
        </p:nvPicPr>
        <p:blipFill>
          <a:blip r:embed="rId2" cstate="print"/>
          <a:srcRect b="5208"/>
          <a:stretch>
            <a:fillRect/>
          </a:stretch>
        </p:blipFill>
        <p:spPr>
          <a:xfrm>
            <a:off x="97344" y="214290"/>
            <a:ext cx="8898687" cy="64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" name="5 Imagen" descr="untitledd.bmp"/>
          <p:cNvPicPr>
            <a:picLocks noChangeAspect="1"/>
          </p:cNvPicPr>
          <p:nvPr/>
        </p:nvPicPr>
        <p:blipFill>
          <a:blip r:embed="rId2" cstate="print"/>
          <a:srcRect b="4494"/>
          <a:stretch>
            <a:fillRect/>
          </a:stretch>
        </p:blipFill>
        <p:spPr>
          <a:xfrm>
            <a:off x="357158" y="550268"/>
            <a:ext cx="8358246" cy="58791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7" name="6 Imagen" descr="untitledd.bmp"/>
          <p:cNvPicPr>
            <a:picLocks noChangeAspect="1"/>
          </p:cNvPicPr>
          <p:nvPr/>
        </p:nvPicPr>
        <p:blipFill>
          <a:blip r:embed="rId2" cstate="print"/>
          <a:srcRect b="5747"/>
          <a:stretch>
            <a:fillRect/>
          </a:stretch>
        </p:blipFill>
        <p:spPr>
          <a:xfrm>
            <a:off x="714348" y="905075"/>
            <a:ext cx="7715304" cy="51671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8" name="7 Imagen" descr="chrisma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642938"/>
            <a:ext cx="4229100" cy="593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mTeimagen34yl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13" y="3571875"/>
            <a:ext cx="1225550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500063" y="1143000"/>
            <a:ext cx="4572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>
                <a:latin typeface="Monotype Corsiva" pitchFamily="66" charset="0"/>
              </a:rPr>
              <a:t>Te quería mandar algo súper especial para </a:t>
            </a:r>
            <a:r>
              <a:rPr lang="es-CL" sz="3600" dirty="0" smtClean="0">
                <a:latin typeface="Monotype Corsiva" pitchFamily="66" charset="0"/>
              </a:rPr>
              <a:t>estas Fiestas </a:t>
            </a:r>
            <a:r>
              <a:rPr lang="es-CL" sz="3600" dirty="0">
                <a:latin typeface="Monotype Corsiva" pitchFamily="66" charset="0"/>
              </a:rPr>
              <a:t>pero tuve un problema… ¿Cómo envuelves un abrazo y un besote…?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pasnavid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F6F1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F6F1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714348" y="857232"/>
            <a:ext cx="771530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Sólo te deseo dos cosas: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Todo y Nada.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Todo lo que te haga Feliz y nada que te haga sufrir en este Año Nuevo que comienza</a:t>
            </a:r>
          </a:p>
        </p:txBody>
      </p:sp>
      <p:pic>
        <p:nvPicPr>
          <p:cNvPr id="6146" name="Picture 2" descr="C:\Documents and Settings\Ana María\Mis documentos\Downloads\93931314272715038725642015973723126257775056550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-500098" y="0"/>
            <a:ext cx="10353765" cy="7072338"/>
            <a:chOff x="-214346" y="0"/>
            <a:chExt cx="10353765" cy="6858000"/>
          </a:xfrm>
        </p:grpSpPr>
        <p:grpSp>
          <p:nvGrpSpPr>
            <p:cNvPr id="7" name="21 Grupo"/>
            <p:cNvGrpSpPr/>
            <p:nvPr/>
          </p:nvGrpSpPr>
          <p:grpSpPr>
            <a:xfrm>
              <a:off x="-214346" y="0"/>
              <a:ext cx="10139419" cy="3438519"/>
              <a:chOff x="-214346" y="0"/>
              <a:chExt cx="10139419" cy="3438519"/>
            </a:xfrm>
          </p:grpSpPr>
          <p:pic>
            <p:nvPicPr>
              <p:cNvPr id="29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0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1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2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3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4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5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6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7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8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39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0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1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2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3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4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5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6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7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48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  <p:grpSp>
          <p:nvGrpSpPr>
            <p:cNvPr id="8" name="22 Grupo"/>
            <p:cNvGrpSpPr/>
            <p:nvPr/>
          </p:nvGrpSpPr>
          <p:grpSpPr>
            <a:xfrm>
              <a:off x="0" y="3419481"/>
              <a:ext cx="10139419" cy="3438519"/>
              <a:chOff x="-214346" y="0"/>
              <a:chExt cx="10139419" cy="3438519"/>
            </a:xfrm>
          </p:grpSpPr>
          <p:pic>
            <p:nvPicPr>
              <p:cNvPr id="9" name="Picture 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214346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0" name="Picture 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714480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1" name="Picture 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786182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2" name="Picture 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3" name="Picture 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00232" y="85723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4" name="Picture 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929058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5" name="Picture 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6" name="Picture 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928794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7" name="Picture 1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57620" y="164305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8" name="Picture 1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2428868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19" name="Picture 12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071670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0" name="Picture 13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000496" y="257174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1" name="Picture 14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500694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2" name="Picture 15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077075" y="0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3" name="Picture 16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857884" y="78579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4" name="Picture 17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286644" y="71435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5" name="Picture 18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643570" y="1500174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6" name="Picture 19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786446" y="2500306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7" name="Picture 20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429520" y="1571612"/>
                <a:ext cx="2066925" cy="866775"/>
              </a:xfrm>
              <a:prstGeom prst="rect">
                <a:avLst/>
              </a:prstGeom>
              <a:noFill/>
            </p:spPr>
          </p:pic>
          <p:pic>
            <p:nvPicPr>
              <p:cNvPr id="28" name="Picture 21" descr="E:\MIS COSAS\DOCUMENTOS ANA\ADORNOBRILLO\nievecolore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858148" y="2428868"/>
                <a:ext cx="2066925" cy="866775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na María\Escritorio\artleo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Ana María\Escritorio\artleo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000125" y="428625"/>
            <a:ext cx="7143750" cy="36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s-CL" sz="4000" b="1" dirty="0">
                <a:ln>
                  <a:solidFill>
                    <a:schemeClr val="bg1"/>
                  </a:solidFill>
                </a:ln>
                <a:latin typeface="Monotype Corsiva" pitchFamily="66" charset="0"/>
              </a:rPr>
              <a:t>Deseo que la Paz secuestre tu vida, el Amor inunde tu alma y la Felicidad refleje tu cara. Te deseo de corazón todo lo bueno que te mereces…</a:t>
            </a:r>
          </a:p>
        </p:txBody>
      </p:sp>
      <p:pic>
        <p:nvPicPr>
          <p:cNvPr id="7170" name="Picture 2" descr="E:\MIS COSAS\DOCUMENTOS ANA\BOTELLASYCOPAS\2d810tx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714620"/>
            <a:ext cx="1357322" cy="1696653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Documents and Settings\Ana María\Escritorio\00-fondos-de-año-nuevo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Documents and Settings\Ana María\Escritorio\00-fondos-de-año-nuevo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>
            <a:off x="285720" y="357166"/>
            <a:ext cx="8546072" cy="6234429"/>
          </a:xfrm>
          <a:prstGeom prst="rect">
            <a:avLst/>
          </a:prstGeom>
          <a:noFill/>
        </p:spPr>
      </p:pic>
      <p:pic>
        <p:nvPicPr>
          <p:cNvPr id="6" name="Picture 4" descr="C:\Documents and Settings\Ana María\Escritorio\00-fondos-de-año-nuevo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>
            <a:off x="571472" y="551156"/>
            <a:ext cx="8001056" cy="5724895"/>
          </a:xfrm>
          <a:prstGeom prst="rect">
            <a:avLst/>
          </a:prstGeom>
          <a:noFill/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71472" y="285728"/>
            <a:ext cx="7929618" cy="28575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CL" sz="40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Monotype Corsiva" pitchFamily="66" charset="0"/>
              </a:rPr>
              <a:t>Que en estas fiestas, la magia sea tu mejor traje, tu sonrisa el mejor regalo, tus ojos el mejor destino y tu felicidad mi mejor deseo…</a:t>
            </a:r>
            <a:endParaRPr kumimoji="0" lang="es-CL" sz="4000" b="1" i="0" u="none" strike="noStrike" kern="1200" cap="none" spc="0" normalizeH="0" baseline="0" noProof="0" dirty="0">
              <a:ln>
                <a:solidFill>
                  <a:schemeClr val="bg1"/>
                </a:solidFill>
              </a:ln>
              <a:effectLst/>
              <a:uLnTx/>
              <a:uFillTx/>
              <a:latin typeface="Monotype Corsiv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7" grpI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MIS COSAS\DOCUMENTOS ANA\NAVIDAD\9082650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E:\MIS COSAS\DOCUMENTOS ANA\NAVIDAD\NAVIDAD\felizaño.gif"/>
          <p:cNvPicPr>
            <a:picLocks noChangeAspect="1" noChangeArrowheads="1" noCrop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1038011" y="1285860"/>
            <a:ext cx="6891543" cy="1428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navidad ANA"/>
          <p:cNvPicPr>
            <a:picLocks noChangeAspect="1" noChangeArrowheads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24 Grupo"/>
          <p:cNvGrpSpPr>
            <a:grpSpLocks/>
          </p:cNvGrpSpPr>
          <p:nvPr/>
        </p:nvGrpSpPr>
        <p:grpSpPr bwMode="auto">
          <a:xfrm>
            <a:off x="1214438" y="3214688"/>
            <a:ext cx="2571750" cy="1857375"/>
            <a:chOff x="1308813" y="2843125"/>
            <a:chExt cx="3597414" cy="2957702"/>
          </a:xfrm>
        </p:grpSpPr>
        <p:sp>
          <p:nvSpPr>
            <p:cNvPr id="6" name="6 Flecha curvada hacia arriba"/>
            <p:cNvSpPr/>
            <p:nvPr/>
          </p:nvSpPr>
          <p:spPr>
            <a:xfrm rot="20513840">
              <a:off x="1308813" y="2843125"/>
              <a:ext cx="3597414" cy="2957702"/>
            </a:xfrm>
            <a:prstGeom prst="heart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0" h="190500"/>
              <a:bevelB w="127000"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bIns="0" anchor="ctr"/>
            <a:lstStyle/>
            <a:p>
              <a:pPr algn="ctr"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" name="7 Rectángulo"/>
            <p:cNvSpPr/>
            <p:nvPr/>
          </p:nvSpPr>
          <p:spPr>
            <a:xfrm rot="20509187">
              <a:off x="1568829" y="3163356"/>
              <a:ext cx="3052555" cy="2274703"/>
            </a:xfrm>
            <a:prstGeom prst="heart">
              <a:avLst/>
            </a:prstGeom>
            <a:solidFill>
              <a:srgbClr val="C00000"/>
            </a:solidFill>
            <a:ln>
              <a:solidFill>
                <a:srgbClr val="7030A0"/>
              </a:solidFill>
            </a:ln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0" h="190500"/>
              <a:bevelB w="127000"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bIns="0" anchor="ctr">
              <a:spAutoFit/>
            </a:bodyPr>
            <a:lstStyle/>
            <a:p>
              <a:pPr algn="ctr">
                <a:defRPr/>
              </a:pPr>
              <a:r>
                <a:rPr lang="es-ES" sz="6600" dirty="0" err="1">
                  <a:ln w="900" cmpd="sng">
                    <a:noFill/>
                    <a:prstDash val="solid"/>
                  </a:ln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Wild Ride" pitchFamily="2" charset="0"/>
                </a:rPr>
                <a:t>Sheyla</a:t>
              </a:r>
              <a:endParaRPr lang="es-ES" sz="6600" dirty="0">
                <a:ln w="900" cmpd="sng">
                  <a:noFill/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ld Ride" pitchFamily="2" charset="0"/>
              </a:endParaRPr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0"/>
            <a:ext cx="5072067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s-CL" sz="3200" dirty="0" smtClean="0">
                <a:solidFill>
                  <a:srgbClr val="C00000"/>
                </a:solidFill>
                <a:latin typeface="Dominican" pitchFamily="2" charset="0"/>
              </a:rPr>
              <a:t>  </a:t>
            </a:r>
            <a:r>
              <a:rPr lang="es-CL" sz="3200" dirty="0" smtClean="0">
                <a:solidFill>
                  <a:schemeClr val="bg1"/>
                </a:solidFill>
                <a:latin typeface="Harlow Solid Italic" pitchFamily="82" charset="0"/>
              </a:rPr>
              <a:t>Cuándo </a:t>
            </a:r>
            <a:r>
              <a:rPr lang="es-CL" sz="3200" dirty="0">
                <a:solidFill>
                  <a:schemeClr val="bg1"/>
                </a:solidFill>
                <a:latin typeface="Harlow Solid Italic" pitchFamily="82" charset="0"/>
              </a:rPr>
              <a:t>suenen las </a:t>
            </a:r>
            <a:r>
              <a:rPr lang="es-CL" sz="3200" dirty="0" smtClean="0">
                <a:solidFill>
                  <a:schemeClr val="bg1"/>
                </a:solidFill>
                <a:latin typeface="Harlow Solid Italic" pitchFamily="82" charset="0"/>
              </a:rPr>
              <a:t>doce campanadas</a:t>
            </a:r>
            <a:r>
              <a:rPr lang="es-CL" sz="3200" dirty="0">
                <a:solidFill>
                  <a:schemeClr val="bg1"/>
                </a:solidFill>
                <a:latin typeface="Harlow Solid Italic" pitchFamily="82" charset="0"/>
              </a:rPr>
              <a:t>, cierra los ojos y pide un deseo al Año Nuevo, a esa hora yo haré lo mismo. Mi deseo: ¡ Que el tuyo se haga realidad </a:t>
            </a:r>
            <a:r>
              <a:rPr lang="es-CL" sz="3200" dirty="0" smtClean="0">
                <a:solidFill>
                  <a:schemeClr val="bg1"/>
                </a:solidFill>
                <a:latin typeface="Harlow Solid Italic" pitchFamily="82" charset="0"/>
              </a:rPr>
              <a:t>!</a:t>
            </a:r>
          </a:p>
          <a:p>
            <a:pPr marL="342900" indent="-342900" algn="ctr">
              <a:spcBef>
                <a:spcPct val="20000"/>
              </a:spcBef>
            </a:pPr>
            <a:r>
              <a:rPr lang="es-CL" sz="2800" b="1" dirty="0" smtClean="0">
                <a:solidFill>
                  <a:schemeClr val="bg1"/>
                </a:solidFill>
                <a:latin typeface="Harlow Solid Italic" pitchFamily="82" charset="0"/>
              </a:rPr>
              <a:t> </a:t>
            </a:r>
            <a:endParaRPr lang="es-CL" sz="3200" b="1" dirty="0">
              <a:solidFill>
                <a:schemeClr val="bg1"/>
              </a:solidFill>
              <a:latin typeface="Harlow Solid Italic" pitchFamily="82" charset="0"/>
            </a:endParaRPr>
          </a:p>
        </p:txBody>
      </p:sp>
      <p:pic>
        <p:nvPicPr>
          <p:cNvPr id="9" name="8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07375">
            <a:off x="2724286" y="2851583"/>
            <a:ext cx="2511425" cy="1160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8868"/>
            <a:ext cx="251142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2688" y="3714752"/>
            <a:ext cx="2511425" cy="165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0" y="3963988"/>
            <a:ext cx="25114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5563" y="5202238"/>
            <a:ext cx="25114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nieveco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0" y="5202238"/>
            <a:ext cx="25114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E:\MIS COSAS\DOCUMENTOS ANA\BOTELLASYCOPAS\cop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071942"/>
            <a:ext cx="2771775" cy="27860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5366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>
              <a:solidFill>
                <a:srgbClr val="000000"/>
              </a:solidFill>
            </a:endParaRPr>
          </a:p>
        </p:txBody>
      </p:sp>
      <p:pic>
        <p:nvPicPr>
          <p:cNvPr id="15367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536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5370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7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5395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Año Nuevo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Nuevo 2013</Template>
  <TotalTime>1</TotalTime>
  <Words>345</Words>
  <Application>Microsoft Office PowerPoint</Application>
  <PresentationFormat>Presentación en pantalla (4:3)</PresentationFormat>
  <Paragraphs>30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Feliz Año Nuevo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2012-12-23T16:27:34Z</dcterms:created>
  <dcterms:modified xsi:type="dcterms:W3CDTF">2012-12-23T16:29:17Z</dcterms:modified>
</cp:coreProperties>
</file>