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0" r:id="rId3"/>
    <p:sldId id="277" r:id="rId4"/>
    <p:sldId id="256" r:id="rId5"/>
    <p:sldId id="275" r:id="rId6"/>
    <p:sldId id="257" r:id="rId7"/>
    <p:sldId id="258" r:id="rId8"/>
    <p:sldId id="260" r:id="rId9"/>
    <p:sldId id="278" r:id="rId10"/>
    <p:sldId id="262" r:id="rId11"/>
    <p:sldId id="261" r:id="rId12"/>
    <p:sldId id="259" r:id="rId13"/>
    <p:sldId id="263" r:id="rId14"/>
    <p:sldId id="264" r:id="rId15"/>
    <p:sldId id="266" r:id="rId16"/>
    <p:sldId id="267" r:id="rId17"/>
    <p:sldId id="269" r:id="rId18"/>
    <p:sldId id="268" r:id="rId19"/>
    <p:sldId id="271" r:id="rId20"/>
    <p:sldId id="280" r:id="rId21"/>
    <p:sldId id="276" r:id="rId22"/>
    <p:sldId id="279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NxY0CNAjLy8IIsPLM3pQ" hashData="bML1ma8OcaAcSDJE3SyFOZqoFL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7C4CD-4E27-428A-B13F-6862259439F1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3FC7D-8908-45EC-9339-CDD1095C11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6EF61-19C9-4819-B466-5402C3884EB6}" type="datetimeFigureOut">
              <a:rPr lang="es-ES" smtClean="0"/>
              <a:pPr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1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-media-cache-ak0.pinimg.com/originals/c2/48/fb/c248fbc27c30e86635cd8679bb8534c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58677" cy="7358090"/>
          </a:xfrm>
          <a:prstGeom prst="rect">
            <a:avLst/>
          </a:prstGeom>
          <a:noFill/>
        </p:spPr>
      </p:pic>
      <p:pic>
        <p:nvPicPr>
          <p:cNvPr id="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5533246"/>
            <a:ext cx="714379" cy="87709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42976" y="6072206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8000">
    <p:checker dir="vert"/>
    <p:sndAc>
      <p:stSnd loop="1">
        <p:snd r:embed="rId2" name="aÑo nuev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Nocheviej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2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692696"/>
            <a:ext cx="4993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FELIZ AÑO 2.016</a:t>
            </a:r>
            <a:endParaRPr lang="es-ES" sz="5400" b="1" cap="none" spc="50" dirty="0">
              <a:ln w="11430"/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¡Google te desea un feliz Año Nuevo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003" y="642918"/>
            <a:ext cx="9004997" cy="485778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5143512"/>
            <a:ext cx="8072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año nuevo más, ¿quién olvida al año que terminó? Al año viejo nadie lo olvida por que estuvo lleno de acontecimientos muy importantes y muy tristes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n017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5473005"/>
            <a:ext cx="8001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año nuevo solo recordamos que no cumplimos lo que prometimos hacer durante el nuevo año y una vez más nos comprometemos a “cumplirlo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”.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338" name="Picture 2" descr="http://i.vanidades.com/dam/estilo-de-vida/15/12/30/2016-ganchos.jpg/_jcr_content/renditions/cq5dam.web.1280.128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771" y="0"/>
            <a:ext cx="9199771" cy="5357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4.bp.blogspot.com/-4uiNJ0U25Js/Tv9t76tWnfI/AAAAAAAACk4/QW7l8PxVNqc/s1600/mensagens-de-ano-novo+%25281%252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2939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143512"/>
            <a:ext cx="8429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Yo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siento que más que hacer “dietas” piensa que no se trata de bajar o subir de peso, más que “comprometernos” a dejar de hacer ciertas cosas que sabemos de antemano que no es tan fácil dejar de 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hacer.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6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iccareencarnada.files.wordpress.com/2015/11/37c67-feliz2ba25c325b1o2bnuevo2b2016_im25c325a1genes.jpg?w=5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839" y="-500090"/>
            <a:ext cx="918483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357826"/>
            <a:ext cx="8286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cada año tengamos que subir un “peldaño”, no bajarlo, pensemos cómo podemos darle solución al problema de las personas que padecen de hambruna, pidamos y roguemos para que la solución de los problemas y las diferencias que existen entre las naciones no tenga que ser con la 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guerra. 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2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-17464"/>
            <a:ext cx="9304371" cy="730411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15074" y="1357298"/>
            <a:ext cx="2714644" cy="5262979"/>
          </a:xfrm>
          <a:prstGeom prst="rect">
            <a:avLst/>
          </a:prstGeom>
          <a:solidFill>
            <a:srgbClr val="FFFF00">
              <a:alpha val="4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Pidamos para que nuestros hermanos que son médicos y científicos encuentren la cura lo más pronto posible para las nuevas enfermedades que día con día aparecen en el mundo y que están matando a la raza humana.</a:t>
            </a:r>
            <a:endParaRPr lang="es-ES" sz="2400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Roguemos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por los niños que son víctimas de maltrato, abuso sexual y del abandono.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Pidamos también por quienes nos gobiernan, por los diputados y por los senadores que su cargo que tienen estén conscientes de que no es para medir poderes, si fueron elegidos es para que nos ayuden a mejorar y sobre todo no olviden que nos representan a cada uno de nosotros, así que ojalá que ya no piensen únicamente en ellos 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mismos.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218" name="Picture 2" descr="http://www.diariosur.es/noticias/201510/20/media/cortadas/calendario--575x3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0"/>
            <a:ext cx="7786742" cy="4857760"/>
          </a:xfrm>
          <a:prstGeom prst="rect">
            <a:avLst/>
          </a:prstGeom>
          <a:noFill/>
          <a:ln w="31750">
            <a:solidFill>
              <a:srgbClr val="FF0000"/>
            </a:solidFill>
            <a:prstDash val="dash"/>
          </a:ln>
        </p:spPr>
      </p:pic>
    </p:spTree>
  </p:cSld>
  <p:clrMapOvr>
    <a:masterClrMapping/>
  </p:clrMapOvr>
  <p:transition spd="slow" advTm="3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5000636"/>
            <a:ext cx="8286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la delincuencia y el narcotráfico se combata conforme a derecho, pidamos por los que están en los reclusorios del mundo para que se regeneren y sean personas de bien lo más pronto posible, pidamos y roguemos por los ancianos del mundo que son las personas que más experiencia tienen de la vida y escuchemos sus palabras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42" name="Picture 2" descr="https://infomercadeocol.files.wordpress.com/2015/10/2016.jpg?w=640&amp;h=3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8128055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500702"/>
            <a:ext cx="82153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 </a:t>
            </a:r>
            <a:r>
              <a:rPr lang="es-ES" sz="2000" b="1" i="1" dirty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IMPORTANTE es que cada año seamos mejores seres humanos, más humildes, más tratables con los demás, que las metas que nos propongamos sean alcanzables para que cada año la superemos</a:t>
            </a:r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2290" name="Picture 2" descr="http://3.bp.blogspot.com/-ODfkwtWchs8/Vlm0FrsfYFI/AAAAAAAAEaA/82XIl-L8CRM/s1600/A%25C3%2591O%2BBISIEST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0"/>
            <a:ext cx="7731662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juanlopezlopez.es/images/hola-cordoba-201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649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786454"/>
            <a:ext cx="8072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Midiendo </a:t>
            </a:r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quién tiene más poder por que los únicos perjudicados somos cada uno de los que vivimos en este País</a:t>
            </a:r>
            <a:r>
              <a:rPr lang="es-ES" sz="2400" b="1" i="1" dirty="0" smtClean="0"/>
              <a:t>.</a:t>
            </a:r>
            <a:endParaRPr lang="es-ES" sz="2400" i="1" dirty="0"/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500702"/>
            <a:ext cx="9001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4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en el mundo prevalezca la paz, eliminemos los odios, las venganzas, las mentiras, las infidelidades y hagamos que reine el RESPETO mundial</a:t>
            </a:r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170" name="Picture 2" descr="20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85728"/>
            <a:ext cx="6846221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ata.whicdn.com/images/20203902/New-Year-Champagne-Greetings-2011-2012_larg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5657671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Recuerda </a:t>
            </a:r>
            <a:r>
              <a:rPr lang="es-ES" sz="2400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que un barco que se encuentra en altamar para que no naufrague, todos los que se encuentran tienen que trabajar en equipo y organizadamente</a:t>
            </a:r>
            <a:r>
              <a:rPr lang="es-ES" sz="20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72296" cy="68821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5143512"/>
            <a:ext cx="3714776" cy="1323439"/>
          </a:xfrm>
          <a:prstGeom prst="rect">
            <a:avLst/>
          </a:prstGeom>
          <a:solidFill>
            <a:srgbClr val="FFFF00">
              <a:alpha val="3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Piensa </a:t>
            </a:r>
            <a:r>
              <a:rPr lang="es-ES" sz="2000" b="1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 te recuerdo que nuestro “barco” es nuestro mundo y en el habitamos cada uno de nosotros que somos seres humanos</a:t>
            </a:r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500826" y="-24156"/>
            <a:ext cx="6215106" cy="68821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j6O9kOZNK_s/U_gcepinc8I/AAAAAAAACUY/4XZF-7yUXfI/s1600/frases%2Brom%C3%A1nticas%2Bde%2Bamor%2B2015%2B-%2B2016%2B%2B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286388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Así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un barco en altamar que está solo y los marineros son los responsables de que ese barco siga a flote, de la misma manera nuestro planeta está en el Universo solo y los seres humanos somos los responsables que siga existiendo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5325"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imagenesdenavidad.net/imagenes/ano-2016/ano-20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44" y="357166"/>
            <a:ext cx="25717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Siento </a:t>
            </a:r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de ésta forma es como debemos desearnos feliz inicio de Año Nuevo.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¡Feliz Año Nuevo!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907.photobucket.com/albums/ac271/nekanemalaga/NAVIDAD/a-o-nuevo-dorado-_imagesia-com_4hn3.gif~origina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11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Merry-christmas-and-happy-new-yea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hecke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979712" y="1700808"/>
            <a:ext cx="4680108" cy="3046970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Y FELIZ AÑO NUEVO</a:t>
            </a:r>
            <a:endParaRPr lang="es-ES" sz="4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pic>
        <p:nvPicPr>
          <p:cNvPr id="11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AÑO NUEV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AÑO NUEVO</Template>
  <TotalTime>2</TotalTime>
  <Words>585</Words>
  <Application>Microsoft Office PowerPoint</Application>
  <PresentationFormat>Presentación en pantalla (4:3)</PresentationFormat>
  <Paragraphs>25</Paragraphs>
  <Slides>21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FELIZ AÑO NUEVO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2015-12-31T16:16:58Z</dcterms:created>
  <dcterms:modified xsi:type="dcterms:W3CDTF">2015-12-31T16:19:12Z</dcterms:modified>
</cp:coreProperties>
</file>