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259" r:id="rId3"/>
    <p:sldId id="258" r:id="rId4"/>
    <p:sldId id="260" r:id="rId5"/>
  </p:sldIdLst>
  <p:sldSz cx="9144000" cy="5143500" type="screen16x9"/>
  <p:notesSz cx="6858000" cy="9144000"/>
  <p:embeddedFontLst>
    <p:embeddedFont>
      <p:font typeface="Georgia" pitchFamily="18" charset="0"/>
      <p:regular r:id="rId6"/>
      <p:bold r:id="rId7"/>
      <p:italic r:id="rId8"/>
      <p:boldItalic r:id="rId9"/>
    </p:embeddedFont>
    <p:embeddedFont>
      <p:font typeface="Kristen ITC" pitchFamily="66" charset="0"/>
      <p:regular r:id="rId10"/>
    </p:embeddedFont>
    <p:embeddedFont>
      <p:font typeface="Calibri" pitchFamily="34" charset="0"/>
      <p:regular r:id="rId11"/>
      <p:bold r:id="rId12"/>
      <p:italic r:id="rId13"/>
      <p:boldItalic r:id="rId1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+nOIs587t64tnkdzfW8Dw==" hashData="+3WiK4XdQeTfbzPTdGw2t+dqzn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279"/>
    <a:srgbClr val="F511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846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D997C-6F44-4FA3-B452-FAA0A1227051}" type="datetimeFigureOut">
              <a:rPr lang="es-ES" smtClean="0"/>
              <a:t>30/12/2022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E929-9880-4583-9AAC-5802CBF9E6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4375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D997C-6F44-4FA3-B452-FAA0A1227051}" type="datetimeFigureOut">
              <a:rPr lang="es-ES" smtClean="0"/>
              <a:t>30/12/2022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E929-9880-4583-9AAC-5802CBF9E6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1161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D997C-6F44-4FA3-B452-FAA0A1227051}" type="datetimeFigureOut">
              <a:rPr lang="es-ES" smtClean="0"/>
              <a:t>30/12/2022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E929-9880-4583-9AAC-5802CBF9E6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1362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D997C-6F44-4FA3-B452-FAA0A1227051}" type="datetimeFigureOut">
              <a:rPr lang="es-ES" smtClean="0"/>
              <a:t>30/12/2022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E929-9880-4583-9AAC-5802CBF9E6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796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D997C-6F44-4FA3-B452-FAA0A1227051}" type="datetimeFigureOut">
              <a:rPr lang="es-ES" smtClean="0"/>
              <a:t>30/12/2022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E929-9880-4583-9AAC-5802CBF9E6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9281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D997C-6F44-4FA3-B452-FAA0A1227051}" type="datetimeFigureOut">
              <a:rPr lang="es-ES" smtClean="0"/>
              <a:t>30/12/2022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E929-9880-4583-9AAC-5802CBF9E6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4952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D997C-6F44-4FA3-B452-FAA0A1227051}" type="datetimeFigureOut">
              <a:rPr lang="es-ES" smtClean="0"/>
              <a:t>30/12/2022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E929-9880-4583-9AAC-5802CBF9E6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9102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D997C-6F44-4FA3-B452-FAA0A1227051}" type="datetimeFigureOut">
              <a:rPr lang="es-ES" smtClean="0"/>
              <a:t>30/12/2022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E929-9880-4583-9AAC-5802CBF9E6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4025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D997C-6F44-4FA3-B452-FAA0A1227051}" type="datetimeFigureOut">
              <a:rPr lang="es-ES" smtClean="0"/>
              <a:t>30/12/2022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E929-9880-4583-9AAC-5802CBF9E6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4903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D997C-6F44-4FA3-B452-FAA0A1227051}" type="datetimeFigureOut">
              <a:rPr lang="es-ES" smtClean="0"/>
              <a:t>30/12/2022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E929-9880-4583-9AAC-5802CBF9E6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1404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D997C-6F44-4FA3-B452-FAA0A1227051}" type="datetimeFigureOut">
              <a:rPr lang="es-ES" smtClean="0"/>
              <a:t>30/12/2022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5E929-9880-4583-9AAC-5802CBF9E6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9853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D997C-6F44-4FA3-B452-FAA0A1227051}" type="datetimeFigureOut">
              <a:rPr lang="es-ES" smtClean="0"/>
              <a:t>30/12/2022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5E929-9880-4583-9AAC-5802CBF9E6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81950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7.png"/><Relationship Id="rId18" Type="http://schemas.openxmlformats.org/officeDocument/2006/relationships/image" Target="../media/image2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9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3.png"/><Relationship Id="rId11" Type="http://schemas.openxmlformats.org/officeDocument/2006/relationships/image" Target="../media/image1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2.png"/><Relationship Id="rId9" Type="http://schemas.openxmlformats.org/officeDocument/2006/relationships/image" Target="../media/image1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838508"/>
            <a:ext cx="3960440" cy="3738656"/>
          </a:xfrm>
          <a:prstGeom prst="rect">
            <a:avLst/>
          </a:prstGeom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283718"/>
            <a:ext cx="3096344" cy="3096269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771550"/>
            <a:ext cx="2017264" cy="2427733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9055"/>
            <a:ext cx="3405899" cy="331595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990" y="4515421"/>
            <a:ext cx="1296144" cy="405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91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9000">
        <p14:vortex dir="d"/>
        <p:sndAc>
          <p:stSnd>
            <p:snd r:embed="rId2" name="HAPPY NEW YEAR 2023.wav"/>
          </p:stSnd>
        </p:sndAc>
      </p:transition>
    </mc:Choice>
    <mc:Fallback xmlns="">
      <p:transition spd="slow" advClick="0" advTm="19000">
        <p:fade/>
        <p:sndAc>
          <p:stSnd>
            <p:snd r:embed="rId8" name="HAPPY NEW YEAR 202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27" y="-524593"/>
            <a:ext cx="9144000" cy="352839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19418" y="3947765"/>
            <a:ext cx="8512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i="1" dirty="0" smtClean="0">
                <a:ln w="3175">
                  <a:noFill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Georgia" pitchFamily="18" charset="0"/>
              </a:rPr>
              <a:t>Que la Bendición de Dios los alcance donde quiera que se encuentren.</a:t>
            </a:r>
            <a:endParaRPr lang="es-ES" b="1" i="1" dirty="0">
              <a:ln w="3175">
                <a:noFill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Georgia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521562" y="3075806"/>
            <a:ext cx="6488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i="1" dirty="0" smtClean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Georgia" pitchFamily="18" charset="0"/>
              </a:rPr>
              <a:t>Les deseo un Fin de Año lleno de amor y un Nuevo </a:t>
            </a:r>
            <a:r>
              <a:rPr lang="es-ES" sz="1600" i="1" dirty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Georgia" pitchFamily="18" charset="0"/>
              </a:rPr>
              <a:t>A</a:t>
            </a:r>
            <a:r>
              <a:rPr lang="es-ES" sz="1600" i="1" dirty="0" smtClean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Georgia" pitchFamily="18" charset="0"/>
              </a:rPr>
              <a:t>ño </a:t>
            </a:r>
          </a:p>
          <a:p>
            <a:r>
              <a:rPr lang="es-ES" sz="1600" i="1" dirty="0" smtClean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Georgia" pitchFamily="18" charset="0"/>
              </a:rPr>
              <a:t>en el que no les falte la Felicidad, la Salud y la Unión Familiar.</a:t>
            </a:r>
            <a:endParaRPr lang="es-ES" sz="1600" i="1" dirty="0"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Georgia" pitchFamily="18" charset="0"/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058" y="-177704"/>
            <a:ext cx="1944216" cy="3270329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62" y="2523194"/>
            <a:ext cx="1766995" cy="552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809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ferris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2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67085"/>
            <a:ext cx="7200800" cy="3268761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435846"/>
            <a:ext cx="7790044" cy="1512168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167" y="1066830"/>
            <a:ext cx="2251217" cy="7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99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u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</Words>
  <Application>Microsoft Office PowerPoint</Application>
  <PresentationFormat>Presentación en pantalla (16:9)</PresentationFormat>
  <Paragraphs>6</Paragraphs>
  <Slides>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9" baseType="lpstr">
      <vt:lpstr>Arial</vt:lpstr>
      <vt:lpstr>Georgia</vt:lpstr>
      <vt:lpstr>Kristen ITC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6</cp:revision>
  <dcterms:created xsi:type="dcterms:W3CDTF">2022-12-28T14:30:08Z</dcterms:created>
  <dcterms:modified xsi:type="dcterms:W3CDTF">2022-12-30T23:53:24Z</dcterms:modified>
</cp:coreProperties>
</file>