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82" r:id="rId3"/>
    <p:sldId id="256" r:id="rId4"/>
    <p:sldId id="275" r:id="rId5"/>
    <p:sldId id="266" r:id="rId6"/>
    <p:sldId id="283" r:id="rId7"/>
    <p:sldId id="285" r:id="rId8"/>
    <p:sldId id="277" r:id="rId9"/>
    <p:sldId id="267" r:id="rId10"/>
    <p:sldId id="268" r:id="rId11"/>
    <p:sldId id="257" r:id="rId12"/>
    <p:sldId id="262" r:id="rId13"/>
    <p:sldId id="258" r:id="rId14"/>
    <p:sldId id="278" r:id="rId15"/>
    <p:sldId id="260" r:id="rId16"/>
    <p:sldId id="261" r:id="rId17"/>
    <p:sldId id="259" r:id="rId18"/>
    <p:sldId id="263" r:id="rId19"/>
    <p:sldId id="264" r:id="rId20"/>
    <p:sldId id="269" r:id="rId21"/>
    <p:sldId id="280" r:id="rId22"/>
    <p:sldId id="276" r:id="rId23"/>
    <p:sldId id="286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hNxY0CNAjLy8IIsPLM3pQ==" hashData="bML1ma8OcaAcSDJE3SyFOZqoFL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712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77C4CD-4E27-428A-B13F-6862259439F1}" type="datetimeFigureOut">
              <a:rPr lang="es-ES" smtClean="0"/>
              <a:pPr/>
              <a:t>30/12/2020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73FC7D-8908-45EC-9339-CDD1095C11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4860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3FC7D-8908-45EC-9339-CDD1095C11AF}" type="slidenum">
              <a:rPr lang="es-ES" smtClean="0"/>
              <a:pPr/>
              <a:t>13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3FC7D-8908-45EC-9339-CDD1095C11AF}" type="slidenum">
              <a:rPr lang="es-ES" smtClean="0"/>
              <a:pPr/>
              <a:t>16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30/12/2020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30/12/2020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30/12/2020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30/12/2020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926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6EF61-19C9-4819-B466-5402C3884EB6}" type="datetimeFigureOut">
              <a:rPr lang="es-ES" smtClean="0"/>
              <a:pPr/>
              <a:t>30/12/2020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6.gif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3.png"/><Relationship Id="rId18" Type="http://schemas.openxmlformats.org/officeDocument/2006/relationships/image" Target="../media/image3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ágenes Año Nuevo 2021 con frases para animar y apoyar - TODO NAVID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4924"/>
            <a:ext cx="9113179" cy="675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1" y="5533246"/>
            <a:ext cx="785817" cy="87709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-26033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9324491"/>
      </p:ext>
    </p:extLst>
  </p:cSld>
  <p:clrMapOvr>
    <a:masterClrMapping/>
  </p:clrMapOvr>
  <p:transition spd="slow" advTm="15000">
    <p:checker dir="vert"/>
    <p:sndAc>
      <p:stSnd loop="1">
        <p:snd r:embed="rId2" name="aÑo nuevo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nimaciones y gifs feliz año Nuevo 2021 – Buena Navida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an017[2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data.whicdn.com/images/20203902/New-Year-Champagne-Greetings-2011-2012_larg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5657671"/>
            <a:ext cx="8572560" cy="120032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Recuerda </a:t>
            </a:r>
            <a:r>
              <a:rPr lang="es-ES" sz="2400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que un barco que se encuentra en altamar para que no naufrague, todos los que se encuentran tienen que trabajar en equipo y organizadamente</a:t>
            </a:r>
            <a:r>
              <a:rPr lang="es-ES" sz="2000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2021 gifs animados Feliz Año nuevo - TODO NAVIDA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42056" cy="684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763688" y="4509120"/>
            <a:ext cx="5112568" cy="5040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3521921"/>
      </p:ext>
    </p:extLst>
  </p:cSld>
  <p:clrMapOvr>
    <a:masterClrMapping/>
  </p:clrMapOvr>
  <p:transition spd="slow" advTm="7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ágenes feliz año nuevo 2021 | Imágenes de saludos de año nuev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00034" y="5500702"/>
            <a:ext cx="8072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 año nuevo más, ¿quién olvida al año que terminó? Al año viejo nadie lo olvida por que estuvo lleno de acontecimientos muy importantes y muy tristes</a:t>
            </a:r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400" i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2771775" cy="15430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7080707"/>
      </p:ext>
    </p:extLst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Nocheviej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26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428604"/>
            <a:ext cx="49936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FELIZ AÑO 2.021</a:t>
            </a:r>
            <a:endParaRPr lang="es-ES" sz="54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-media-cache-ak0.pinimg.com/originals/96/82/aa/9682aa544c44a0dce96651a1d8703fe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572296" cy="688215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28662" y="5143512"/>
            <a:ext cx="3714776" cy="1323439"/>
          </a:xfrm>
          <a:prstGeom prst="rect">
            <a:avLst/>
          </a:prstGeom>
          <a:solidFill>
            <a:srgbClr val="FFFF00">
              <a:alpha val="35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Piensa </a:t>
            </a:r>
            <a:r>
              <a:rPr lang="es-ES" sz="2000" b="1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y te recuerdo que nuestro “barco” es nuestro mundo y en el habitamos cada uno de nosotros que somos seres humanos</a:t>
            </a:r>
            <a:r>
              <a:rPr lang="es-ES" sz="2000" b="1" i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https://s-media-cache-ak0.pinimg.com/originals/96/82/aa/9682aa544c44a0dce96651a1d8703fe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500826" y="-24156"/>
            <a:ext cx="6215106" cy="68821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arjetas de Feliz Año Nuevo 202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724886" y="5517232"/>
            <a:ext cx="4240848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Siento </a:t>
            </a:r>
            <a:r>
              <a:rPr lang="es-ES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de ésta forma </a:t>
            </a:r>
            <a:r>
              <a:rPr lang="es-ES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tan luminosa  Y ESPLENDIDA es </a:t>
            </a:r>
            <a:r>
              <a:rPr lang="es-ES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como debemos desearnos feliz inicio de </a:t>
            </a:r>
            <a:r>
              <a:rPr lang="es-ES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Año </a:t>
            </a:r>
            <a:r>
              <a:rPr lang="es-ES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Nuevo.</a:t>
            </a:r>
            <a:endParaRPr lang="es-ES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¡Feliz Año Nuevo!</a:t>
            </a:r>
            <a:endParaRPr lang="es-ES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rases Feliz Navidad 2020 y año nuevo 2021 - TODO NAVIDA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56" y="286940"/>
            <a:ext cx="8619525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940152" y="3861048"/>
            <a:ext cx="2592288" cy="255454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Cada </a:t>
            </a:r>
            <a:r>
              <a:rPr lang="es-ES" sz="2000" b="1" i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año nuevo solo recordamos que no cumplimos lo que prometimos hacer durante el nuevo año y una vez más nos comprometemos a “cumplirlo</a:t>
            </a:r>
            <a:r>
              <a:rPr lang="es-ES" sz="20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”.</a:t>
            </a:r>
            <a:endParaRPr lang="es-ES" sz="2000" i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8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Roguemos </a:t>
            </a:r>
            <a:r>
              <a:rPr lang="es-ES" sz="2000" b="1" i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por los niños que son víctimas de maltrato, abuso sexual y del abandono.</a:t>
            </a:r>
            <a:endParaRPr lang="es-ES" sz="2000" i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b="1" i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Pidamos también por quienes nos gobiernan, por los diputados y por los senadores que su cargo que tienen estén conscientes de que no es para medir poderes, si fueron elegidos es para que nos ayuden a mejorar y sobre todo no olviden que nos representan a cada uno de nosotros, así que ojalá que ya no piensen únicamente en ellos </a:t>
            </a:r>
            <a:r>
              <a:rPr lang="es-ES" sz="2000" b="1" i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mismos.</a:t>
            </a:r>
            <a:endParaRPr lang="es-ES" sz="2000" i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122" name="Picture 2" descr="gifs feliz año nuevo - TODO NAVIDAD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119" y="-19050"/>
            <a:ext cx="6509761" cy="488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http://4.bp.blogspot.com/-4uiNJ0U25Js/Tv9t76tWnfI/AAAAAAAACk4/QW7l8PxVNqc/s1600/mensagens-de-ano-novo+%25281%252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269"/>
            <a:ext cx="9144000" cy="642939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5517232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Yo </a:t>
            </a:r>
            <a:r>
              <a:rPr lang="es-ES" sz="2400" b="1" i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siento que más que hacer “dietas” piensa que no se trata de bajar o subir de peso, más que “comprometernos” a dejar de hacer ciertas cosas que sabemos de antemano que no es tan fácil dejar de </a:t>
            </a:r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hacer.</a:t>
            </a:r>
            <a:endParaRPr lang="es-ES" sz="2400" i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1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908" y="-17464"/>
            <a:ext cx="9304371" cy="730411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215074" y="1357298"/>
            <a:ext cx="2714644" cy="5262979"/>
          </a:xfrm>
          <a:prstGeom prst="rect">
            <a:avLst/>
          </a:prstGeom>
          <a:solidFill>
            <a:srgbClr val="FFFF00">
              <a:alpha val="45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Pidamos para que nuestros hermanos que son médicos y científicos encuentren la cura lo más pronto posible para las nuevas enfermedades que día con día aparecen en el mundo y que están matando a la raza humana.</a:t>
            </a:r>
            <a:endParaRPr lang="es-ES" sz="2400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1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28596" y="5357826"/>
            <a:ext cx="82868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</a:t>
            </a:r>
            <a:r>
              <a:rPr lang="es-ES" sz="2000" b="1" i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cada año tengamos que subir un “peldaño”, no bajarlo, pensemos cómo podemos darle solución al problema de las personas que padecen de hambruna, pidamos y roguemos para que la solución de los problemas y las diferencias que existen entre las naciones no tenga que ser con la </a:t>
            </a:r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guerra. </a:t>
            </a:r>
            <a:endParaRPr lang="es-ES" sz="2000" i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635896" y="5036545"/>
            <a:ext cx="1800200" cy="2160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" name="Picture 2" descr="Gifs feliz 2021 CON FUEGOS ARTIFICIALES - TODO NAVIDA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864" y="-8247"/>
            <a:ext cx="7020272" cy="526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034" y="5000636"/>
            <a:ext cx="82867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Colaboremos </a:t>
            </a:r>
            <a:r>
              <a:rPr lang="es-ES" sz="2000" b="1" i="1" dirty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que la delincuencia y el narcotráfico se combata conforme a derecho, pidamos por los que están en los reclusorios del mundo para que se regeneren y sean personas de bien lo más pronto posible, pidamos y roguemos por los ancianos del mundo que son las personas que más experiencia tienen de la vida y escuchemos sus palabras</a:t>
            </a:r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8194" name="Picture 2" descr="Tarjeta de felicitación de Feliz Navidad y Próspero Año 202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57"/>
          <a:stretch/>
        </p:blipFill>
        <p:spPr bwMode="auto">
          <a:xfrm>
            <a:off x="531489" y="48542"/>
            <a:ext cx="8149815" cy="4840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ensajes de Feliz Año Nuevo 2021 para Dedica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6257" y="5625801"/>
            <a:ext cx="7632848" cy="1015663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Lo </a:t>
            </a:r>
            <a:r>
              <a:rPr lang="es-ES" sz="2000" b="1" i="1" dirty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IMPORTANTE es que cada año seamos mejores seres humanos, más humildes, más tratables con los demás, que las metas que nos propongamos sean alcanzables para que cada año la superemos</a:t>
            </a:r>
            <a:r>
              <a:rPr lang="es-ES" sz="2000" b="1" i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4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s-media-cache-ak0.pinimg.com/originals/c2/48/fb/c248fbc27c30e86635cd8679bb8534c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8677" cy="735809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786454"/>
            <a:ext cx="8072462" cy="83099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Midiendo </a:t>
            </a:r>
            <a:r>
              <a:rPr lang="es-ES" sz="2400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quién tiene más poder por que los únicos perjudicados somos cada uno de los que vivimos en este País</a:t>
            </a:r>
            <a:r>
              <a:rPr lang="es-ES" sz="2400" b="1" i="1" dirty="0" smtClean="0"/>
              <a:t>.</a:t>
            </a:r>
            <a:endParaRPr lang="es-ES" sz="2400" i="1" dirty="0"/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0372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49210" y="5500702"/>
            <a:ext cx="82455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Colaboremos </a:t>
            </a:r>
            <a:r>
              <a:rPr lang="es-ES" sz="2400" b="1" i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que en el mundo prevalezca la paz, eliminemos los odios, las venganzas, las mentiras, las infidelidades y hagamos que reine el RESPETO mundial</a:t>
            </a:r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400" i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6" name="Picture 2" descr="d:\Users\Liliane\Pictures\CADRES\cadre doré plein cadre gif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7330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Frases de Navidad ¡Mejores!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88640"/>
            <a:ext cx="7979489" cy="5312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4.bp.blogspot.com/-j6O9kOZNK_s/U_gcepinc8I/AAAAAAAACUY/4XZF-7yUXfI/s1600/frases%2Brom%C3%A1nticas%2Bde%2Bamor%2B2015%2B-%2B2016%2B%2B(1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286388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Así </a:t>
            </a:r>
            <a:r>
              <a:rPr lang="es-ES" sz="2000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como un barco en altamar que está solo y los marineros son los responsables de que ese barco siga a flote, de la misma manera nuestro planeta está en el Universo solo y los seres humanos somos los responsables que siga existiendo</a:t>
            </a:r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65325">
            <a:off x="467544" y="332656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8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deas y tarjetas de felicitación para una feliz Navidad y un feliz año  nuevo 2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387" y="0"/>
            <a:ext cx="91953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800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367644" y="1730471"/>
            <a:ext cx="6408712" cy="378563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60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Y FELIZ AÑO NUEVO 2.021</a:t>
            </a:r>
            <a:endParaRPr lang="es-ES" sz="60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B05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357826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1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32656"/>
            <a:ext cx="2771775" cy="1543050"/>
          </a:xfrm>
          <a:prstGeom prst="rect">
            <a:avLst/>
          </a:prstGeom>
          <a:noFill/>
        </p:spPr>
      </p:pic>
      <p:pic>
        <p:nvPicPr>
          <p:cNvPr id="12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63688" y="5522412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202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2021</Template>
  <TotalTime>1</TotalTime>
  <Words>586</Words>
  <Application>Microsoft Office PowerPoint</Application>
  <PresentationFormat>Presentación en pantalla (4:3)</PresentationFormat>
  <Paragraphs>23</Paragraphs>
  <Slides>22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feliz 2021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2020-12-30T08:04:11Z</dcterms:created>
  <dcterms:modified xsi:type="dcterms:W3CDTF">2020-12-30T08:05:40Z</dcterms:modified>
</cp:coreProperties>
</file>