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60" r:id="rId11"/>
    <p:sldId id="259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75" r:id="rId20"/>
    <p:sldId id="258" r:id="rId21"/>
    <p:sldId id="257" r:id="rId22"/>
    <p:sldId id="276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HzkDZMvQsus7iAM9fEtNA==" hashData="0cj6cyPPo0DSzZ2tciJtjf/ujv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C1C8E-95C3-4FD0-8D03-12EC4BE03801}" type="datetimeFigureOut">
              <a:rPr lang="es-ES" smtClean="0"/>
              <a:pPr/>
              <a:t>27/12/2013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F1701-E0CE-44FD-B549-0899CE408A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C1C8E-95C3-4FD0-8D03-12EC4BE03801}" type="datetimeFigureOut">
              <a:rPr lang="es-ES" smtClean="0"/>
              <a:pPr/>
              <a:t>27/12/2013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F1701-E0CE-44FD-B549-0899CE408A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C1C8E-95C3-4FD0-8D03-12EC4BE03801}" type="datetimeFigureOut">
              <a:rPr lang="es-ES" smtClean="0"/>
              <a:pPr/>
              <a:t>27/12/2013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F1701-E0CE-44FD-B549-0899CE408A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C1C8E-95C3-4FD0-8D03-12EC4BE03801}" type="datetimeFigureOut">
              <a:rPr lang="es-ES" smtClean="0"/>
              <a:pPr/>
              <a:t>27/12/2013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F1701-E0CE-44FD-B549-0899CE408A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C1C8E-95C3-4FD0-8D03-12EC4BE03801}" type="datetimeFigureOut">
              <a:rPr lang="es-ES" smtClean="0"/>
              <a:pPr/>
              <a:t>27/12/2013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F1701-E0CE-44FD-B549-0899CE408A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C1C8E-95C3-4FD0-8D03-12EC4BE03801}" type="datetimeFigureOut">
              <a:rPr lang="es-ES" smtClean="0"/>
              <a:pPr/>
              <a:t>27/12/2013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F1701-E0CE-44FD-B549-0899CE408A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C1C8E-95C3-4FD0-8D03-12EC4BE03801}" type="datetimeFigureOut">
              <a:rPr lang="es-ES" smtClean="0"/>
              <a:pPr/>
              <a:t>27/12/2013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F1701-E0CE-44FD-B549-0899CE408A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C1C8E-95C3-4FD0-8D03-12EC4BE03801}" type="datetimeFigureOut">
              <a:rPr lang="es-ES" smtClean="0"/>
              <a:pPr/>
              <a:t>27/12/2013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F1701-E0CE-44FD-B549-0899CE408A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C1C8E-95C3-4FD0-8D03-12EC4BE03801}" type="datetimeFigureOut">
              <a:rPr lang="es-ES" smtClean="0"/>
              <a:pPr/>
              <a:t>27/12/2013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F1701-E0CE-44FD-B549-0899CE408A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C1C8E-95C3-4FD0-8D03-12EC4BE03801}" type="datetimeFigureOut">
              <a:rPr lang="es-ES" smtClean="0"/>
              <a:pPr/>
              <a:t>27/12/2013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F1701-E0CE-44FD-B549-0899CE408A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C1C8E-95C3-4FD0-8D03-12EC4BE03801}" type="datetimeFigureOut">
              <a:rPr lang="es-ES" smtClean="0"/>
              <a:pPr/>
              <a:t>27/12/2013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F1701-E0CE-44FD-B549-0899CE408A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3CF70A-C5AB-4FB5-9C83-7F4873A9BE7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C1C8E-95C3-4FD0-8D03-12EC4BE03801}" type="datetimeFigureOut">
              <a:rPr lang="es-ES" smtClean="0"/>
              <a:pPr/>
              <a:t>27/12/2013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F1701-E0CE-44FD-B549-0899CE408A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A4F830-106B-43FE-8B3F-F51AE7C80E2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9.jpeg"/><Relationship Id="rId7" Type="http://schemas.openxmlformats.org/officeDocument/2006/relationships/image" Target="../media/image1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22.png"/><Relationship Id="rId7" Type="http://schemas.openxmlformats.org/officeDocument/2006/relationships/image" Target="../media/image2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Relationship Id="rId9" Type="http://schemas.openxmlformats.org/officeDocument/2006/relationships/image" Target="../media/image28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0.png"/><Relationship Id="rId7" Type="http://schemas.openxmlformats.org/officeDocument/2006/relationships/image" Target="../media/image34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gif"/><Relationship Id="rId5" Type="http://schemas.openxmlformats.org/officeDocument/2006/relationships/image" Target="../media/image32.jpeg"/><Relationship Id="rId10" Type="http://schemas.openxmlformats.org/officeDocument/2006/relationships/image" Target="../media/image37.gif"/><Relationship Id="rId4" Type="http://schemas.openxmlformats.org/officeDocument/2006/relationships/image" Target="../media/image31.gif"/><Relationship Id="rId9" Type="http://schemas.openxmlformats.org/officeDocument/2006/relationships/image" Target="../media/image36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38.png"/><Relationship Id="rId7" Type="http://schemas.openxmlformats.org/officeDocument/2006/relationships/image" Target="../media/image4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Relationship Id="rId9" Type="http://schemas.openxmlformats.org/officeDocument/2006/relationships/image" Target="../media/image4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gif"/><Relationship Id="rId3" Type="http://schemas.openxmlformats.org/officeDocument/2006/relationships/image" Target="../media/image46.png"/><Relationship Id="rId7" Type="http://schemas.openxmlformats.org/officeDocument/2006/relationships/image" Target="../media/image50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gif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gif"/><Relationship Id="rId3" Type="http://schemas.openxmlformats.org/officeDocument/2006/relationships/image" Target="../media/image53.gif"/><Relationship Id="rId7" Type="http://schemas.openxmlformats.org/officeDocument/2006/relationships/image" Target="../media/image57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gif"/><Relationship Id="rId5" Type="http://schemas.openxmlformats.org/officeDocument/2006/relationships/image" Target="../media/image55.gif"/><Relationship Id="rId10" Type="http://schemas.openxmlformats.org/officeDocument/2006/relationships/image" Target="../media/image60.gif"/><Relationship Id="rId4" Type="http://schemas.openxmlformats.org/officeDocument/2006/relationships/image" Target="../media/image54.gif"/><Relationship Id="rId9" Type="http://schemas.openxmlformats.org/officeDocument/2006/relationships/image" Target="../media/image5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gif"/><Relationship Id="rId13" Type="http://schemas.openxmlformats.org/officeDocument/2006/relationships/image" Target="../media/image71.gif"/><Relationship Id="rId3" Type="http://schemas.openxmlformats.org/officeDocument/2006/relationships/image" Target="../media/image61.gif"/><Relationship Id="rId7" Type="http://schemas.openxmlformats.org/officeDocument/2006/relationships/image" Target="../media/image65.gif"/><Relationship Id="rId12" Type="http://schemas.openxmlformats.org/officeDocument/2006/relationships/image" Target="../media/image7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gif"/><Relationship Id="rId11" Type="http://schemas.openxmlformats.org/officeDocument/2006/relationships/image" Target="../media/image69.gif"/><Relationship Id="rId5" Type="http://schemas.openxmlformats.org/officeDocument/2006/relationships/image" Target="../media/image63.gif"/><Relationship Id="rId10" Type="http://schemas.openxmlformats.org/officeDocument/2006/relationships/image" Target="../media/image68.gif"/><Relationship Id="rId4" Type="http://schemas.openxmlformats.org/officeDocument/2006/relationships/image" Target="../media/image62.gif"/><Relationship Id="rId9" Type="http://schemas.openxmlformats.org/officeDocument/2006/relationships/image" Target="../media/image67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gif"/><Relationship Id="rId3" Type="http://schemas.openxmlformats.org/officeDocument/2006/relationships/image" Target="../media/image73.gif"/><Relationship Id="rId7" Type="http://schemas.openxmlformats.org/officeDocument/2006/relationships/image" Target="../media/image77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gif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gif"/><Relationship Id="rId3" Type="http://schemas.openxmlformats.org/officeDocument/2006/relationships/image" Target="../media/image80.jpeg"/><Relationship Id="rId7" Type="http://schemas.openxmlformats.org/officeDocument/2006/relationships/image" Target="../media/image84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gif"/><Relationship Id="rId5" Type="http://schemas.openxmlformats.org/officeDocument/2006/relationships/image" Target="../media/image82.gif"/><Relationship Id="rId4" Type="http://schemas.openxmlformats.org/officeDocument/2006/relationships/image" Target="../media/image81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gif"/><Relationship Id="rId3" Type="http://schemas.openxmlformats.org/officeDocument/2006/relationships/image" Target="../media/image87.gif"/><Relationship Id="rId7" Type="http://schemas.openxmlformats.org/officeDocument/2006/relationships/image" Target="../media/image91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0.gif"/><Relationship Id="rId5" Type="http://schemas.openxmlformats.org/officeDocument/2006/relationships/image" Target="../media/image89.gif"/><Relationship Id="rId4" Type="http://schemas.openxmlformats.org/officeDocument/2006/relationships/image" Target="../media/image88.gif"/><Relationship Id="rId9" Type="http://schemas.openxmlformats.org/officeDocument/2006/relationships/image" Target="../media/image9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gif"/><Relationship Id="rId3" Type="http://schemas.openxmlformats.org/officeDocument/2006/relationships/image" Target="../media/image95.gif"/><Relationship Id="rId7" Type="http://schemas.openxmlformats.org/officeDocument/2006/relationships/image" Target="../media/image99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8.gif"/><Relationship Id="rId5" Type="http://schemas.openxmlformats.org/officeDocument/2006/relationships/image" Target="../media/image97.gif"/><Relationship Id="rId4" Type="http://schemas.openxmlformats.org/officeDocument/2006/relationships/image" Target="../media/image96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gif"/><Relationship Id="rId3" Type="http://schemas.openxmlformats.org/officeDocument/2006/relationships/image" Target="../media/image102.gif"/><Relationship Id="rId7" Type="http://schemas.openxmlformats.org/officeDocument/2006/relationships/image" Target="../media/image106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5.gif"/><Relationship Id="rId11" Type="http://schemas.openxmlformats.org/officeDocument/2006/relationships/image" Target="../media/image110.gif"/><Relationship Id="rId5" Type="http://schemas.openxmlformats.org/officeDocument/2006/relationships/image" Target="../media/image104.gif"/><Relationship Id="rId10" Type="http://schemas.openxmlformats.org/officeDocument/2006/relationships/image" Target="../media/image109.gif"/><Relationship Id="rId4" Type="http://schemas.openxmlformats.org/officeDocument/2006/relationships/image" Target="../media/image103.gif"/><Relationship Id="rId9" Type="http://schemas.openxmlformats.org/officeDocument/2006/relationships/image" Target="../media/image10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gif"/><Relationship Id="rId7" Type="http://schemas.openxmlformats.org/officeDocument/2006/relationships/image" Target="../media/image116.gif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5.gif"/><Relationship Id="rId5" Type="http://schemas.openxmlformats.org/officeDocument/2006/relationships/image" Target="../media/image114.gif"/><Relationship Id="rId4" Type="http://schemas.openxmlformats.org/officeDocument/2006/relationships/image" Target="../media/image113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gif"/><Relationship Id="rId13" Type="http://schemas.openxmlformats.org/officeDocument/2006/relationships/image" Target="../media/image128.gif"/><Relationship Id="rId3" Type="http://schemas.openxmlformats.org/officeDocument/2006/relationships/image" Target="../media/image118.jpeg"/><Relationship Id="rId7" Type="http://schemas.openxmlformats.org/officeDocument/2006/relationships/image" Target="../media/image122.gif"/><Relationship Id="rId12" Type="http://schemas.openxmlformats.org/officeDocument/2006/relationships/image" Target="../media/image127.gif"/><Relationship Id="rId17" Type="http://schemas.openxmlformats.org/officeDocument/2006/relationships/image" Target="../media/image132.gif"/><Relationship Id="rId2" Type="http://schemas.openxmlformats.org/officeDocument/2006/relationships/image" Target="../media/image117.jpeg"/><Relationship Id="rId16" Type="http://schemas.openxmlformats.org/officeDocument/2006/relationships/image" Target="../media/image13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1.gif"/><Relationship Id="rId11" Type="http://schemas.openxmlformats.org/officeDocument/2006/relationships/image" Target="../media/image126.gif"/><Relationship Id="rId5" Type="http://schemas.openxmlformats.org/officeDocument/2006/relationships/image" Target="../media/image120.gif"/><Relationship Id="rId15" Type="http://schemas.openxmlformats.org/officeDocument/2006/relationships/image" Target="../media/image130.gif"/><Relationship Id="rId10" Type="http://schemas.openxmlformats.org/officeDocument/2006/relationships/image" Target="../media/image125.gif"/><Relationship Id="rId4" Type="http://schemas.openxmlformats.org/officeDocument/2006/relationships/image" Target="../media/image119.gif"/><Relationship Id="rId9" Type="http://schemas.openxmlformats.org/officeDocument/2006/relationships/image" Target="../media/image124.gif"/><Relationship Id="rId14" Type="http://schemas.openxmlformats.org/officeDocument/2006/relationships/image" Target="../media/image129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gif"/><Relationship Id="rId3" Type="http://schemas.openxmlformats.org/officeDocument/2006/relationships/image" Target="../media/image134.gif"/><Relationship Id="rId7" Type="http://schemas.openxmlformats.org/officeDocument/2006/relationships/image" Target="../media/image138.gif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7.gif"/><Relationship Id="rId5" Type="http://schemas.openxmlformats.org/officeDocument/2006/relationships/image" Target="../media/image136.gif"/><Relationship Id="rId10" Type="http://schemas.openxmlformats.org/officeDocument/2006/relationships/image" Target="../media/image141.gif"/><Relationship Id="rId4" Type="http://schemas.openxmlformats.org/officeDocument/2006/relationships/image" Target="../media/image135.gif"/><Relationship Id="rId9" Type="http://schemas.openxmlformats.org/officeDocument/2006/relationships/image" Target="../media/image140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gif"/><Relationship Id="rId13" Type="http://schemas.openxmlformats.org/officeDocument/2006/relationships/image" Target="../media/image153.gif"/><Relationship Id="rId3" Type="http://schemas.openxmlformats.org/officeDocument/2006/relationships/image" Target="../media/image143.jpeg"/><Relationship Id="rId7" Type="http://schemas.openxmlformats.org/officeDocument/2006/relationships/image" Target="../media/image147.gif"/><Relationship Id="rId12" Type="http://schemas.openxmlformats.org/officeDocument/2006/relationships/image" Target="../media/image152.gif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6.gif"/><Relationship Id="rId11" Type="http://schemas.openxmlformats.org/officeDocument/2006/relationships/image" Target="../media/image151.gif"/><Relationship Id="rId5" Type="http://schemas.openxmlformats.org/officeDocument/2006/relationships/image" Target="../media/image145.gif"/><Relationship Id="rId10" Type="http://schemas.openxmlformats.org/officeDocument/2006/relationships/image" Target="../media/image150.gif"/><Relationship Id="rId4" Type="http://schemas.openxmlformats.org/officeDocument/2006/relationships/image" Target="../media/image144.gif"/><Relationship Id="rId9" Type="http://schemas.openxmlformats.org/officeDocument/2006/relationships/image" Target="../media/image149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gif"/><Relationship Id="rId13" Type="http://schemas.openxmlformats.org/officeDocument/2006/relationships/image" Target="../media/image165.gif"/><Relationship Id="rId3" Type="http://schemas.openxmlformats.org/officeDocument/2006/relationships/image" Target="../media/image155.jpeg"/><Relationship Id="rId7" Type="http://schemas.openxmlformats.org/officeDocument/2006/relationships/image" Target="../media/image159.gif"/><Relationship Id="rId12" Type="http://schemas.openxmlformats.org/officeDocument/2006/relationships/image" Target="../media/image164.gif"/><Relationship Id="rId2" Type="http://schemas.openxmlformats.org/officeDocument/2006/relationships/image" Target="../media/image15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8.gif"/><Relationship Id="rId11" Type="http://schemas.openxmlformats.org/officeDocument/2006/relationships/image" Target="../media/image163.gif"/><Relationship Id="rId5" Type="http://schemas.openxmlformats.org/officeDocument/2006/relationships/image" Target="../media/image157.gif"/><Relationship Id="rId15" Type="http://schemas.openxmlformats.org/officeDocument/2006/relationships/image" Target="../media/image167.gif"/><Relationship Id="rId10" Type="http://schemas.openxmlformats.org/officeDocument/2006/relationships/image" Target="../media/image162.gif"/><Relationship Id="rId4" Type="http://schemas.openxmlformats.org/officeDocument/2006/relationships/image" Target="../media/image156.gif"/><Relationship Id="rId9" Type="http://schemas.openxmlformats.org/officeDocument/2006/relationships/image" Target="../media/image161.gif"/><Relationship Id="rId14" Type="http://schemas.openxmlformats.org/officeDocument/2006/relationships/image" Target="../media/image166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4.gif"/><Relationship Id="rId13" Type="http://schemas.openxmlformats.org/officeDocument/2006/relationships/image" Target="../media/image179.gif"/><Relationship Id="rId18" Type="http://schemas.openxmlformats.org/officeDocument/2006/relationships/image" Target="../media/image184.png"/><Relationship Id="rId3" Type="http://schemas.openxmlformats.org/officeDocument/2006/relationships/image" Target="../media/image169.gif"/><Relationship Id="rId21" Type="http://schemas.openxmlformats.org/officeDocument/2006/relationships/image" Target="../media/image187.png"/><Relationship Id="rId7" Type="http://schemas.openxmlformats.org/officeDocument/2006/relationships/image" Target="../media/image173.gif"/><Relationship Id="rId12" Type="http://schemas.openxmlformats.org/officeDocument/2006/relationships/image" Target="../media/image178.gif"/><Relationship Id="rId17" Type="http://schemas.openxmlformats.org/officeDocument/2006/relationships/image" Target="../media/image183.gif"/><Relationship Id="rId2" Type="http://schemas.openxmlformats.org/officeDocument/2006/relationships/image" Target="../media/image168.gif"/><Relationship Id="rId16" Type="http://schemas.openxmlformats.org/officeDocument/2006/relationships/image" Target="../media/image182.gif"/><Relationship Id="rId20" Type="http://schemas.openxmlformats.org/officeDocument/2006/relationships/image" Target="../media/image18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2.gif"/><Relationship Id="rId11" Type="http://schemas.openxmlformats.org/officeDocument/2006/relationships/image" Target="../media/image177.gif"/><Relationship Id="rId5" Type="http://schemas.openxmlformats.org/officeDocument/2006/relationships/image" Target="../media/image171.gif"/><Relationship Id="rId15" Type="http://schemas.openxmlformats.org/officeDocument/2006/relationships/image" Target="../media/image181.gif"/><Relationship Id="rId10" Type="http://schemas.openxmlformats.org/officeDocument/2006/relationships/image" Target="../media/image176.gif"/><Relationship Id="rId19" Type="http://schemas.openxmlformats.org/officeDocument/2006/relationships/image" Target="../media/image185.png"/><Relationship Id="rId4" Type="http://schemas.openxmlformats.org/officeDocument/2006/relationships/image" Target="../media/image170.gif"/><Relationship Id="rId9" Type="http://schemas.openxmlformats.org/officeDocument/2006/relationships/image" Target="../media/image175.gif"/><Relationship Id="rId14" Type="http://schemas.openxmlformats.org/officeDocument/2006/relationships/image" Target="../media/image180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88.png"/><Relationship Id="rId7" Type="http://schemas.openxmlformats.org/officeDocument/2006/relationships/image" Target="../media/image19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9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8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zzzzz2ª navidad\0_916c7_cdf213cd_XL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3" name="Picture 9" descr="http://www.smiliz.fr/glitters/img.php?f=ARIBLK&amp;t=80&amp;txt=Feliz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4077072"/>
            <a:ext cx="2619375" cy="866775"/>
          </a:xfrm>
          <a:prstGeom prst="rect">
            <a:avLst/>
          </a:prstGeom>
          <a:noFill/>
        </p:spPr>
      </p:pic>
      <p:pic>
        <p:nvPicPr>
          <p:cNvPr id="1035" name="Picture 11" descr="http://www.smiliz.fr/glitters/img.php?f=ARIBLK&amp;t=100&amp;txt=2014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5157192"/>
            <a:ext cx="3467100" cy="1066800"/>
          </a:xfrm>
          <a:prstGeom prst="rect">
            <a:avLst/>
          </a:prstGeom>
          <a:noFill/>
        </p:spPr>
      </p:pic>
      <p:pic>
        <p:nvPicPr>
          <p:cNvPr id="1037" name="Picture 13" descr="http://www.smiliz.fr/glitters/img.php?f=ARIBLK&amp;t=100&amp;txt=Amigos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1124744"/>
            <a:ext cx="5248275" cy="1295400"/>
          </a:xfrm>
          <a:prstGeom prst="rect">
            <a:avLst/>
          </a:prstGeom>
          <a:noFill/>
        </p:spPr>
      </p:pic>
      <p:pic>
        <p:nvPicPr>
          <p:cNvPr id="1039" name="Picture 15" descr="http://www.smiliz.fr/glitters/img.php?f=ARIBLK&amp;t=100&amp;txt=Amigas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2636912"/>
            <a:ext cx="5248275" cy="1295400"/>
          </a:xfrm>
          <a:prstGeom prst="rect">
            <a:avLst/>
          </a:prstGeom>
          <a:noFill/>
        </p:spPr>
      </p:pic>
      <p:pic>
        <p:nvPicPr>
          <p:cNvPr id="22532" name="Picture 4" descr="http://www.smiliz.fr/glitters/img.php?f=ARIBLK&amp;t=20&amp;txt=Ir+pulsando&amp;a=1&amp;chx=ffcce2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6165304"/>
            <a:ext cx="1666875" cy="361950"/>
          </a:xfrm>
          <a:prstGeom prst="rect">
            <a:avLst/>
          </a:prstGeom>
          <a:noFill/>
        </p:spPr>
      </p:pic>
      <p:pic>
        <p:nvPicPr>
          <p:cNvPr id="22534" name="Picture 6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12360" y="5229200"/>
            <a:ext cx="1331640" cy="866775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previe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esktop\descargas\zzzzz2ª navidad\0_9138f_962d3e0b_ori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Usuario\Desktop\descargas\zzzzz2ª navidad\FIRMAS DE AMIGOS DE MILESPPS\JOSE LUIS RAM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0245" y="188640"/>
            <a:ext cx="1645495" cy="1800200"/>
          </a:xfrm>
          <a:prstGeom prst="rect">
            <a:avLst/>
          </a:prstGeom>
          <a:noFill/>
        </p:spPr>
      </p:pic>
      <p:pic>
        <p:nvPicPr>
          <p:cNvPr id="2052" name="Picture 4" descr="http://www.smiliz.fr/glitters/img.php?f=ARIBLK&amp;t=40&amp;txt=Deseo+que+este+a%F1o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780928"/>
            <a:ext cx="5562600" cy="581025"/>
          </a:xfrm>
          <a:prstGeom prst="rect">
            <a:avLst/>
          </a:prstGeom>
          <a:noFill/>
        </p:spPr>
      </p:pic>
      <p:pic>
        <p:nvPicPr>
          <p:cNvPr id="2054" name="Picture 6" descr="http://www.smiliz.fr/glitters/img.php?f=ARIBLK&amp;t=40&amp;txt=entrante+2014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501008"/>
            <a:ext cx="4038600" cy="504825"/>
          </a:xfrm>
          <a:prstGeom prst="rect">
            <a:avLst/>
          </a:prstGeom>
          <a:noFill/>
        </p:spPr>
      </p:pic>
      <p:pic>
        <p:nvPicPr>
          <p:cNvPr id="2056" name="Picture 8" descr="http://www.smiliz.fr/glitters/img.php?f=ARIBLK&amp;t=40&amp;txt=Amigo+Jos%E9+Luis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1988840"/>
            <a:ext cx="4686300" cy="600075"/>
          </a:xfrm>
          <a:prstGeom prst="rect">
            <a:avLst/>
          </a:prstGeom>
          <a:noFill/>
        </p:spPr>
      </p:pic>
      <p:pic>
        <p:nvPicPr>
          <p:cNvPr id="2058" name="Picture 10" descr="http://www.smiliz.fr/glitters/img.php?f=ARIBLK&amp;t=40&amp;txt=Te+traiga+mucha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4365104"/>
            <a:ext cx="4638675" cy="590550"/>
          </a:xfrm>
          <a:prstGeom prst="rect">
            <a:avLst/>
          </a:prstGeom>
          <a:noFill/>
        </p:spPr>
      </p:pic>
      <p:pic>
        <p:nvPicPr>
          <p:cNvPr id="2060" name="Picture 12" descr="http://www.smiliz.fr/glitters/img.php?f=ARIBLK&amp;t=40&amp;txt=Muchisima+salud.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5229200"/>
            <a:ext cx="4895850" cy="495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esktop\descargas\zzzzz2ª navidad\0_916ca_aa58c333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esktop\descargas\zzzzz2ª navidad\FIRMAS DE AMIGOS DE MILESPPS\Nueva carpeta\JESUS MOT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0"/>
            <a:ext cx="1646298" cy="2204864"/>
          </a:xfrm>
          <a:prstGeom prst="rect">
            <a:avLst/>
          </a:prstGeom>
          <a:noFill/>
        </p:spPr>
      </p:pic>
      <p:pic>
        <p:nvPicPr>
          <p:cNvPr id="3077" name="Picture 5" descr="http://www.smiliz.fr/glitters/img.php?f=ARIBLK&amp;t=40&amp;txt=Amigo+Jes%FAs+que+este+a%F1o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2636912"/>
            <a:ext cx="5868144" cy="600075"/>
          </a:xfrm>
          <a:prstGeom prst="rect">
            <a:avLst/>
          </a:prstGeom>
          <a:noFill/>
        </p:spPr>
      </p:pic>
      <p:pic>
        <p:nvPicPr>
          <p:cNvPr id="3079" name="Picture 7" descr="http://www.smiliz.fr/glitters/img.php?f=ARIBLK&amp;t=40&amp;txt=entrante+2014+te+traiga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3356992"/>
            <a:ext cx="5940152" cy="600075"/>
          </a:xfrm>
          <a:prstGeom prst="rect">
            <a:avLst/>
          </a:prstGeom>
          <a:noFill/>
        </p:spPr>
      </p:pic>
      <p:pic>
        <p:nvPicPr>
          <p:cNvPr id="3081" name="Picture 9" descr="http://www.smiliz.fr/glitters/img.php?f=ARIBLK&amp;t=40&amp;txt=tanta+salud%2C+que+te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4149080"/>
            <a:ext cx="5334000" cy="590550"/>
          </a:xfrm>
          <a:prstGeom prst="rect">
            <a:avLst/>
          </a:prstGeom>
          <a:noFill/>
        </p:spPr>
      </p:pic>
      <p:pic>
        <p:nvPicPr>
          <p:cNvPr id="3083" name="Picture 11" descr="http://www.smiliz.fr/glitters/img.php?f=ARIBLK&amp;t=40&amp;txt=sobre+y+repartas+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4941168"/>
            <a:ext cx="4695825" cy="590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esktop\descargas\zzzzz2ª navidad\0_916cb_a66e8b60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Users\Usuario\Desktop\descargas\zzzzz2ª navidad\FIRMAS DE AMIGOS DE MILESPPS\ADELA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691680" cy="2563152"/>
          </a:xfrm>
          <a:prstGeom prst="rect">
            <a:avLst/>
          </a:prstGeom>
          <a:noFill/>
        </p:spPr>
      </p:pic>
      <p:pic>
        <p:nvPicPr>
          <p:cNvPr id="4100" name="Picture 4" descr="http://www.smiliz.fr/glitters/img.php?f=ARIBLK&amp;t=40&amp;txt=Amiga+Adelao%2C+se+de+tu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404664"/>
            <a:ext cx="5868144" cy="590550"/>
          </a:xfrm>
          <a:prstGeom prst="rect">
            <a:avLst/>
          </a:prstGeom>
          <a:noFill/>
        </p:spPr>
      </p:pic>
      <p:pic>
        <p:nvPicPr>
          <p:cNvPr id="4102" name="Picture 6" descr="http://www.smiliz.fr/glitters/img.php?f=ARIBLK&amp;t=40&amp;txt=persona+desde+hace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48050" y="1052736"/>
            <a:ext cx="5695950" cy="581025"/>
          </a:xfrm>
          <a:prstGeom prst="rect">
            <a:avLst/>
          </a:prstGeom>
          <a:noFill/>
        </p:spPr>
      </p:pic>
      <p:pic>
        <p:nvPicPr>
          <p:cNvPr id="4104" name="Picture 8" descr="http://www.smiliz.fr/glitters/img.php?f=ARIBLK&amp;t=40&amp;txt=poco+tiempo+pero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1772816"/>
            <a:ext cx="4962525" cy="581025"/>
          </a:xfrm>
          <a:prstGeom prst="rect">
            <a:avLst/>
          </a:prstGeom>
          <a:noFill/>
        </p:spPr>
      </p:pic>
      <p:pic>
        <p:nvPicPr>
          <p:cNvPr id="4106" name="Picture 10" descr="http://www.smiliz.fr/glitters/img.php?f=ARIBLK&amp;t=40&amp;txt=para+mi+ya+eres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2348880"/>
            <a:ext cx="4400550" cy="590550"/>
          </a:xfrm>
          <a:prstGeom prst="rect">
            <a:avLst/>
          </a:prstGeom>
          <a:noFill/>
        </p:spPr>
      </p:pic>
      <p:pic>
        <p:nvPicPr>
          <p:cNvPr id="4108" name="Picture 12" descr="http://www.smiliz.fr/glitters/img.php?f=ARIBLK&amp;t=40&amp;txt=muy+entra%F1able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2996952"/>
            <a:ext cx="4429125" cy="590550"/>
          </a:xfrm>
          <a:prstGeom prst="rect">
            <a:avLst/>
          </a:prstGeom>
          <a:noFill/>
        </p:spPr>
      </p:pic>
      <p:pic>
        <p:nvPicPr>
          <p:cNvPr id="4110" name="Picture 14" descr="http://www.smiliz.fr/glitters/img.php?f=ARIBLK&amp;t=40&amp;txt=feliz+2014&amp;a=1&amp;chx=a0049a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3789040"/>
            <a:ext cx="2828925" cy="504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esktop\descargas\zzzzz2ª navidad\0_91381_f97a95ae_ori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Usuario\Desktop\descargas\zzzzz2ª navidad\FIRMAS DE AMIGOS DE MILESPPS\MARI TER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1144" y="0"/>
            <a:ext cx="2132856" cy="2132856"/>
          </a:xfrm>
          <a:prstGeom prst="rect">
            <a:avLst/>
          </a:prstGeom>
          <a:noFill/>
        </p:spPr>
      </p:pic>
      <p:pic>
        <p:nvPicPr>
          <p:cNvPr id="5128" name="Picture 8" descr="http://www.smiliz.fr/glitters/img.php?f=ARIBLK&amp;t=40&amp;txt=Mi+entra%F1able+Mari+Tere&amp;a=1&amp;chx=4468eb0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3861048"/>
            <a:ext cx="6724650" cy="495300"/>
          </a:xfrm>
          <a:prstGeom prst="rect">
            <a:avLst/>
          </a:prstGeom>
          <a:noFill/>
        </p:spPr>
      </p:pic>
      <p:pic>
        <p:nvPicPr>
          <p:cNvPr id="5130" name="Picture 10" descr="C:\Users\Usuario\Desktop\descargas\zzzzz2ª navidad\FIRMAS DE AMIGOS DE MILESPPS\photo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38936" y="188640"/>
            <a:ext cx="1296144" cy="1296144"/>
          </a:xfrm>
          <a:prstGeom prst="rect">
            <a:avLst/>
          </a:prstGeom>
          <a:noFill/>
        </p:spPr>
      </p:pic>
      <p:pic>
        <p:nvPicPr>
          <p:cNvPr id="5132" name="Picture 12" descr="http://www.smiliz.fr/glitters/img.php?f=ARIBLK&amp;t=40&amp;txt=no+te+he+visto+nunca%2C&amp;a=1&amp;chx=4468eb0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653136"/>
            <a:ext cx="5895975" cy="590550"/>
          </a:xfrm>
          <a:prstGeom prst="rect">
            <a:avLst/>
          </a:prstGeom>
          <a:noFill/>
        </p:spPr>
      </p:pic>
      <p:pic>
        <p:nvPicPr>
          <p:cNvPr id="5134" name="Picture 14" descr="http://www.smiliz.fr/glitters/img.php?f=ARIBLK&amp;t=40&amp;txt=pero+es&amp;a=1&amp;chx=4468eb0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4725144"/>
            <a:ext cx="2162175" cy="485775"/>
          </a:xfrm>
          <a:prstGeom prst="rect">
            <a:avLst/>
          </a:prstGeom>
          <a:noFill/>
        </p:spPr>
      </p:pic>
      <p:pic>
        <p:nvPicPr>
          <p:cNvPr id="5136" name="Picture 16" descr="http://www.smiliz.fr/glitters/img.php?f=ARIBLK&amp;t=40&amp;txt=como+si+te+conociera&amp;a=1&amp;chx=4468eb0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5445224"/>
            <a:ext cx="5972175" cy="495300"/>
          </a:xfrm>
          <a:prstGeom prst="rect">
            <a:avLst/>
          </a:prstGeom>
          <a:noFill/>
        </p:spPr>
      </p:pic>
      <p:pic>
        <p:nvPicPr>
          <p:cNvPr id="5138" name="Picture 18" descr="http://www.smiliz.fr/glitters/img.php?f=ARIBLK&amp;t=40&amp;txt=de+toda&amp;a=1&amp;chx=4468eb0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4208" y="5445224"/>
            <a:ext cx="2200275" cy="495300"/>
          </a:xfrm>
          <a:prstGeom prst="rect">
            <a:avLst/>
          </a:prstGeom>
          <a:noFill/>
        </p:spPr>
      </p:pic>
      <p:pic>
        <p:nvPicPr>
          <p:cNvPr id="5140" name="Picture 20" descr="http://www.smiliz.fr/glitters/img.php?f=ARIBLK&amp;t=40&amp;txt=la+vida+feliz+2014&amp;a=1&amp;chx=4468eb0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51720" y="6093296"/>
            <a:ext cx="4800600" cy="504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esktop\descargas\zzzzz2ª navidad\0_9138f_962d3e0b_ori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Usuario\Desktop\descargas\zzzzz2ª navidad\FIRMAS DE AMIGOS DE MILESPPS\M. CRISTI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0"/>
            <a:ext cx="1133475" cy="1428750"/>
          </a:xfrm>
          <a:prstGeom prst="rect">
            <a:avLst/>
          </a:prstGeom>
          <a:noFill/>
        </p:spPr>
      </p:pic>
      <p:pic>
        <p:nvPicPr>
          <p:cNvPr id="6148" name="Picture 4" descr="http://www.smiliz.fr/glitters/img.php?f=ARIBLK&amp;t=40&amp;txt=Amiga+Maria+Cristina&amp;a=1&amp;chx=2ef180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5962650" cy="600075"/>
          </a:xfrm>
          <a:prstGeom prst="rect">
            <a:avLst/>
          </a:prstGeom>
          <a:noFill/>
        </p:spPr>
      </p:pic>
      <p:pic>
        <p:nvPicPr>
          <p:cNvPr id="6150" name="Picture 6" descr="http://www.smiliz.fr/glitters/img.php?f=ARIBLK&amp;t=40&amp;txt=Vos+estais+muy+lejos&amp;a=1&amp;chx=2ef180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348880"/>
            <a:ext cx="5838825" cy="590550"/>
          </a:xfrm>
          <a:prstGeom prst="rect">
            <a:avLst/>
          </a:prstGeom>
          <a:noFill/>
        </p:spPr>
      </p:pic>
      <p:pic>
        <p:nvPicPr>
          <p:cNvPr id="6152" name="Picture 8" descr="http://www.smiliz.fr/glitters/img.php?f=ARIBLK&amp;t=40&amp;txt=y+a+la+vez+muy+cerca&amp;a=1&amp;chx=2ef180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2996952"/>
            <a:ext cx="5342706" cy="590550"/>
          </a:xfrm>
          <a:prstGeom prst="rect">
            <a:avLst/>
          </a:prstGeom>
          <a:noFill/>
        </p:spPr>
      </p:pic>
      <p:pic>
        <p:nvPicPr>
          <p:cNvPr id="6154" name="Picture 10" descr="http://www.smiliz.fr/glitters/img.php?f=ARIBLK&amp;t=40&amp;txt=os+deseo+para+este&amp;a=1&amp;chx=2ef180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789040"/>
            <a:ext cx="4608512" cy="581025"/>
          </a:xfrm>
          <a:prstGeom prst="rect">
            <a:avLst/>
          </a:prstGeom>
          <a:noFill/>
        </p:spPr>
      </p:pic>
      <p:pic>
        <p:nvPicPr>
          <p:cNvPr id="6156" name="Picture 12" descr="http://www.smiliz.fr/glitters/img.php?f=ARIBLK&amp;t=40&amp;txt=2014+mucha&amp;a=1&amp;chx=2ef180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4581128"/>
            <a:ext cx="3505200" cy="504825"/>
          </a:xfrm>
          <a:prstGeom prst="rect">
            <a:avLst/>
          </a:prstGeom>
          <a:noFill/>
        </p:spPr>
      </p:pic>
      <p:pic>
        <p:nvPicPr>
          <p:cNvPr id="6158" name="Picture 14" descr="http://www.smiliz.fr/glitters/img.php?f=ARIBLK&amp;t=40&amp;txt=salud+y+felicidad&amp;a=1&amp;chx=2ef180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5301208"/>
            <a:ext cx="4648200" cy="600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esktop\descargas\zzzzz2ª navidad\0_9137d_b818eff2_ori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Users\Usuario\Desktop\descargas\zzzzz2ª navidad\FIRMAS DE AMIGOS DE MILESPPS\RODRIVA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3" y="0"/>
            <a:ext cx="1763688" cy="2568478"/>
          </a:xfrm>
          <a:prstGeom prst="rect">
            <a:avLst/>
          </a:prstGeom>
          <a:noFill/>
        </p:spPr>
      </p:pic>
      <p:pic>
        <p:nvPicPr>
          <p:cNvPr id="7178" name="Picture 10" descr="http://www.smiliz.fr/glitters/img.php?f=ARIBLK&amp;t=40&amp;txt=Amigo+Rodrival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420888"/>
            <a:ext cx="4324350" cy="590550"/>
          </a:xfrm>
          <a:prstGeom prst="rect">
            <a:avLst/>
          </a:prstGeom>
          <a:noFill/>
        </p:spPr>
      </p:pic>
      <p:pic>
        <p:nvPicPr>
          <p:cNvPr id="7180" name="Picture 12" descr="http://www.smiliz.fr/glitters/img.php?f=ARIBLK&amp;t=40&amp;txt=que+este+a%F1o+2014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212976"/>
            <a:ext cx="4950718" cy="590550"/>
          </a:xfrm>
          <a:prstGeom prst="rect">
            <a:avLst/>
          </a:prstGeom>
          <a:noFill/>
        </p:spPr>
      </p:pic>
      <p:pic>
        <p:nvPicPr>
          <p:cNvPr id="7184" name="Picture 16" descr="http://www.smiliz.fr/glitters/img.php?f=ARIBLK&amp;t=40&amp;txt=te+colme+de+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3861048"/>
            <a:ext cx="3390900" cy="495300"/>
          </a:xfrm>
          <a:prstGeom prst="rect">
            <a:avLst/>
          </a:prstGeom>
          <a:noFill/>
        </p:spPr>
      </p:pic>
      <p:pic>
        <p:nvPicPr>
          <p:cNvPr id="7186" name="Picture 18" descr="http://www.smiliz.fr/glitters/img.php?f=ARIBLK&amp;t=40&amp;txt=muchisima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4581128"/>
            <a:ext cx="3114675" cy="495300"/>
          </a:xfrm>
          <a:prstGeom prst="rect">
            <a:avLst/>
          </a:prstGeom>
          <a:noFill/>
        </p:spPr>
      </p:pic>
      <p:pic>
        <p:nvPicPr>
          <p:cNvPr id="7188" name="Picture 20" descr="http://www.smiliz.fr/glitters/img.php?f=ARIBLK&amp;t=40&amp;txt=Salud+y+amor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5301208"/>
            <a:ext cx="3762375" cy="600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esktop\descargas\zzzzz2ª navidad\0_916d2_33c5bf81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C:\Users\Usuario\Desktop\descargas\zzzzz2ª navidad\FIRMAS DE AMIGOS DE MILESPPS\AN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8592" y="0"/>
            <a:ext cx="1615408" cy="1368152"/>
          </a:xfrm>
          <a:prstGeom prst="rect">
            <a:avLst/>
          </a:prstGeom>
          <a:noFill/>
        </p:spPr>
      </p:pic>
      <p:pic>
        <p:nvPicPr>
          <p:cNvPr id="8196" name="Picture 4" descr="http://www.smiliz.fr/glitters/img.php?f=ARIBLK&amp;t=40&amp;txt=Amiga+Ana%2C+se+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412776"/>
            <a:ext cx="4114800" cy="590550"/>
          </a:xfrm>
          <a:prstGeom prst="rect">
            <a:avLst/>
          </a:prstGeom>
          <a:noFill/>
        </p:spPr>
      </p:pic>
      <p:pic>
        <p:nvPicPr>
          <p:cNvPr id="8198" name="Picture 6" descr="http://www.smiliz.fr/glitters/img.php?f=ARIBLK&amp;t=40&amp;txt=poco+de+tu+persona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2132856"/>
            <a:ext cx="5448300" cy="581025"/>
          </a:xfrm>
          <a:prstGeom prst="rect">
            <a:avLst/>
          </a:prstGeom>
          <a:noFill/>
        </p:spPr>
      </p:pic>
      <p:pic>
        <p:nvPicPr>
          <p:cNvPr id="8200" name="Picture 8" descr="http://www.smiliz.fr/glitters/img.php?f=ARIBLK&amp;t=40&amp;txt=pero+para+mi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2852936"/>
            <a:ext cx="3609975" cy="581025"/>
          </a:xfrm>
          <a:prstGeom prst="rect">
            <a:avLst/>
          </a:prstGeom>
          <a:noFill/>
        </p:spPr>
      </p:pic>
      <p:pic>
        <p:nvPicPr>
          <p:cNvPr id="8202" name="Picture 10" descr="http://www.smiliz.fr/glitters/img.php?f=ARIBLK&amp;t=40&amp;txt=ya+te+tengo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3573016"/>
            <a:ext cx="3248025" cy="590550"/>
          </a:xfrm>
          <a:prstGeom prst="rect">
            <a:avLst/>
          </a:prstGeom>
          <a:noFill/>
        </p:spPr>
      </p:pic>
      <p:pic>
        <p:nvPicPr>
          <p:cNvPr id="8204" name="Picture 12" descr="http://www.smiliz.fr/glitters/img.php?f=ARIBLK&amp;t=40&amp;txt=como+una+gran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8" y="4293096"/>
            <a:ext cx="4238625" cy="495300"/>
          </a:xfrm>
          <a:prstGeom prst="rect">
            <a:avLst/>
          </a:prstGeom>
          <a:noFill/>
        </p:spPr>
      </p:pic>
      <p:pic>
        <p:nvPicPr>
          <p:cNvPr id="8206" name="Picture 14" descr="http://www.smiliz.fr/glitters/img.php?f=ARIBLK&amp;t=40&amp;txt=amiga+mas%2C+feliz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11960" y="4869160"/>
            <a:ext cx="4629150" cy="600075"/>
          </a:xfrm>
          <a:prstGeom prst="rect">
            <a:avLst/>
          </a:prstGeom>
          <a:noFill/>
        </p:spPr>
      </p:pic>
      <p:pic>
        <p:nvPicPr>
          <p:cNvPr id="8208" name="Picture 16" descr="http://www.smiliz.fr/glitters/img.php?f=ARIBLK&amp;t=40&amp;txt=a%F1o+2014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064" y="5661248"/>
            <a:ext cx="2676525" cy="504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0" name="Picture 14" descr="C:\Users\Usuario\Desktop\descargas\zzzzz2ª navidad\0_91381_f97a95ae_ori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31" name="Picture 15" descr="C:\Users\Usuario\Desktop\descargas\zzzzz2ª navidad\FIRMAS DE AMIGOS DE MILESPPS\MARGARITA-AURISTEL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700808"/>
            <a:ext cx="3107563" cy="1988840"/>
          </a:xfrm>
          <a:prstGeom prst="rect">
            <a:avLst/>
          </a:prstGeom>
          <a:noFill/>
        </p:spPr>
      </p:pic>
      <p:pic>
        <p:nvPicPr>
          <p:cNvPr id="9233" name="Picture 17" descr="http://www.smiliz.fr/glitters/img.php?f=ARIBLK&amp;t=25&amp;txt=recibo+tus+buenos+deseo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725144"/>
            <a:ext cx="4283968" cy="352425"/>
          </a:xfrm>
          <a:prstGeom prst="rect">
            <a:avLst/>
          </a:prstGeom>
          <a:noFill/>
        </p:spPr>
      </p:pic>
      <p:pic>
        <p:nvPicPr>
          <p:cNvPr id="9235" name="Picture 19" descr="http://www.smiliz.fr/glitters/img.php?f=ARIBLK&amp;t=25&amp;txt=Amiga+Margarita+cuando+no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725144"/>
            <a:ext cx="4680520" cy="419100"/>
          </a:xfrm>
          <a:prstGeom prst="rect">
            <a:avLst/>
          </a:prstGeom>
          <a:noFill/>
        </p:spPr>
      </p:pic>
      <p:pic>
        <p:nvPicPr>
          <p:cNvPr id="9237" name="Picture 21" descr="http://www.smiliz.fr/glitters/img.php?f=ARIBLK&amp;t=25&amp;txt=desde+Madrid+a+Bilbao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5229200"/>
            <a:ext cx="3962400" cy="352425"/>
          </a:xfrm>
          <a:prstGeom prst="rect">
            <a:avLst/>
          </a:prstGeom>
          <a:noFill/>
        </p:spPr>
      </p:pic>
      <p:pic>
        <p:nvPicPr>
          <p:cNvPr id="9239" name="Picture 23" descr="http://www.smiliz.fr/glitters/img.php?f=ARIBLK&amp;t=25&amp;txt=siento+como+si+me+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5229200"/>
            <a:ext cx="3305175" cy="352425"/>
          </a:xfrm>
          <a:prstGeom prst="rect">
            <a:avLst/>
          </a:prstGeom>
          <a:noFill/>
        </p:spPr>
      </p:pic>
      <p:pic>
        <p:nvPicPr>
          <p:cNvPr id="9241" name="Picture 25" descr="http://www.smiliz.fr/glitters/img.php?f=ARIBLK&amp;t=25&amp;txt=faltaria+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0" y="5229200"/>
            <a:ext cx="1371600" cy="352425"/>
          </a:xfrm>
          <a:prstGeom prst="rect">
            <a:avLst/>
          </a:prstGeom>
          <a:noFill/>
        </p:spPr>
      </p:pic>
      <p:pic>
        <p:nvPicPr>
          <p:cNvPr id="9243" name="Picture 27" descr="http://www.smiliz.fr/glitters/img.php?f=ARIBLK&amp;t=25&amp;txt=algo%2C+para+ti+tambien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5733256"/>
            <a:ext cx="3705225" cy="419100"/>
          </a:xfrm>
          <a:prstGeom prst="rect">
            <a:avLst/>
          </a:prstGeom>
          <a:noFill/>
        </p:spPr>
      </p:pic>
      <p:pic>
        <p:nvPicPr>
          <p:cNvPr id="9245" name="Picture 29" descr="http://www.smiliz.fr/glitters/img.php?f=ARIBLK&amp;t=25&amp;txt=te+envio+mis+mejore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3928" y="5733256"/>
            <a:ext cx="3733800" cy="419100"/>
          </a:xfrm>
          <a:prstGeom prst="rect">
            <a:avLst/>
          </a:prstGeom>
          <a:noFill/>
        </p:spPr>
      </p:pic>
      <p:pic>
        <p:nvPicPr>
          <p:cNvPr id="9247" name="Picture 31" descr="http://www.smiliz.fr/glitters/img.php?f=ARIBLK&amp;t=25&amp;txt=deseo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96336" y="5733256"/>
            <a:ext cx="1352550" cy="352425"/>
          </a:xfrm>
          <a:prstGeom prst="rect">
            <a:avLst/>
          </a:prstGeom>
          <a:noFill/>
        </p:spPr>
      </p:pic>
      <p:pic>
        <p:nvPicPr>
          <p:cNvPr id="9249" name="Picture 33" descr="http://www.smiliz.fr/glitters/img.php?f=ARIBLK&amp;t=25&amp;txt=de+paz%2C+salud%2C+y+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5576" y="6165304"/>
            <a:ext cx="2809875" cy="419100"/>
          </a:xfrm>
          <a:prstGeom prst="rect">
            <a:avLst/>
          </a:prstGeom>
          <a:noFill/>
        </p:spPr>
      </p:pic>
      <p:pic>
        <p:nvPicPr>
          <p:cNvPr id="9251" name="Picture 35" descr="http://www.smiliz.fr/glitters/img.php?f=ARIBLK&amp;t=25&amp;txt=felicida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563888" y="6165304"/>
            <a:ext cx="1609725" cy="352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esktop\descargas\zzzzz2ª navidad\0_91387_cfc0ff64_ori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4" name="Picture 4" descr="http://www.smiliz.fr/glitters/img.php?f=ARIBLK&amp;t=25&amp;txt=Amigo+Roberto+%22ROBY%22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88640"/>
            <a:ext cx="4133850" cy="419100"/>
          </a:xfrm>
          <a:prstGeom prst="rect">
            <a:avLst/>
          </a:prstGeom>
          <a:noFill/>
        </p:spPr>
      </p:pic>
      <p:pic>
        <p:nvPicPr>
          <p:cNvPr id="10246" name="Picture 6" descr="http://www.smiliz.fr/glitters/img.php?f=ARIBLK&amp;t=25&amp;txt=Te+deseo+amigo+de+todo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420888"/>
            <a:ext cx="4257675" cy="419100"/>
          </a:xfrm>
          <a:prstGeom prst="rect">
            <a:avLst/>
          </a:prstGeom>
          <a:noFill/>
        </p:spPr>
      </p:pic>
      <p:pic>
        <p:nvPicPr>
          <p:cNvPr id="10248" name="Picture 8" descr="http://www.smiliz.fr/glitters/img.php?f=ARIBLK&amp;t=25&amp;txt=coraz%F3n%2C+que+este+a%F1o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2996952"/>
            <a:ext cx="3943350" cy="428625"/>
          </a:xfrm>
          <a:prstGeom prst="rect">
            <a:avLst/>
          </a:prstGeom>
          <a:noFill/>
        </p:spPr>
      </p:pic>
      <p:pic>
        <p:nvPicPr>
          <p:cNvPr id="10250" name="Picture 10" descr="http://www.smiliz.fr/glitters/img.php?f=ARIBLK&amp;t=25&amp;txt=venidero%2C+te+traiga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3501008"/>
            <a:ext cx="3324225" cy="419100"/>
          </a:xfrm>
          <a:prstGeom prst="rect">
            <a:avLst/>
          </a:prstGeom>
          <a:noFill/>
        </p:spPr>
      </p:pic>
      <p:pic>
        <p:nvPicPr>
          <p:cNvPr id="10252" name="Picture 12" descr="http://www.smiliz.fr/glitters/img.php?f=ARIBLK&amp;t=25&amp;txt=paz%2C+salud%2C+y+tanta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4077072"/>
            <a:ext cx="3286125" cy="419100"/>
          </a:xfrm>
          <a:prstGeom prst="rect">
            <a:avLst/>
          </a:prstGeom>
          <a:noFill/>
        </p:spPr>
      </p:pic>
      <p:pic>
        <p:nvPicPr>
          <p:cNvPr id="10254" name="Picture 14" descr="http://www.smiliz.fr/glitters/img.php?f=ARIBLK&amp;t=25&amp;txt=felicidad%2C+que+te+sobre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4725144"/>
            <a:ext cx="4000500" cy="419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esktop\descargas\zzzzz2ª navidad\0_916d8_7fa87c6e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C:\Users\Usuario\Desktop\descargas\zzzzz2ª navidad\FIRMAS DE AMIGOS DE MILESPPS\BRUJ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2483768" cy="1854547"/>
          </a:xfrm>
          <a:prstGeom prst="rect">
            <a:avLst/>
          </a:prstGeom>
          <a:noFill/>
        </p:spPr>
      </p:pic>
      <p:pic>
        <p:nvPicPr>
          <p:cNvPr id="12291" name="Picture 3" descr="http://www.smiliz.fr/glitters/img.php?f=ARIBLK&amp;t=30&amp;txt=Amiga+%22Bruji%22+mi+deseo+&amp;a=1&amp;chx=62255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332656"/>
            <a:ext cx="4953000" cy="485775"/>
          </a:xfrm>
          <a:prstGeom prst="rect">
            <a:avLst/>
          </a:prstGeom>
          <a:noFill/>
        </p:spPr>
      </p:pic>
      <p:pic>
        <p:nvPicPr>
          <p:cNvPr id="12293" name="Picture 5" descr="http://www.smiliz.fr/glitters/img.php?f=ARIBLK&amp;t=30&amp;txt=para+ti+en+este+nuevo&amp;a=1&amp;chx=62255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1124744"/>
            <a:ext cx="4486275" cy="476250"/>
          </a:xfrm>
          <a:prstGeom prst="rect">
            <a:avLst/>
          </a:prstGeom>
          <a:noFill/>
        </p:spPr>
      </p:pic>
      <p:pic>
        <p:nvPicPr>
          <p:cNvPr id="12295" name="Picture 7" descr="http://www.smiliz.fr/glitters/img.php?f=ARIBLK&amp;t=30&amp;txt=a%F1o+2014%2C+es+que+te+llene&amp;a=1&amp;chx=62255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5" y="1916832"/>
            <a:ext cx="4716016" cy="485775"/>
          </a:xfrm>
          <a:prstGeom prst="rect">
            <a:avLst/>
          </a:prstGeom>
          <a:noFill/>
        </p:spPr>
      </p:pic>
      <p:pic>
        <p:nvPicPr>
          <p:cNvPr id="12297" name="Picture 9" descr="http://www.smiliz.fr/glitters/img.php?f=ARIBLK&amp;t=30&amp;txt=de+salud+paz&amp;a=1&amp;chx=62255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2780928"/>
            <a:ext cx="2714625" cy="476250"/>
          </a:xfrm>
          <a:prstGeom prst="rect">
            <a:avLst/>
          </a:prstGeom>
          <a:noFill/>
        </p:spPr>
      </p:pic>
      <p:pic>
        <p:nvPicPr>
          <p:cNvPr id="12299" name="Picture 11" descr="http://www.smiliz.fr/glitters/img.php?f=ARIBLK&amp;t=30&amp;txt=y+felicidad&amp;a=1&amp;chx=62255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3573016"/>
            <a:ext cx="2276475" cy="48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esktop\descargas\zzzzz2ª navidad\0_916c0_acd4c459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6" name="Picture 2" descr="C:\Users\Usuario\Desktop\descargas\zzzzz2ª navidad\FIRMAS DE AMIGOS DE MILESPPS\FIDEO-FELIS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2276" y="188640"/>
            <a:ext cx="1890210" cy="2160240"/>
          </a:xfrm>
          <a:prstGeom prst="rect">
            <a:avLst/>
          </a:prstGeom>
          <a:noFill/>
        </p:spPr>
      </p:pic>
      <p:pic>
        <p:nvPicPr>
          <p:cNvPr id="11268" name="Picture 4" descr="http://www.smiliz.fr/glitters/img.php?f=ARIBLK&amp;t=30&amp;txt=Amiga+Felisa%2C+tenerte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301208"/>
            <a:ext cx="4591050" cy="485775"/>
          </a:xfrm>
          <a:prstGeom prst="rect">
            <a:avLst/>
          </a:prstGeom>
          <a:noFill/>
        </p:spPr>
      </p:pic>
      <p:pic>
        <p:nvPicPr>
          <p:cNvPr id="11270" name="Picture 6" descr="http://www.smiliz.fr/glitters/img.php?f=ARIBLK&amp;t=30&amp;txt=como+amiga+es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5301208"/>
            <a:ext cx="3267075" cy="485775"/>
          </a:xfrm>
          <a:prstGeom prst="rect">
            <a:avLst/>
          </a:prstGeom>
          <a:noFill/>
        </p:spPr>
      </p:pic>
      <p:pic>
        <p:nvPicPr>
          <p:cNvPr id="11272" name="Picture 8" descr="http://www.smiliz.fr/glitters/img.php?f=ARIBLK&amp;t=30&amp;txt=para+mi+todo+un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5733256"/>
            <a:ext cx="3362325" cy="476250"/>
          </a:xfrm>
          <a:prstGeom prst="rect">
            <a:avLst/>
          </a:prstGeom>
          <a:noFill/>
        </p:spPr>
      </p:pic>
      <p:pic>
        <p:nvPicPr>
          <p:cNvPr id="11276" name="Picture 12" descr="http://www.smiliz.fr/glitters/img.php?f=ARIBLK&amp;t=30&amp;txt=+placer%2C+que+tengas+un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5733256"/>
            <a:ext cx="4581525" cy="485775"/>
          </a:xfrm>
          <a:prstGeom prst="rect">
            <a:avLst/>
          </a:prstGeom>
          <a:noFill/>
        </p:spPr>
      </p:pic>
      <p:pic>
        <p:nvPicPr>
          <p:cNvPr id="11278" name="Picture 14" descr="http://www.smiliz.fr/glitters/img.php?f=ARIBLK&amp;t=30&amp;txt=a%F1o+2014+en+paz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6165304"/>
            <a:ext cx="3495675" cy="476250"/>
          </a:xfrm>
          <a:prstGeom prst="rect">
            <a:avLst/>
          </a:prstGeom>
          <a:noFill/>
        </p:spPr>
      </p:pic>
      <p:pic>
        <p:nvPicPr>
          <p:cNvPr id="11280" name="Picture 16" descr="http://www.smiliz.fr/glitters/img.php?f=ARIBLK&amp;t=30&amp;txt=y+felicidad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99992" y="6165304"/>
            <a:ext cx="2276475" cy="48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uario\Desktop\descargas\zzzzz2ª navidad\0_916c4_553efa4f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0" name="Picture 2" descr="C:\Users\Usuario\Desktop\descargas\zzzzz2ª navidad\FIRMAS DE AMIGOS DE MILESPPS\Glit__.substr($img_name,0,10)._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88640"/>
            <a:ext cx="6211749" cy="720080"/>
          </a:xfrm>
          <a:prstGeom prst="rect">
            <a:avLst/>
          </a:prstGeom>
          <a:noFill/>
        </p:spPr>
      </p:pic>
      <p:pic>
        <p:nvPicPr>
          <p:cNvPr id="10244" name="Picture 4" descr="http://www.smiliz.fr/glitters/img.php?f=ARIBLK&amp;t=30&amp;txt=Una+vida+sin+amigo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429000"/>
            <a:ext cx="4286250" cy="485775"/>
          </a:xfrm>
          <a:prstGeom prst="rect">
            <a:avLst/>
          </a:prstGeom>
          <a:noFill/>
        </p:spPr>
      </p:pic>
      <p:pic>
        <p:nvPicPr>
          <p:cNvPr id="10246" name="Picture 6" descr="http://www.smiliz.fr/glitters/img.php?f=ARIBLK&amp;t=30&amp;txt=es+como+vivir+en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429000"/>
            <a:ext cx="3514725" cy="400050"/>
          </a:xfrm>
          <a:prstGeom prst="rect">
            <a:avLst/>
          </a:prstGeom>
          <a:noFill/>
        </p:spPr>
      </p:pic>
      <p:pic>
        <p:nvPicPr>
          <p:cNvPr id="10248" name="Picture 8" descr="http://www.smiliz.fr/glitters/img.php?f=ARIBLK&amp;t=30&amp;txt=una+isla+desierta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149080"/>
            <a:ext cx="3590925" cy="400050"/>
          </a:xfrm>
          <a:prstGeom prst="rect">
            <a:avLst/>
          </a:prstGeom>
          <a:noFill/>
        </p:spPr>
      </p:pic>
      <p:pic>
        <p:nvPicPr>
          <p:cNvPr id="10250" name="Picture 10" descr="http://www.smiliz.fr/glitters/img.php?f=ARIBLK&amp;t=30&amp;txt=gracias+por+ser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4149080"/>
            <a:ext cx="3276600" cy="485775"/>
          </a:xfrm>
          <a:prstGeom prst="rect">
            <a:avLst/>
          </a:prstGeom>
          <a:noFill/>
        </p:spPr>
      </p:pic>
      <p:pic>
        <p:nvPicPr>
          <p:cNvPr id="10252" name="Picture 12" descr="http://www.smiliz.fr/glitters/img.php?f=ARIBLK&amp;t=30&amp;txt=mi+amiga%2C+feliz+2014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4797152"/>
            <a:ext cx="4295775" cy="48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esktop\descargas\zzzzz2ª navidad\0_916cd_2c2047b8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C:\Users\Usuario\Desktop\descargas\zzzzz2ª navidad\FIRMAS DE AMIGOS DE MILESPPS\Glit__.substr($img_name,0,10)._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620688"/>
            <a:ext cx="3534230" cy="936104"/>
          </a:xfrm>
          <a:prstGeom prst="rect">
            <a:avLst/>
          </a:prstGeom>
          <a:noFill/>
        </p:spPr>
      </p:pic>
      <p:pic>
        <p:nvPicPr>
          <p:cNvPr id="9218" name="Picture 2" descr="http://www.smiliz.fr/glitters/img.php?f=ARIBLK&amp;t=30&amp;txt=Qui%E9n+descubra+la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60648"/>
            <a:ext cx="3876675" cy="428625"/>
          </a:xfrm>
          <a:prstGeom prst="rect">
            <a:avLst/>
          </a:prstGeom>
          <a:noFill/>
        </p:spPr>
      </p:pic>
      <p:pic>
        <p:nvPicPr>
          <p:cNvPr id="9220" name="Picture 4" descr="http://www.smiliz.fr/glitters/img.php?f=ARIBLK&amp;t=30&amp;txt=verdadera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260648"/>
            <a:ext cx="2219325" cy="400050"/>
          </a:xfrm>
          <a:prstGeom prst="rect">
            <a:avLst/>
          </a:prstGeom>
          <a:noFill/>
        </p:spPr>
      </p:pic>
      <p:pic>
        <p:nvPicPr>
          <p:cNvPr id="9222" name="Picture 6" descr="http://www.smiliz.fr/glitters/img.php?f=ARIBLK&amp;t=30&amp;txt=amistad%2C+se+encuentra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836712"/>
            <a:ext cx="4772025" cy="485775"/>
          </a:xfrm>
          <a:prstGeom prst="rect">
            <a:avLst/>
          </a:prstGeom>
          <a:noFill/>
        </p:spPr>
      </p:pic>
      <p:pic>
        <p:nvPicPr>
          <p:cNvPr id="9224" name="Picture 8" descr="http://www.smiliz.fr/glitters/img.php?f=ARIBLK&amp;t=30&amp;txt=con+un+tesoro%2C+y+yo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1484784"/>
            <a:ext cx="4067175" cy="485775"/>
          </a:xfrm>
          <a:prstGeom prst="rect">
            <a:avLst/>
          </a:prstGeom>
          <a:noFill/>
        </p:spPr>
      </p:pic>
      <p:pic>
        <p:nvPicPr>
          <p:cNvPr id="9226" name="Picture 10" descr="http://www.smiliz.fr/glitters/img.php?f=ARIBLK&amp;t=30&amp;txt=lo+he+encontrado+en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2204864"/>
            <a:ext cx="4248150" cy="400050"/>
          </a:xfrm>
          <a:prstGeom prst="rect">
            <a:avLst/>
          </a:prstGeom>
          <a:noFill/>
        </p:spPr>
      </p:pic>
      <p:pic>
        <p:nvPicPr>
          <p:cNvPr id="9228" name="Picture 12" descr="http://www.smiliz.fr/glitters/img.php?f=ARIBLK&amp;t=30&amp;txt=en+tu+amistad+amiga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5536" y="2780928"/>
            <a:ext cx="4371975" cy="485775"/>
          </a:xfrm>
          <a:prstGeom prst="rect">
            <a:avLst/>
          </a:prstGeom>
          <a:noFill/>
        </p:spPr>
      </p:pic>
      <p:pic>
        <p:nvPicPr>
          <p:cNvPr id="9232" name="Picture 16" descr="http://www.smiliz.fr/glitters/img.php?f=ARIBLK&amp;t=30&amp;txt=feliz+a%F1o+2014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9592" y="4005064"/>
            <a:ext cx="3048000" cy="400050"/>
          </a:xfrm>
          <a:prstGeom prst="rect">
            <a:avLst/>
          </a:prstGeom>
          <a:noFill/>
        </p:spPr>
      </p:pic>
      <p:pic>
        <p:nvPicPr>
          <p:cNvPr id="9234" name="Picture 18" descr="http://www.smiliz.fr/glitters/img.php?f=ARIBLK&amp;t=30&amp;txt=SHEYLA&amp;a=1&amp;chx=2773959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03648" y="3429000"/>
            <a:ext cx="1847850" cy="400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esktop\descargas\zzzzz2ª navidad\0_9137a_ab9d33a9_ori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8" name="Picture 2" descr="C:\Users\Usuario\Desktop\descargas\zzzzz2ª navidad\FIRMAS DE AMIGOS DE MILESPPS\raquel_ja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3795" y="188640"/>
            <a:ext cx="1860206" cy="2232248"/>
          </a:xfrm>
          <a:prstGeom prst="rect">
            <a:avLst/>
          </a:prstGeom>
          <a:noFill/>
        </p:spPr>
      </p:pic>
      <p:pic>
        <p:nvPicPr>
          <p:cNvPr id="8194" name="Picture 2" descr="http://www.smiliz.fr/glitters/img.php?f=ARIBLK&amp;t=30&amp;txt=Amiga+Raquel%2C+tu+amistad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356992"/>
            <a:ext cx="5467350" cy="485775"/>
          </a:xfrm>
          <a:prstGeom prst="rect">
            <a:avLst/>
          </a:prstGeom>
          <a:noFill/>
        </p:spPr>
      </p:pic>
      <p:pic>
        <p:nvPicPr>
          <p:cNvPr id="8196" name="Picture 4" descr="http://www.smiliz.fr/glitters/img.php?f=ARIBLK&amp;t=30&amp;txt=es+una+muestra+de+que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3861048"/>
            <a:ext cx="4857750" cy="476250"/>
          </a:xfrm>
          <a:prstGeom prst="rect">
            <a:avLst/>
          </a:prstGeom>
          <a:noFill/>
        </p:spPr>
      </p:pic>
      <p:pic>
        <p:nvPicPr>
          <p:cNvPr id="8198" name="Picture 6" descr="http://www.smiliz.fr/glitters/img.php?f=ARIBLK&amp;t=30&amp;txt=la+vida+a+sido+buena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4365104"/>
            <a:ext cx="4257675" cy="400050"/>
          </a:xfrm>
          <a:prstGeom prst="rect">
            <a:avLst/>
          </a:prstGeom>
          <a:noFill/>
        </p:spPr>
      </p:pic>
      <p:pic>
        <p:nvPicPr>
          <p:cNvPr id="8200" name="Picture 8" descr="http://www.smiliz.fr/glitters/img.php?f=ARIBLK&amp;t=30&amp;txt=conmigo%2C+feliz+a%F1o+2014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4941168"/>
            <a:ext cx="5057775" cy="48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Users\Usuario\Desktop\descargas\zzzzz2ª navidad\0_91382_993bc9cd_ori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6" y="0"/>
            <a:ext cx="9139944" cy="6858000"/>
          </a:xfrm>
          <a:prstGeom prst="rect">
            <a:avLst/>
          </a:prstGeom>
          <a:noFill/>
        </p:spPr>
      </p:pic>
      <p:pic>
        <p:nvPicPr>
          <p:cNvPr id="30723" name="Picture 3" descr="C:\Users\Usuario\Desktop\descargas\zzzzz2ª navidad\FIRMAS DE AMIGOS DE MILESPPS\ISAB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619672" cy="2089492"/>
          </a:xfrm>
          <a:prstGeom prst="rect">
            <a:avLst/>
          </a:prstGeom>
          <a:noFill/>
        </p:spPr>
      </p:pic>
      <p:pic>
        <p:nvPicPr>
          <p:cNvPr id="7174" name="Picture 6" descr="http://www.smiliz.fr/glitters/img.php?f=ARIBLK&amp;t=30&amp;txt=Un+dia%2C+mis+amigos+y+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476672"/>
            <a:ext cx="4429125" cy="485775"/>
          </a:xfrm>
          <a:prstGeom prst="rect">
            <a:avLst/>
          </a:prstGeom>
          <a:noFill/>
        </p:spPr>
      </p:pic>
      <p:pic>
        <p:nvPicPr>
          <p:cNvPr id="7176" name="Picture 8" descr="http://www.smiliz.fr/glitters/img.php?f=ARIBLK&amp;t=30&amp;txt=amigas+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476672"/>
            <a:ext cx="1619250" cy="485775"/>
          </a:xfrm>
          <a:prstGeom prst="rect">
            <a:avLst/>
          </a:prstGeom>
          <a:noFill/>
        </p:spPr>
      </p:pic>
      <p:pic>
        <p:nvPicPr>
          <p:cNvPr id="7180" name="Picture 12" descr="http://www.smiliz.fr/glitters/img.php?f=ARIBLK&amp;t=30&amp;txt=preguntaran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1052736"/>
            <a:ext cx="2647950" cy="485775"/>
          </a:xfrm>
          <a:prstGeom prst="rect">
            <a:avLst/>
          </a:prstGeom>
          <a:noFill/>
        </p:spPr>
      </p:pic>
      <p:pic>
        <p:nvPicPr>
          <p:cNvPr id="7182" name="Picture 14" descr="http://www.smiliz.fr/glitters/img.php?f=ARIBLK&amp;t=30&amp;txt=%BFQui%E9nes+son+esas+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1628800"/>
            <a:ext cx="4000500" cy="476250"/>
          </a:xfrm>
          <a:prstGeom prst="rect">
            <a:avLst/>
          </a:prstGeom>
          <a:noFill/>
        </p:spPr>
      </p:pic>
      <p:pic>
        <p:nvPicPr>
          <p:cNvPr id="7184" name="Picture 16" descr="http://www.smiliz.fr/glitters/img.php?f=ARIBLK&amp;t=30&amp;txt=personas%3F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1628800"/>
            <a:ext cx="2257425" cy="476250"/>
          </a:xfrm>
          <a:prstGeom prst="rect">
            <a:avLst/>
          </a:prstGeom>
          <a:noFill/>
        </p:spPr>
      </p:pic>
      <p:pic>
        <p:nvPicPr>
          <p:cNvPr id="7186" name="Picture 18" descr="http://www.smiliz.fr/glitters/img.php?f=ARIBLK&amp;t=30&amp;txt=Entonces+responder%E9%3A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79712" y="2348880"/>
            <a:ext cx="4629150" cy="476250"/>
          </a:xfrm>
          <a:prstGeom prst="rect">
            <a:avLst/>
          </a:prstGeom>
          <a:noFill/>
        </p:spPr>
      </p:pic>
      <p:pic>
        <p:nvPicPr>
          <p:cNvPr id="7188" name="Picture 20" descr="http://www.smiliz.fr/glitters/img.php?f=ARIBLK&amp;t=30&amp;txt=Son+mis+amigos+y+amigas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2996952"/>
            <a:ext cx="5381625" cy="485775"/>
          </a:xfrm>
          <a:prstGeom prst="rect">
            <a:avLst/>
          </a:prstGeom>
          <a:noFill/>
        </p:spPr>
      </p:pic>
      <p:pic>
        <p:nvPicPr>
          <p:cNvPr id="7190" name="Picture 22" descr="http://www.smiliz.fr/glitters/img.php?f=ARIBLK&amp;t=30&amp;txt=de+MISPPS&amp;a=1&amp;chx=2773959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652120" y="2996952"/>
            <a:ext cx="2352675" cy="400050"/>
          </a:xfrm>
          <a:prstGeom prst="rect">
            <a:avLst/>
          </a:prstGeom>
          <a:noFill/>
        </p:spPr>
      </p:pic>
      <p:pic>
        <p:nvPicPr>
          <p:cNvPr id="7192" name="Picture 24" descr="http://www.smiliz.fr/glitters/img.php?f=ARIBLK&amp;t=30&amp;txt=y+con+ellos+pas%E9+los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717032"/>
            <a:ext cx="4032448" cy="485775"/>
          </a:xfrm>
          <a:prstGeom prst="rect">
            <a:avLst/>
          </a:prstGeom>
          <a:noFill/>
        </p:spPr>
      </p:pic>
      <p:pic>
        <p:nvPicPr>
          <p:cNvPr id="7194" name="Picture 26" descr="http://www.smiliz.fr/glitters/img.php?f=ARIBLK&amp;t=30&amp;txt=mejores+a%F1os+de+mi+vida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139952" y="3717032"/>
            <a:ext cx="5004048" cy="485775"/>
          </a:xfrm>
          <a:prstGeom prst="rect">
            <a:avLst/>
          </a:prstGeom>
          <a:noFill/>
        </p:spPr>
      </p:pic>
      <p:pic>
        <p:nvPicPr>
          <p:cNvPr id="7196" name="Picture 28" descr="http://www.smiliz.fr/glitters/img.php?f=ARIBLK&amp;t=30&amp;txt=ver%E1n+este+pps+y+se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19672" y="1052736"/>
            <a:ext cx="4152900" cy="485775"/>
          </a:xfrm>
          <a:prstGeom prst="rect">
            <a:avLst/>
          </a:prstGeom>
          <a:noFill/>
        </p:spPr>
      </p:pic>
      <p:pic>
        <p:nvPicPr>
          <p:cNvPr id="7198" name="Picture 30" descr="http://www.smiliz.fr/glitters/img.php?f=ARIBLK&amp;t=30&amp;txt=feliz+a%F1o+guapa+que+este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259632" y="4365104"/>
            <a:ext cx="5200650" cy="485775"/>
          </a:xfrm>
          <a:prstGeom prst="rect">
            <a:avLst/>
          </a:prstGeom>
          <a:noFill/>
        </p:spPr>
      </p:pic>
      <p:pic>
        <p:nvPicPr>
          <p:cNvPr id="7200" name="Picture 32" descr="http://www.smiliz.fr/glitters/img.php?f=ARIBLK&amp;t=30&amp;txt=a%F1o+2014+te+traiga+mucha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115616" y="4941168"/>
            <a:ext cx="5438775" cy="485775"/>
          </a:xfrm>
          <a:prstGeom prst="rect">
            <a:avLst/>
          </a:prstGeom>
          <a:noFill/>
        </p:spPr>
      </p:pic>
      <p:pic>
        <p:nvPicPr>
          <p:cNvPr id="7202" name="Picture 34" descr="http://www.smiliz.fr/glitters/img.php?f=ARIBLK&amp;t=30&amp;txt=salud+y+felicidad&amp;a=1&amp;chx=e90f7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123728" y="5589240"/>
            <a:ext cx="3524250" cy="48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Usuario\Desktop\descargas\zzzzz2ª navidad\0_916d1_b5ef01fe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C:\Users\Usuario\Desktop\descargas\zzzzz2ª navidad\FIRMAS DE AMIGOS DE MILESPPS\MABEL YUR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4580" y="1844824"/>
            <a:ext cx="1080120" cy="129614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2ª navidad\FIRMAS DE AMIGOS DE MILESPPS\MABEL YUR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260648"/>
            <a:ext cx="1080120" cy="1296144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2ª navidad\FIRMAS DE AMIGOS DE MILESPPS\MABEL YUR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276872"/>
            <a:ext cx="1080120" cy="1296144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2ª navidad\FIRMAS DE AMIGOS DE MILESPPS\MABEL YUR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88640"/>
            <a:ext cx="1080120" cy="1296144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zzzz2ª navidad\FIRMAS DE AMIGOS DE MILESPPS\MABEL YUR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645024"/>
            <a:ext cx="1080120" cy="1296144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2ª navidad\FIRMAS DE AMIGOS DE MILESPPS\MABEL YUR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4365104"/>
            <a:ext cx="1080120" cy="1296144"/>
          </a:xfrm>
          <a:prstGeom prst="rect">
            <a:avLst/>
          </a:prstGeom>
          <a:noFill/>
        </p:spPr>
      </p:pic>
      <p:pic>
        <p:nvPicPr>
          <p:cNvPr id="6146" name="Picture 2" descr="http://www.smiliz.fr/glitters/img.php?f=ARIBLK&amp;t=30&amp;txt=Amiga+Mabel%2C+amigos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908720"/>
            <a:ext cx="4572000" cy="485775"/>
          </a:xfrm>
          <a:prstGeom prst="rect">
            <a:avLst/>
          </a:prstGeom>
          <a:noFill/>
        </p:spPr>
      </p:pic>
      <p:pic>
        <p:nvPicPr>
          <p:cNvPr id="6148" name="Picture 4" descr="http://www.smiliz.fr/glitters/img.php?f=ARIBLK&amp;t=30&amp;txt=son+todos+aquellos+que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1484784"/>
            <a:ext cx="4924425" cy="476250"/>
          </a:xfrm>
          <a:prstGeom prst="rect">
            <a:avLst/>
          </a:prstGeom>
          <a:noFill/>
        </p:spPr>
      </p:pic>
      <p:pic>
        <p:nvPicPr>
          <p:cNvPr id="6150" name="Picture 6" descr="http://www.smiliz.fr/glitters/img.php?f=ARIBLK&amp;t=30&amp;txt=no+tienen+raza%2C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2132856"/>
            <a:ext cx="3190875" cy="485775"/>
          </a:xfrm>
          <a:prstGeom prst="rect">
            <a:avLst/>
          </a:prstGeom>
          <a:noFill/>
        </p:spPr>
      </p:pic>
      <p:pic>
        <p:nvPicPr>
          <p:cNvPr id="6152" name="Picture 8" descr="http://www.smiliz.fr/glitters/img.php?f=ARIBLK&amp;t=30&amp;txt=si+no+que+tienen+mucho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2780928"/>
            <a:ext cx="4962525" cy="476250"/>
          </a:xfrm>
          <a:prstGeom prst="rect">
            <a:avLst/>
          </a:prstGeom>
          <a:noFill/>
        </p:spPr>
      </p:pic>
      <p:pic>
        <p:nvPicPr>
          <p:cNvPr id="6154" name="Picture 10" descr="C:\Users\Usuario\Desktop\descargas\CORAZONES GUAPOS GRANDES ya\101208623_large_aramat_01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2617" y="3290133"/>
            <a:ext cx="2577495" cy="2443123"/>
          </a:xfrm>
          <a:prstGeom prst="rect">
            <a:avLst/>
          </a:prstGeom>
          <a:noFill/>
        </p:spPr>
      </p:pic>
      <p:pic>
        <p:nvPicPr>
          <p:cNvPr id="6156" name="Picture 12" descr="http://www.smiliz.fr/glitters/img.php?f=ARIBLK&amp;t=30&amp;txt=coraz%F3n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4077072"/>
            <a:ext cx="1762125" cy="400050"/>
          </a:xfrm>
          <a:prstGeom prst="rect">
            <a:avLst/>
          </a:prstGeom>
          <a:noFill/>
        </p:spPr>
      </p:pic>
      <p:pic>
        <p:nvPicPr>
          <p:cNvPr id="6160" name="Picture 16" descr="http://www.smiliz.fr/glitters/img.php?f=ARIBLK&amp;t=30&amp;txt=FELIZ+2014&amp;a=1&amp;chx=2d0feb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7544" y="5517232"/>
            <a:ext cx="2911024" cy="4720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zzzzz2ª navidad\0_91383_d3f1df0c_ori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esktop\descargas\x9409_1379095070_thumb.jpg.pagespeed.ic.ezJwZ-n-ww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0"/>
            <a:ext cx="1299494" cy="1700808"/>
          </a:xfrm>
          <a:prstGeom prst="rect">
            <a:avLst/>
          </a:prstGeom>
          <a:noFill/>
        </p:spPr>
      </p:pic>
      <p:pic>
        <p:nvPicPr>
          <p:cNvPr id="3077" name="Picture 5" descr="http://www.smiliz.fr/glitters/img.php?f=ARIBLK&amp;t=20&amp;txt=Amiga+IRINA%2C+tu+eres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797152"/>
            <a:ext cx="3048000" cy="361950"/>
          </a:xfrm>
          <a:prstGeom prst="rect">
            <a:avLst/>
          </a:prstGeom>
          <a:noFill/>
        </p:spPr>
      </p:pic>
      <p:pic>
        <p:nvPicPr>
          <p:cNvPr id="3079" name="Picture 7" descr="http://www.smiliz.fr/glitters/img.php?f=ARIBLK&amp;t=20&amp;txt=otra+de+las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4797152"/>
            <a:ext cx="1609725" cy="314325"/>
          </a:xfrm>
          <a:prstGeom prst="rect">
            <a:avLst/>
          </a:prstGeom>
          <a:noFill/>
        </p:spPr>
      </p:pic>
      <p:pic>
        <p:nvPicPr>
          <p:cNvPr id="3081" name="Picture 9" descr="http://www.smiliz.fr/glitters/img.php?f=ARIBLK&amp;t=20&amp;txt=amigas+especiales%2C+eres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5229200"/>
            <a:ext cx="3486150" cy="361950"/>
          </a:xfrm>
          <a:prstGeom prst="rect">
            <a:avLst/>
          </a:prstGeom>
          <a:noFill/>
        </p:spPr>
      </p:pic>
      <p:pic>
        <p:nvPicPr>
          <p:cNvPr id="3083" name="Picture 11" descr="http://www.smiliz.fr/glitters/img.php?f=ARIBLK&amp;t=20&amp;txt=como+una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5301208"/>
            <a:ext cx="1476375" cy="257175"/>
          </a:xfrm>
          <a:prstGeom prst="rect">
            <a:avLst/>
          </a:prstGeom>
          <a:noFill/>
        </p:spPr>
      </p:pic>
      <p:pic>
        <p:nvPicPr>
          <p:cNvPr id="3085" name="Picture 13" descr="http://www.smiliz.fr/glitters/img.php?f=ARIBLK&amp;t=20&amp;txt=droga+para+mi%2C+y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5589240"/>
            <a:ext cx="2371725" cy="361950"/>
          </a:xfrm>
          <a:prstGeom prst="rect">
            <a:avLst/>
          </a:prstGeom>
          <a:noFill/>
        </p:spPr>
      </p:pic>
      <p:pic>
        <p:nvPicPr>
          <p:cNvPr id="3087" name="Picture 15" descr="http://www.smiliz.fr/glitters/img.php?f=ARIBLK&amp;t=20&amp;txt=cuando+tardas+en+aparecer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55776" y="5589240"/>
            <a:ext cx="3876675" cy="361950"/>
          </a:xfrm>
          <a:prstGeom prst="rect">
            <a:avLst/>
          </a:prstGeom>
          <a:noFill/>
        </p:spPr>
      </p:pic>
      <p:pic>
        <p:nvPicPr>
          <p:cNvPr id="3089" name="Picture 17" descr="http://www.smiliz.fr/glitters/img.php?f=ARIBLK&amp;t=20&amp;txt=siento+%22Mono%22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4208" y="5589240"/>
            <a:ext cx="2076450" cy="314325"/>
          </a:xfrm>
          <a:prstGeom prst="rect">
            <a:avLst/>
          </a:prstGeom>
          <a:noFill/>
        </p:spPr>
      </p:pic>
      <p:pic>
        <p:nvPicPr>
          <p:cNvPr id="3091" name="Picture 19" descr="http://www.smiliz.fr/glitters/img.php?f=ARIBLK&amp;t=20&amp;txt=que+este+a%F1o+2014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6021288"/>
            <a:ext cx="2676525" cy="361950"/>
          </a:xfrm>
          <a:prstGeom prst="rect">
            <a:avLst/>
          </a:prstGeom>
          <a:noFill/>
        </p:spPr>
      </p:pic>
      <p:pic>
        <p:nvPicPr>
          <p:cNvPr id="3093" name="Picture 21" descr="http://www.smiliz.fr/glitters/img.php?f=ARIBLK&amp;t=20&amp;txt=te+traiga+salud+y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43808" y="6021288"/>
            <a:ext cx="2390775" cy="361950"/>
          </a:xfrm>
          <a:prstGeom prst="rect">
            <a:avLst/>
          </a:prstGeom>
          <a:noFill/>
        </p:spPr>
      </p:pic>
      <p:pic>
        <p:nvPicPr>
          <p:cNvPr id="3095" name="Picture 23" descr="http://www.smiliz.fr/glitters/img.php?f=ARIBLK&amp;t=20&amp;txt=much%EDsima+felicidad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64088" y="6021288"/>
            <a:ext cx="2886075" cy="314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esktop\descargas\NAVIDAD\0_542c1_31788a8b_-1-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C:\Users\Usuario\Desktop\descargas\zzzzz2ª navidad\FIRMAS DE AMIGOS DE MILESPPS\photo[4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3192" y="0"/>
            <a:ext cx="1700808" cy="1700808"/>
          </a:xfrm>
          <a:prstGeom prst="rect">
            <a:avLst/>
          </a:prstGeom>
          <a:noFill/>
        </p:spPr>
      </p:pic>
      <p:pic>
        <p:nvPicPr>
          <p:cNvPr id="11267" name="Picture 3" descr="C:\Users\Usuario\Desktop\descargas\NAVIDAD\811bd0279e0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2089459" cy="2564904"/>
          </a:xfrm>
          <a:prstGeom prst="rect">
            <a:avLst/>
          </a:prstGeom>
          <a:noFill/>
        </p:spPr>
      </p:pic>
      <p:pic>
        <p:nvPicPr>
          <p:cNvPr id="11268" name="Picture 4" descr="C:\Users\Usuario\Desktop\descargas\NAVIDAD\cosa guapa con fondo negr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0"/>
            <a:ext cx="2797324" cy="1429068"/>
          </a:xfrm>
          <a:prstGeom prst="rect">
            <a:avLst/>
          </a:prstGeom>
          <a:noFill/>
        </p:spPr>
      </p:pic>
      <p:pic>
        <p:nvPicPr>
          <p:cNvPr id="11272" name="Picture 8" descr="http://www.smiliz.fr/glitters/img.php?f=ARIBLK&amp;t=25&amp;txt=No+es+que+a+los+dem%E1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581128"/>
            <a:ext cx="4019550" cy="428625"/>
          </a:xfrm>
          <a:prstGeom prst="rect">
            <a:avLst/>
          </a:prstGeom>
          <a:noFill/>
        </p:spPr>
      </p:pic>
      <p:pic>
        <p:nvPicPr>
          <p:cNvPr id="11274" name="Picture 10" descr="http://www.smiliz.fr/glitters/img.php?f=ARIBLK&amp;t=25&amp;txt=no+les+aprecie%2C+que+si%2C+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4581128"/>
            <a:ext cx="3924300" cy="419100"/>
          </a:xfrm>
          <a:prstGeom prst="rect">
            <a:avLst/>
          </a:prstGeom>
          <a:noFill/>
        </p:spPr>
      </p:pic>
      <p:pic>
        <p:nvPicPr>
          <p:cNvPr id="11276" name="Picture 12" descr="http://www.smiliz.fr/glitters/img.php?f=ARIBLK&amp;t=25&amp;txt=pero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4581128"/>
            <a:ext cx="895350" cy="361950"/>
          </a:xfrm>
          <a:prstGeom prst="rect">
            <a:avLst/>
          </a:prstGeom>
          <a:noFill/>
        </p:spPr>
      </p:pic>
      <p:pic>
        <p:nvPicPr>
          <p:cNvPr id="11278" name="Picture 14" descr="http://www.smiliz.fr/glitters/img.php?f=ARIBLK&amp;t=25&amp;txt=tu+Mayka+eres+a+la+que+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5085184"/>
            <a:ext cx="4057650" cy="419100"/>
          </a:xfrm>
          <a:prstGeom prst="rect">
            <a:avLst/>
          </a:prstGeom>
          <a:noFill/>
        </p:spPr>
      </p:pic>
      <p:pic>
        <p:nvPicPr>
          <p:cNvPr id="11280" name="Picture 16" descr="http://www.smiliz.fr/glitters/img.php?f=ARIBLK&amp;t=25&amp;txt=mas+tiempo+conozco+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11960" y="5085184"/>
            <a:ext cx="3686175" cy="419100"/>
          </a:xfrm>
          <a:prstGeom prst="rect">
            <a:avLst/>
          </a:prstGeom>
          <a:noFill/>
        </p:spPr>
      </p:pic>
      <p:pic>
        <p:nvPicPr>
          <p:cNvPr id="11282" name="Picture 18" descr="http://www.smiliz.fr/glitters/img.php?f=ARIBLK&amp;t=25&amp;txt=y+por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56376" y="5157192"/>
            <a:ext cx="1019175" cy="361950"/>
          </a:xfrm>
          <a:prstGeom prst="rect">
            <a:avLst/>
          </a:prstGeom>
          <a:noFill/>
        </p:spPr>
      </p:pic>
      <p:pic>
        <p:nvPicPr>
          <p:cNvPr id="11284" name="Picture 20" descr="http://www.smiliz.fr/glitters/img.php?f=ARIBLK&amp;t=25&amp;txt=ello+te+quiero+un+poco+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9512" y="5661248"/>
            <a:ext cx="3895725" cy="419100"/>
          </a:xfrm>
          <a:prstGeom prst="rect">
            <a:avLst/>
          </a:prstGeom>
          <a:noFill/>
        </p:spPr>
      </p:pic>
      <p:pic>
        <p:nvPicPr>
          <p:cNvPr id="11286" name="Picture 22" descr="http://www.smiliz.fr/glitters/img.php?f=ARIBLK&amp;t=25&amp;txt=mas%2C+te+deseo+que+tenga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139952" y="5661248"/>
            <a:ext cx="4562475" cy="419100"/>
          </a:xfrm>
          <a:prstGeom prst="rect">
            <a:avLst/>
          </a:prstGeom>
          <a:noFill/>
        </p:spPr>
      </p:pic>
      <p:pic>
        <p:nvPicPr>
          <p:cNvPr id="11288" name="Picture 24" descr="http://www.smiliz.fr/glitters/img.php?f=ARIBLK&amp;t=25&amp;txt=un+2014+lleno+de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79512" y="6165304"/>
            <a:ext cx="2962275" cy="352425"/>
          </a:xfrm>
          <a:prstGeom prst="rect">
            <a:avLst/>
          </a:prstGeom>
          <a:noFill/>
        </p:spPr>
      </p:pic>
      <p:pic>
        <p:nvPicPr>
          <p:cNvPr id="11290" name="Picture 26" descr="http://www.smiliz.fr/glitters/img.php?f=ARIBLK&amp;t=25&amp;txt=paz%2C+salud%2C+y+felicidad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131840" y="6165304"/>
            <a:ext cx="3857625" cy="419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smiliz.fr/glitters/img.php?f=ARIBLK&amp;t=20&amp;txt=Deseo+hacer+extensiva+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3276600" cy="314325"/>
          </a:xfrm>
          <a:prstGeom prst="rect">
            <a:avLst/>
          </a:prstGeom>
          <a:noFill/>
        </p:spPr>
      </p:pic>
      <p:pic>
        <p:nvPicPr>
          <p:cNvPr id="4100" name="Picture 4" descr="http://www.smiliz.fr/glitters/img.php?f=ARIBLK&amp;t=20&amp;txt=esta+felicitaci%F3n+a+todo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404664"/>
            <a:ext cx="3486150" cy="314325"/>
          </a:xfrm>
          <a:prstGeom prst="rect">
            <a:avLst/>
          </a:prstGeom>
          <a:noFill/>
        </p:spPr>
      </p:pic>
      <p:pic>
        <p:nvPicPr>
          <p:cNvPr id="4102" name="Picture 6" descr="http://www.smiliz.fr/glitters/img.php?f=ARIBLK&amp;t=20&amp;txt=y+toda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404664"/>
            <a:ext cx="1152525" cy="361950"/>
          </a:xfrm>
          <a:prstGeom prst="rect">
            <a:avLst/>
          </a:prstGeom>
          <a:noFill/>
        </p:spPr>
      </p:pic>
      <p:pic>
        <p:nvPicPr>
          <p:cNvPr id="4104" name="Picture 8" descr="http://www.smiliz.fr/glitters/img.php?f=ARIBLK&amp;t=20&amp;txt=los+amig%40s+de+mispp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908720"/>
            <a:ext cx="3124200" cy="361950"/>
          </a:xfrm>
          <a:prstGeom prst="rect">
            <a:avLst/>
          </a:prstGeom>
          <a:noFill/>
        </p:spPr>
      </p:pic>
      <p:pic>
        <p:nvPicPr>
          <p:cNvPr id="4106" name="Picture 10" descr="http://www.smiliz.fr/glitters/img.php?f=ARIBLK&amp;t=20&amp;txt=como+por+ejemplo+a+Amore%2C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908720"/>
            <a:ext cx="3914775" cy="361950"/>
          </a:xfrm>
          <a:prstGeom prst="rect">
            <a:avLst/>
          </a:prstGeom>
          <a:noFill/>
        </p:spPr>
      </p:pic>
      <p:pic>
        <p:nvPicPr>
          <p:cNvPr id="4108" name="Picture 12" descr="http://www.smiliz.fr/glitters/img.php?f=ARIBLK&amp;t=20&amp;txt=Rhimo%2C+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908720"/>
            <a:ext cx="1066800" cy="361950"/>
          </a:xfrm>
          <a:prstGeom prst="rect">
            <a:avLst/>
          </a:prstGeom>
          <a:noFill/>
        </p:spPr>
      </p:pic>
      <p:pic>
        <p:nvPicPr>
          <p:cNvPr id="4110" name="Picture 14" descr="http://www.smiliz.fr/glitters/img.php?f=ARIBLK&amp;t=20&amp;txt=y+todas+las+personas+que+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1412776"/>
            <a:ext cx="3590925" cy="361950"/>
          </a:xfrm>
          <a:prstGeom prst="rect">
            <a:avLst/>
          </a:prstGeom>
          <a:noFill/>
        </p:spPr>
      </p:pic>
      <p:pic>
        <p:nvPicPr>
          <p:cNvPr id="4112" name="Picture 16" descr="http://www.smiliz.fr/glitters/img.php?f=ARIBLK&amp;t=20&amp;txt=deseen+ser+mis+amigo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3928" y="1412776"/>
            <a:ext cx="3314700" cy="361950"/>
          </a:xfrm>
          <a:prstGeom prst="rect">
            <a:avLst/>
          </a:prstGeom>
          <a:noFill/>
        </p:spPr>
      </p:pic>
      <p:pic>
        <p:nvPicPr>
          <p:cNvPr id="4114" name="Picture 18" descr="http://www.smiliz.fr/glitters/img.php?f=ARIBLK&amp;t=20&amp;txt=y+amiga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6296" y="1412776"/>
            <a:ext cx="1381125" cy="361950"/>
          </a:xfrm>
          <a:prstGeom prst="rect">
            <a:avLst/>
          </a:prstGeom>
          <a:noFill/>
        </p:spPr>
      </p:pic>
      <p:pic>
        <p:nvPicPr>
          <p:cNvPr id="4116" name="Picture 20" descr="http://www.smiliz.fr/glitters/img.php?f=ARIBLK&amp;t=20&amp;txt=de+coraz%F3n%2C+a+todos+ellos%2Fella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5536" y="1772816"/>
            <a:ext cx="3590925" cy="361950"/>
          </a:xfrm>
          <a:prstGeom prst="rect">
            <a:avLst/>
          </a:prstGeom>
          <a:noFill/>
        </p:spPr>
      </p:pic>
      <p:pic>
        <p:nvPicPr>
          <p:cNvPr id="4118" name="Picture 22" descr="http://www.smiliz.fr/glitters/img.php?f=ARIBLK&amp;t=20&amp;txt=%2Fellas&amp;a=1&amp;chx=29d59e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51920" y="1772816"/>
            <a:ext cx="876300" cy="314325"/>
          </a:xfrm>
          <a:prstGeom prst="rect">
            <a:avLst/>
          </a:prstGeom>
          <a:noFill/>
        </p:spPr>
      </p:pic>
      <p:pic>
        <p:nvPicPr>
          <p:cNvPr id="4120" name="Picture 24" descr="C:\Users\Usuario\Desktop\descargas\ZNECESARIO PARA PPS\5\1144313845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95736" y="2564904"/>
            <a:ext cx="590550" cy="876300"/>
          </a:xfrm>
          <a:prstGeom prst="rect">
            <a:avLst/>
          </a:prstGeom>
          <a:noFill/>
        </p:spPr>
      </p:pic>
      <p:pic>
        <p:nvPicPr>
          <p:cNvPr id="4121" name="Picture 25" descr="C:\Users\Usuario\Desktop\descargas\ZNECESARIO PARA PPS\5\1144313823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75856" y="2564904"/>
            <a:ext cx="600075" cy="876300"/>
          </a:xfrm>
          <a:prstGeom prst="rect">
            <a:avLst/>
          </a:prstGeom>
          <a:noFill/>
        </p:spPr>
      </p:pic>
      <p:pic>
        <p:nvPicPr>
          <p:cNvPr id="4122" name="Picture 26" descr="C:\Users\Usuario\Desktop\descargas\ZNECESARIO PARA PPS\5\1144313967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355976" y="2564904"/>
            <a:ext cx="552450" cy="876300"/>
          </a:xfrm>
          <a:prstGeom prst="rect">
            <a:avLst/>
          </a:prstGeom>
          <a:noFill/>
        </p:spPr>
      </p:pic>
      <p:pic>
        <p:nvPicPr>
          <p:cNvPr id="4123" name="Picture 27" descr="C:\Users\Usuario\Desktop\descargas\ZNECESARIO PARA PPS\5\1144313902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364088" y="2564904"/>
            <a:ext cx="266700" cy="876300"/>
          </a:xfrm>
          <a:prstGeom prst="rect">
            <a:avLst/>
          </a:prstGeom>
          <a:noFill/>
        </p:spPr>
      </p:pic>
      <p:pic>
        <p:nvPicPr>
          <p:cNvPr id="4124" name="Picture 28" descr="C:\Users\Usuario\Desktop\descargas\ZNECESARIO PARA PPS\5\1144314249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012160" y="2564904"/>
            <a:ext cx="657225" cy="876300"/>
          </a:xfrm>
          <a:prstGeom prst="rect">
            <a:avLst/>
          </a:prstGeom>
          <a:noFill/>
        </p:spPr>
      </p:pic>
      <p:pic>
        <p:nvPicPr>
          <p:cNvPr id="4125" name="Picture 29" descr="C:\Users\Usuario\Desktop\descargas\ZNECESARIO PARA PPS\NUMEROS\szam_csillagokkal2[1]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763688" y="4293096"/>
            <a:ext cx="1123950" cy="1447800"/>
          </a:xfrm>
          <a:prstGeom prst="rect">
            <a:avLst/>
          </a:prstGeom>
          <a:noFill/>
        </p:spPr>
      </p:pic>
      <p:pic>
        <p:nvPicPr>
          <p:cNvPr id="4126" name="Picture 30" descr="C:\Users\Usuario\Desktop\descargas\ZNECESARIO PARA PPS\NUMEROS\szam_csillagokkal0[1]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347864" y="4293096"/>
            <a:ext cx="1181100" cy="1466850"/>
          </a:xfrm>
          <a:prstGeom prst="rect">
            <a:avLst/>
          </a:prstGeom>
          <a:noFill/>
        </p:spPr>
      </p:pic>
      <p:pic>
        <p:nvPicPr>
          <p:cNvPr id="4127" name="Picture 31" descr="C:\Users\Usuario\Desktop\descargas\ZNECESARIO PARA PPS\NUMEROS\szam_csillagokka1[1]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004048" y="4293096"/>
            <a:ext cx="561975" cy="1428750"/>
          </a:xfrm>
          <a:prstGeom prst="rect">
            <a:avLst/>
          </a:prstGeom>
          <a:noFill/>
        </p:spPr>
      </p:pic>
      <p:pic>
        <p:nvPicPr>
          <p:cNvPr id="4128" name="Picture 32" descr="C:\Users\Usuario\Desktop\descargas\ZNECESARIO PARA PPS\NUMEROS\szam_csillagokkal4[1]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012160" y="4221088"/>
            <a:ext cx="1171575" cy="1419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40</Words>
  <Application>Microsoft Office PowerPoint</Application>
  <PresentationFormat>Presentación en pantalla (4:3)</PresentationFormat>
  <Paragraphs>15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25</cp:revision>
  <dcterms:created xsi:type="dcterms:W3CDTF">2013-12-27T11:10:11Z</dcterms:created>
  <dcterms:modified xsi:type="dcterms:W3CDTF">2013-12-27T21:50:05Z</dcterms:modified>
</cp:coreProperties>
</file>