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7"/>
  </p:notesMasterIdLst>
  <p:sldIdLst>
    <p:sldId id="259" r:id="rId3"/>
    <p:sldId id="288" r:id="rId4"/>
    <p:sldId id="270" r:id="rId5"/>
    <p:sldId id="284" r:id="rId6"/>
    <p:sldId id="271" r:id="rId7"/>
    <p:sldId id="272" r:id="rId8"/>
    <p:sldId id="275" r:id="rId9"/>
    <p:sldId id="308" r:id="rId10"/>
    <p:sldId id="265" r:id="rId11"/>
    <p:sldId id="277" r:id="rId12"/>
    <p:sldId id="280" r:id="rId13"/>
    <p:sldId id="283" r:id="rId14"/>
    <p:sldId id="282" r:id="rId15"/>
    <p:sldId id="273" r:id="rId16"/>
    <p:sldId id="285" r:id="rId17"/>
    <p:sldId id="286" r:id="rId18"/>
    <p:sldId id="266" r:id="rId19"/>
    <p:sldId id="307" r:id="rId20"/>
    <p:sldId id="287" r:id="rId21"/>
    <p:sldId id="291" r:id="rId22"/>
    <p:sldId id="262" r:id="rId23"/>
    <p:sldId id="295" r:id="rId24"/>
    <p:sldId id="293" r:id="rId25"/>
    <p:sldId id="296" r:id="rId26"/>
    <p:sldId id="257" r:id="rId27"/>
    <p:sldId id="294" r:id="rId28"/>
    <p:sldId id="305" r:id="rId29"/>
    <p:sldId id="306" r:id="rId30"/>
    <p:sldId id="298" r:id="rId31"/>
    <p:sldId id="302" r:id="rId32"/>
    <p:sldId id="300" r:id="rId33"/>
    <p:sldId id="261" r:id="rId34"/>
    <p:sldId id="304" r:id="rId35"/>
    <p:sldId id="297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vET6XI14QoIY9WnhH/seQ" hashData="BVr308OQCtHL70m9sZt2KO9cSe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000F2E"/>
    <a:srgbClr val="0D1D3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320" autoAdjust="0"/>
    <p:restoredTop sz="94413" autoAdjust="0"/>
  </p:normalViewPr>
  <p:slideViewPr>
    <p:cSldViewPr>
      <p:cViewPr>
        <p:scale>
          <a:sx n="40" d="100"/>
          <a:sy n="40" d="100"/>
        </p:scale>
        <p:origin x="-930" y="-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42E186-B025-4598-A210-6D761E66D08E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756010-68A1-449A-9E1B-C858FE33DD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756010-68A1-449A-9E1B-C858FE33DD0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CDA12F-E280-4C80-A399-75ADEFD632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4A6B4-B08F-487B-97B7-506DB94CE3C6}" type="datetimeFigureOut">
              <a:rPr lang="es-ES" smtClean="0"/>
              <a:pPr/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479D0-1F8D-4FCC-BA34-E6E9E99C0E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6AE3B9-F295-435E-82AD-0C6C8619AB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2.gif"/><Relationship Id="rId7" Type="http://schemas.openxmlformats.org/officeDocument/2006/relationships/image" Target="../media/image1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29.gif"/><Relationship Id="rId7" Type="http://schemas.openxmlformats.org/officeDocument/2006/relationships/image" Target="../media/image33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gif"/><Relationship Id="rId5" Type="http://schemas.openxmlformats.org/officeDocument/2006/relationships/image" Target="../media/image54.gif"/><Relationship Id="rId4" Type="http://schemas.openxmlformats.org/officeDocument/2006/relationships/image" Target="../media/image1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62.gif"/><Relationship Id="rId4" Type="http://schemas.openxmlformats.org/officeDocument/2006/relationships/image" Target="../media/image6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67.jpeg"/><Relationship Id="rId7" Type="http://schemas.openxmlformats.org/officeDocument/2006/relationships/image" Target="../media/image71.gif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gif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gif"/><Relationship Id="rId5" Type="http://schemas.openxmlformats.org/officeDocument/2006/relationships/image" Target="../media/image40.gif"/><Relationship Id="rId4" Type="http://schemas.openxmlformats.org/officeDocument/2006/relationships/image" Target="../media/image7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gif"/><Relationship Id="rId4" Type="http://schemas.openxmlformats.org/officeDocument/2006/relationships/image" Target="../media/image7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7" Type="http://schemas.openxmlformats.org/officeDocument/2006/relationships/image" Target="../media/image84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gif"/><Relationship Id="rId5" Type="http://schemas.openxmlformats.org/officeDocument/2006/relationships/image" Target="../media/image66.gif"/><Relationship Id="rId4" Type="http://schemas.openxmlformats.org/officeDocument/2006/relationships/image" Target="../media/image8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3" Type="http://schemas.openxmlformats.org/officeDocument/2006/relationships/image" Target="../media/image85.jpeg"/><Relationship Id="rId7" Type="http://schemas.openxmlformats.org/officeDocument/2006/relationships/image" Target="../media/image8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litter-graphics.com/" TargetMode="External"/><Relationship Id="rId5" Type="http://schemas.openxmlformats.org/officeDocument/2006/relationships/image" Target="../media/image87.gif"/><Relationship Id="rId4" Type="http://schemas.openxmlformats.org/officeDocument/2006/relationships/image" Target="../media/image86.gif"/><Relationship Id="rId9" Type="http://schemas.openxmlformats.org/officeDocument/2006/relationships/image" Target="../media/image14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9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4.png"/><Relationship Id="rId4" Type="http://schemas.openxmlformats.org/officeDocument/2006/relationships/image" Target="../media/image9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gif"/><Relationship Id="rId13" Type="http://schemas.openxmlformats.org/officeDocument/2006/relationships/image" Target="../media/image112.jpeg"/><Relationship Id="rId3" Type="http://schemas.openxmlformats.org/officeDocument/2006/relationships/image" Target="../media/image102.gif"/><Relationship Id="rId7" Type="http://schemas.openxmlformats.org/officeDocument/2006/relationships/image" Target="../media/image106.gif"/><Relationship Id="rId12" Type="http://schemas.openxmlformats.org/officeDocument/2006/relationships/image" Target="../media/image111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gif"/><Relationship Id="rId11" Type="http://schemas.openxmlformats.org/officeDocument/2006/relationships/image" Target="../media/image110.gif"/><Relationship Id="rId5" Type="http://schemas.openxmlformats.org/officeDocument/2006/relationships/image" Target="../media/image104.gif"/><Relationship Id="rId15" Type="http://schemas.openxmlformats.org/officeDocument/2006/relationships/image" Target="../media/image79.gif"/><Relationship Id="rId10" Type="http://schemas.openxmlformats.org/officeDocument/2006/relationships/image" Target="../media/image109.gif"/><Relationship Id="rId4" Type="http://schemas.openxmlformats.org/officeDocument/2006/relationships/image" Target="../media/image103.gif"/><Relationship Id="rId9" Type="http://schemas.openxmlformats.org/officeDocument/2006/relationships/image" Target="../media/image108.gif"/><Relationship Id="rId14" Type="http://schemas.openxmlformats.org/officeDocument/2006/relationships/image" Target="../media/image113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14.png"/><Relationship Id="rId7" Type="http://schemas.openxmlformats.org/officeDocument/2006/relationships/image" Target="../media/image11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1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1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2631199s2obg36log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1928794" y="5500702"/>
            <a:ext cx="7215206" cy="1071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5786454"/>
            <a:ext cx="6215106" cy="10715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890" name="Picture 2" descr="http://static1.glowtxt.com/data1/9/8/f/98fc64d92b1b8f5280504d5e611c8503655799d4da39a3ee5e6b4b0d3255bfef95601890afd80709da39a3ee5e6b4b0d3255bfef95601890afd80709bad9f79efe5fa220a38533b26f3fe1ba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-571536" y="2857496"/>
            <a:ext cx="2443168" cy="1071565"/>
          </a:xfrm>
          <a:prstGeom prst="rect">
            <a:avLst/>
          </a:prstGeom>
          <a:noFill/>
        </p:spPr>
      </p:pic>
      <p:pic>
        <p:nvPicPr>
          <p:cNvPr id="37892" name="Picture 4" descr="http://static1.glowtxt.com/data1/5/b/0/5b02c88a0f571064d9d91811fed2eb70c88fda9fda39a3ee5e6b4b0d3255bfef95601890afd80709da39a3ee5e6b4b0d3255bfef95601890afd80709bad9f79efe5fa220a38533b26f3fe1ba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00034" y="2357430"/>
            <a:ext cx="2129805" cy="928694"/>
          </a:xfrm>
          <a:prstGeom prst="rect">
            <a:avLst/>
          </a:prstGeom>
          <a:noFill/>
        </p:spPr>
      </p:pic>
      <p:pic>
        <p:nvPicPr>
          <p:cNvPr id="37894" name="Picture 6" descr="http://static1.glowtxt.com/data1/f/8/e/f8ed87ed2f115ab481db52a639f3bf9f20b37e40da39a3ee5e6b4b0d3255bfef95601890afd80709da39a3ee5e6b4b0d3255bfef95601890afd80709bad9f79efe5fa220a38533b26f3fe1ba.gif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1428728" y="2000240"/>
            <a:ext cx="1857388" cy="1000132"/>
          </a:xfrm>
          <a:prstGeom prst="rect">
            <a:avLst/>
          </a:prstGeom>
          <a:noFill/>
        </p:spPr>
      </p:pic>
      <p:pic>
        <p:nvPicPr>
          <p:cNvPr id="37896" name="Picture 8" descr="http://static1.glowtxt.com/data1/9/2/6/9266211ab53152b5eb7bf78a2c1ea293744391a9da39a3ee5e6b4b0d3255bfef95601890afd80709da39a3ee5e6b4b0d3255bfef95601890afd80709bad9f79efe5fa220a38533b26f3fe1ba.gif"/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357422" y="1643050"/>
            <a:ext cx="1492937" cy="961552"/>
          </a:xfrm>
          <a:prstGeom prst="rect">
            <a:avLst/>
          </a:prstGeom>
          <a:noFill/>
        </p:spPr>
      </p:pic>
      <p:pic>
        <p:nvPicPr>
          <p:cNvPr id="37898" name="Picture 10" descr="http://static1.glowtxt.com/data1/a/a/4/aa4f993a146b54c44ca652af7480d40276af96b9da39a3ee5e6b4b0d3255bfef95601890afd80709da39a3ee5e6b4b0d3255bfef95601890afd80709bad9f79efe5fa220a38533b26f3fe1ba.gif"/>
          <p:cNvPicPr>
            <a:picLocks noChangeAspect="1" noChangeArrowheads="1" noCrop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2928926" y="1285860"/>
            <a:ext cx="1956598" cy="971552"/>
          </a:xfrm>
          <a:prstGeom prst="rect">
            <a:avLst/>
          </a:prstGeom>
          <a:noFill/>
        </p:spPr>
      </p:pic>
      <p:pic>
        <p:nvPicPr>
          <p:cNvPr id="37900" name="Picture 12" descr="http://static1.glowtxt.com/data1/3/5/8/35850fc7fcb3031573e43b88f537ffd117fbbb19da39a3ee5e6b4b0d3255bfef95601890afd80709da39a3ee5e6b4b0d3255bfef95601890afd80709bad9f79efe5fa220a38533b26f3fe1ba.gif"/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1142976" y="5357826"/>
            <a:ext cx="2346976" cy="1000132"/>
          </a:xfrm>
          <a:prstGeom prst="rect">
            <a:avLst/>
          </a:prstGeom>
          <a:noFill/>
        </p:spPr>
      </p:pic>
      <p:pic>
        <p:nvPicPr>
          <p:cNvPr id="37902" name="Picture 14" descr="http://static1.glowtxt.com/data1/f/2/9/f297ec7104617423f0bc41ba3be774380a93f5d3da39a3ee5e6b4b0d3255bfef95601890afd80709da39a3ee5e6b4b0d3255bfef95601890afd80709bad9f79efe5fa220a38533b26f3fe1ba.gif"/>
          <p:cNvPicPr>
            <a:picLocks noChangeAspect="1" noChangeArrowheads="1" noCrop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2214546" y="4929198"/>
            <a:ext cx="2282151" cy="857256"/>
          </a:xfrm>
          <a:prstGeom prst="rect">
            <a:avLst/>
          </a:prstGeom>
          <a:noFill/>
        </p:spPr>
      </p:pic>
      <p:pic>
        <p:nvPicPr>
          <p:cNvPr id="37906" name="Picture 18" descr="http://static1.glowtxt.com/data1/c/6/f/c6fbe3a88b14e0e77876e51d5727d4d2329cc3b6da39a3ee5e6b4b0d3255bfef95601890afd80709da39a3ee5e6b4b0d3255bfef95601890afd80709bad9f79efe5fa220a38533b26f3fe1ba.gif"/>
          <p:cNvPicPr>
            <a:picLocks noChangeAspect="1" noChangeArrowheads="1" noCrop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3000364" y="4071942"/>
            <a:ext cx="2357454" cy="1071570"/>
          </a:xfrm>
          <a:prstGeom prst="rect">
            <a:avLst/>
          </a:prstGeom>
          <a:noFill/>
        </p:spPr>
      </p:pic>
      <p:pic>
        <p:nvPicPr>
          <p:cNvPr id="37908" name="Picture 20" descr="http://static1.glowtxt.com/data1/4/0/3/403e7de4c936d31db03e87d35d4670b1b7fb3c89da39a3ee5e6b4b0d3255bfef95601890afd80709da39a3ee5e6b4b0d3255bfef95601890afd80709bad9f79efe5fa220a38533b26f3fe1ba.gif"/>
          <p:cNvPicPr>
            <a:picLocks noChangeAspect="1" noChangeArrowheads="1" noCrop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4143372" y="3571876"/>
            <a:ext cx="2171133" cy="928694"/>
          </a:xfrm>
          <a:prstGeom prst="rect">
            <a:avLst/>
          </a:prstGeom>
          <a:noFill/>
        </p:spPr>
      </p:pic>
      <p:pic>
        <p:nvPicPr>
          <p:cNvPr id="37910" name="Picture 22" descr="http://static1.glowtxt.com/data1/6/7/0/670fe960d5e2a8acb892590ba051731ba9210240da39a3ee5e6b4b0d3255bfef95601890afd80709da39a3ee5e6b4b0d3255bfef95601890afd8070986c35c5beaddfc67e4cc7a6fc88c2197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929322" y="5929330"/>
            <a:ext cx="2857488" cy="628651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5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sndAc>
      <p:stSnd loop="1">
        <p:snd r:embed="rId3" name="perez prado - que rico mambo10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7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7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" name="16 Imagen" descr="6a4e5ce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24 Imagen" descr="carnaval-serpentinas caindo6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3071810"/>
            <a:ext cx="1524000" cy="1514475"/>
          </a:xfrm>
          <a:prstGeom prst="rect">
            <a:avLst/>
          </a:prstGeom>
        </p:spPr>
      </p:pic>
      <p:pic>
        <p:nvPicPr>
          <p:cNvPr id="26" name="25 Imagen" descr="carnaval-serpentinas caindo6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4857760"/>
            <a:ext cx="1524000" cy="1514475"/>
          </a:xfrm>
          <a:prstGeom prst="rect">
            <a:avLst/>
          </a:prstGeom>
        </p:spPr>
      </p:pic>
      <p:pic>
        <p:nvPicPr>
          <p:cNvPr id="27" name="26 Imagen" descr="carnaval-serpentinas caindo6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2928934"/>
            <a:ext cx="1524000" cy="1514475"/>
          </a:xfrm>
          <a:prstGeom prst="rect">
            <a:avLst/>
          </a:prstGeom>
        </p:spPr>
      </p:pic>
      <p:pic>
        <p:nvPicPr>
          <p:cNvPr id="28" name="27 Imagen" descr="carnaval-serpentinas caindo6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4071942"/>
            <a:ext cx="1524000" cy="1514475"/>
          </a:xfrm>
          <a:prstGeom prst="rect">
            <a:avLst/>
          </a:prstGeom>
        </p:spPr>
      </p:pic>
      <p:pic>
        <p:nvPicPr>
          <p:cNvPr id="29" name="28 Imagen" descr="carnaval-serpentinas caindo6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4929198"/>
            <a:ext cx="1524000" cy="1514475"/>
          </a:xfrm>
          <a:prstGeom prst="rect">
            <a:avLst/>
          </a:prstGeom>
        </p:spPr>
      </p:pic>
      <p:pic>
        <p:nvPicPr>
          <p:cNvPr id="30" name="29 Imagen" descr="carnaval-serpentinas caindo6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0"/>
            <a:ext cx="1524000" cy="1514475"/>
          </a:xfrm>
          <a:prstGeom prst="rect">
            <a:avLst/>
          </a:prstGeom>
        </p:spPr>
      </p:pic>
      <p:pic>
        <p:nvPicPr>
          <p:cNvPr id="31" name="30 Imagen" descr="carnaval-serpentinas caindo6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0"/>
            <a:ext cx="1524000" cy="1514475"/>
          </a:xfrm>
          <a:prstGeom prst="rect">
            <a:avLst/>
          </a:prstGeom>
        </p:spPr>
      </p:pic>
      <p:pic>
        <p:nvPicPr>
          <p:cNvPr id="35844" name="Picture 4" descr="Tarjetas de Ano Nuev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428604"/>
            <a:ext cx="3810000" cy="1190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80px-Amerika-Disco-Buenos-Air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ol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7167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928926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929058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714876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786446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858016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78671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a295cfa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895475"/>
            <a:ext cx="4581525" cy="4962525"/>
          </a:xfrm>
          <a:prstGeom prst="rect">
            <a:avLst/>
          </a:prstGeom>
        </p:spPr>
      </p:pic>
      <p:pic>
        <p:nvPicPr>
          <p:cNvPr id="16" name="15 Imagen" descr="5c953c0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7950" y="1304925"/>
            <a:ext cx="1762125" cy="5553075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mnesia-ibiza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iscotec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7 Imagen" descr="ball8_wht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-357214"/>
            <a:ext cx="1951286" cy="178592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9700" name="Picture 4" descr="A mi lad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1071546"/>
            <a:ext cx="4214842" cy="5265163"/>
          </a:xfrm>
          <a:prstGeom prst="rect">
            <a:avLst/>
          </a:prstGeom>
          <a:noFill/>
        </p:spPr>
      </p:pic>
      <p:pic>
        <p:nvPicPr>
          <p:cNvPr id="29706" name="Picture 10" descr="By m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55018" y="1214421"/>
            <a:ext cx="2616982" cy="5643579"/>
          </a:xfrm>
          <a:prstGeom prst="rect">
            <a:avLst/>
          </a:prstGeom>
          <a:noFill/>
        </p:spPr>
      </p:pic>
      <p:pic>
        <p:nvPicPr>
          <p:cNvPr id="7" name="6 Imagen" descr="sv3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1604" y="0"/>
            <a:ext cx="2292516" cy="728641"/>
          </a:xfrm>
          <a:prstGeom prst="rect">
            <a:avLst/>
          </a:prstGeom>
        </p:spPr>
      </p:pic>
      <p:pic>
        <p:nvPicPr>
          <p:cNvPr id="9" name="8 Imagen" descr="sv3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6314" y="0"/>
            <a:ext cx="2292516" cy="728641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500034" y="0"/>
            <a:ext cx="1752600" cy="933450"/>
          </a:xfrm>
          <a:prstGeom prst="rect">
            <a:avLst/>
          </a:prstGeom>
        </p:spPr>
      </p:pic>
      <p:pic>
        <p:nvPicPr>
          <p:cNvPr id="12" name="11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0" y="928670"/>
            <a:ext cx="1752600" cy="933450"/>
          </a:xfrm>
          <a:prstGeom prst="rect">
            <a:avLst/>
          </a:prstGeom>
        </p:spPr>
      </p:pic>
      <p:pic>
        <p:nvPicPr>
          <p:cNvPr id="13" name="12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0" y="1928802"/>
            <a:ext cx="1752600" cy="933450"/>
          </a:xfrm>
          <a:prstGeom prst="rect">
            <a:avLst/>
          </a:prstGeom>
        </p:spPr>
      </p:pic>
      <p:pic>
        <p:nvPicPr>
          <p:cNvPr id="14" name="13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0" y="3000372"/>
            <a:ext cx="1752600" cy="933450"/>
          </a:xfrm>
          <a:prstGeom prst="rect">
            <a:avLst/>
          </a:prstGeom>
        </p:spPr>
      </p:pic>
      <p:pic>
        <p:nvPicPr>
          <p:cNvPr id="15" name="14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0" y="4357694"/>
            <a:ext cx="1752600" cy="933450"/>
          </a:xfrm>
          <a:prstGeom prst="rect">
            <a:avLst/>
          </a:prstGeom>
        </p:spPr>
      </p:pic>
      <p:pic>
        <p:nvPicPr>
          <p:cNvPr id="16" name="15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0" y="5572140"/>
            <a:ext cx="1752600" cy="933450"/>
          </a:xfrm>
          <a:prstGeom prst="rect">
            <a:avLst/>
          </a:prstGeom>
        </p:spPr>
      </p:pic>
      <p:pic>
        <p:nvPicPr>
          <p:cNvPr id="17" name="16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1714480" y="928670"/>
            <a:ext cx="1752600" cy="933450"/>
          </a:xfrm>
          <a:prstGeom prst="rect">
            <a:avLst/>
          </a:prstGeom>
        </p:spPr>
      </p:pic>
      <p:pic>
        <p:nvPicPr>
          <p:cNvPr id="18" name="17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1500166" y="3786190"/>
            <a:ext cx="1752600" cy="933450"/>
          </a:xfrm>
          <a:prstGeom prst="rect">
            <a:avLst/>
          </a:prstGeom>
        </p:spPr>
      </p:pic>
      <p:pic>
        <p:nvPicPr>
          <p:cNvPr id="19" name="18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1285852" y="1785926"/>
            <a:ext cx="1500198" cy="933450"/>
          </a:xfrm>
          <a:prstGeom prst="rect">
            <a:avLst/>
          </a:prstGeom>
        </p:spPr>
      </p:pic>
      <p:pic>
        <p:nvPicPr>
          <p:cNvPr id="20" name="19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1428728" y="2786058"/>
            <a:ext cx="1500198" cy="933450"/>
          </a:xfrm>
          <a:prstGeom prst="rect">
            <a:avLst/>
          </a:prstGeom>
        </p:spPr>
      </p:pic>
      <p:pic>
        <p:nvPicPr>
          <p:cNvPr id="21" name="20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3857620" y="352410"/>
            <a:ext cx="1752600" cy="933450"/>
          </a:xfrm>
          <a:prstGeom prst="rect">
            <a:avLst/>
          </a:prstGeom>
        </p:spPr>
      </p:pic>
      <p:pic>
        <p:nvPicPr>
          <p:cNvPr id="22" name="21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3357586" y="1281080"/>
            <a:ext cx="1752600" cy="933450"/>
          </a:xfrm>
          <a:prstGeom prst="rect">
            <a:avLst/>
          </a:prstGeom>
        </p:spPr>
      </p:pic>
      <p:pic>
        <p:nvPicPr>
          <p:cNvPr id="23" name="22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3357586" y="2281212"/>
            <a:ext cx="1752600" cy="933450"/>
          </a:xfrm>
          <a:prstGeom prst="rect">
            <a:avLst/>
          </a:prstGeom>
        </p:spPr>
      </p:pic>
      <p:pic>
        <p:nvPicPr>
          <p:cNvPr id="24" name="23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3357586" y="3352782"/>
            <a:ext cx="1752600" cy="933450"/>
          </a:xfrm>
          <a:prstGeom prst="rect">
            <a:avLst/>
          </a:prstGeom>
        </p:spPr>
      </p:pic>
      <p:pic>
        <p:nvPicPr>
          <p:cNvPr id="25" name="24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3357586" y="4710104"/>
            <a:ext cx="1752600" cy="933450"/>
          </a:xfrm>
          <a:prstGeom prst="rect">
            <a:avLst/>
          </a:prstGeom>
        </p:spPr>
      </p:pic>
      <p:pic>
        <p:nvPicPr>
          <p:cNvPr id="26" name="25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3357586" y="5924550"/>
            <a:ext cx="1752600" cy="933450"/>
          </a:xfrm>
          <a:prstGeom prst="rect">
            <a:avLst/>
          </a:prstGeom>
        </p:spPr>
      </p:pic>
      <p:pic>
        <p:nvPicPr>
          <p:cNvPr id="27" name="26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5072066" y="1281080"/>
            <a:ext cx="1752600" cy="933450"/>
          </a:xfrm>
          <a:prstGeom prst="rect">
            <a:avLst/>
          </a:prstGeom>
        </p:spPr>
      </p:pic>
      <p:pic>
        <p:nvPicPr>
          <p:cNvPr id="28" name="27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4857752" y="4138600"/>
            <a:ext cx="1752600" cy="933450"/>
          </a:xfrm>
          <a:prstGeom prst="rect">
            <a:avLst/>
          </a:prstGeom>
        </p:spPr>
      </p:pic>
      <p:pic>
        <p:nvPicPr>
          <p:cNvPr id="29" name="28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4643438" y="2138336"/>
            <a:ext cx="1500198" cy="933450"/>
          </a:xfrm>
          <a:prstGeom prst="rect">
            <a:avLst/>
          </a:prstGeom>
        </p:spPr>
      </p:pic>
      <p:pic>
        <p:nvPicPr>
          <p:cNvPr id="30" name="29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4786314" y="3138468"/>
            <a:ext cx="1500198" cy="933450"/>
          </a:xfrm>
          <a:prstGeom prst="rect">
            <a:avLst/>
          </a:prstGeom>
        </p:spPr>
      </p:pic>
      <p:pic>
        <p:nvPicPr>
          <p:cNvPr id="31" name="30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6176954" y="352410"/>
            <a:ext cx="1752600" cy="933450"/>
          </a:xfrm>
          <a:prstGeom prst="rect">
            <a:avLst/>
          </a:prstGeom>
        </p:spPr>
      </p:pic>
      <p:pic>
        <p:nvPicPr>
          <p:cNvPr id="32" name="31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5676920" y="1281080"/>
            <a:ext cx="1752600" cy="933450"/>
          </a:xfrm>
          <a:prstGeom prst="rect">
            <a:avLst/>
          </a:prstGeom>
        </p:spPr>
      </p:pic>
      <p:pic>
        <p:nvPicPr>
          <p:cNvPr id="33" name="32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5676920" y="2281212"/>
            <a:ext cx="1752600" cy="933450"/>
          </a:xfrm>
          <a:prstGeom prst="rect">
            <a:avLst/>
          </a:prstGeom>
        </p:spPr>
      </p:pic>
      <p:pic>
        <p:nvPicPr>
          <p:cNvPr id="34" name="33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5676920" y="3352782"/>
            <a:ext cx="1752600" cy="933450"/>
          </a:xfrm>
          <a:prstGeom prst="rect">
            <a:avLst/>
          </a:prstGeom>
        </p:spPr>
      </p:pic>
      <p:pic>
        <p:nvPicPr>
          <p:cNvPr id="35" name="34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5676920" y="4710104"/>
            <a:ext cx="1752600" cy="933450"/>
          </a:xfrm>
          <a:prstGeom prst="rect">
            <a:avLst/>
          </a:prstGeom>
        </p:spPr>
      </p:pic>
      <p:pic>
        <p:nvPicPr>
          <p:cNvPr id="36" name="35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5676920" y="5924550"/>
            <a:ext cx="1752600" cy="933450"/>
          </a:xfrm>
          <a:prstGeom prst="rect">
            <a:avLst/>
          </a:prstGeom>
        </p:spPr>
      </p:pic>
      <p:pic>
        <p:nvPicPr>
          <p:cNvPr id="37" name="36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7391400" y="1281080"/>
            <a:ext cx="1752600" cy="933450"/>
          </a:xfrm>
          <a:prstGeom prst="rect">
            <a:avLst/>
          </a:prstGeom>
        </p:spPr>
      </p:pic>
      <p:pic>
        <p:nvPicPr>
          <p:cNvPr id="38" name="37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7177086" y="4138600"/>
            <a:ext cx="1752600" cy="933450"/>
          </a:xfrm>
          <a:prstGeom prst="rect">
            <a:avLst/>
          </a:prstGeom>
        </p:spPr>
      </p:pic>
      <p:pic>
        <p:nvPicPr>
          <p:cNvPr id="39" name="38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6962772" y="2138336"/>
            <a:ext cx="1500198" cy="933450"/>
          </a:xfrm>
          <a:prstGeom prst="rect">
            <a:avLst/>
          </a:prstGeom>
        </p:spPr>
      </p:pic>
      <p:pic>
        <p:nvPicPr>
          <p:cNvPr id="40" name="39 Imagen" descr="serpentina02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7105648" y="3138468"/>
            <a:ext cx="1500198" cy="933450"/>
          </a:xfrm>
          <a:prstGeom prst="rect">
            <a:avLst/>
          </a:prstGeom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rcRect l="4625" t="5208" r="4690" b="5208"/>
          <a:stretch>
            <a:fillRect/>
          </a:stretch>
        </p:blipFill>
        <p:spPr>
          <a:xfrm>
            <a:off x="0" y="0"/>
            <a:ext cx="9250326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ente-en-Discoteca_Fondos-de-Musica-H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sv3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143000" cy="733425"/>
          </a:xfrm>
          <a:prstGeom prst="rect">
            <a:avLst/>
          </a:prstGeom>
        </p:spPr>
      </p:pic>
      <p:pic>
        <p:nvPicPr>
          <p:cNvPr id="7" name="6 Imagen" descr="sv3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0"/>
            <a:ext cx="1143000" cy="733425"/>
          </a:xfrm>
          <a:prstGeom prst="rect">
            <a:avLst/>
          </a:prstGeom>
        </p:spPr>
      </p:pic>
      <p:pic>
        <p:nvPicPr>
          <p:cNvPr id="8" name="7 Imagen" descr="sv5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4546" y="0"/>
            <a:ext cx="1143000" cy="733425"/>
          </a:xfrm>
          <a:prstGeom prst="rect">
            <a:avLst/>
          </a:prstGeom>
        </p:spPr>
      </p:pic>
      <p:pic>
        <p:nvPicPr>
          <p:cNvPr id="9" name="8 Imagen" descr="sv4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3372" y="0"/>
            <a:ext cx="885825" cy="762000"/>
          </a:xfrm>
          <a:prstGeom prst="rect">
            <a:avLst/>
          </a:prstGeom>
        </p:spPr>
      </p:pic>
      <p:pic>
        <p:nvPicPr>
          <p:cNvPr id="10" name="9 Imagen" descr="sv5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6116" y="0"/>
            <a:ext cx="1143000" cy="733425"/>
          </a:xfrm>
          <a:prstGeom prst="rect">
            <a:avLst/>
          </a:prstGeom>
        </p:spPr>
      </p:pic>
      <p:pic>
        <p:nvPicPr>
          <p:cNvPr id="11" name="10 Imagen" descr="sv3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60" y="0"/>
            <a:ext cx="1143000" cy="733425"/>
          </a:xfrm>
          <a:prstGeom prst="rect">
            <a:avLst/>
          </a:prstGeom>
        </p:spPr>
      </p:pic>
      <p:pic>
        <p:nvPicPr>
          <p:cNvPr id="12" name="11 Imagen" descr="sv3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0"/>
            <a:ext cx="1143000" cy="733425"/>
          </a:xfrm>
          <a:prstGeom prst="rect">
            <a:avLst/>
          </a:prstGeom>
        </p:spPr>
      </p:pic>
      <p:pic>
        <p:nvPicPr>
          <p:cNvPr id="13" name="12 Imagen" descr="sv5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5206" y="0"/>
            <a:ext cx="1143000" cy="733425"/>
          </a:xfrm>
          <a:prstGeom prst="rect">
            <a:avLst/>
          </a:prstGeom>
        </p:spPr>
      </p:pic>
      <p:pic>
        <p:nvPicPr>
          <p:cNvPr id="14" name="13 Imagen" descr="sv52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3900" y="0"/>
            <a:ext cx="1000100" cy="73342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57224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785918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sv3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68" y="0"/>
            <a:ext cx="1143000" cy="733425"/>
          </a:xfrm>
          <a:prstGeom prst="rect">
            <a:avLst/>
          </a:prstGeom>
        </p:spPr>
      </p:pic>
      <p:pic>
        <p:nvPicPr>
          <p:cNvPr id="19" name="18 Imagen" descr="sv3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0"/>
            <a:ext cx="1143000" cy="73342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2571768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428992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357686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sv3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46" y="0"/>
            <a:ext cx="1143000" cy="733425"/>
          </a:xfrm>
          <a:prstGeom prst="rect">
            <a:avLst/>
          </a:prstGeom>
        </p:spPr>
      </p:pic>
      <p:pic>
        <p:nvPicPr>
          <p:cNvPr id="24" name="23 Imagen" descr="sv3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0"/>
            <a:ext cx="1143000" cy="733425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4786346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643570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572264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27 Imagen" descr="sv3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96" y="0"/>
            <a:ext cx="1143000" cy="733425"/>
          </a:xfrm>
          <a:prstGeom prst="rect">
            <a:avLst/>
          </a:prstGeom>
        </p:spPr>
      </p:pic>
      <p:pic>
        <p:nvPicPr>
          <p:cNvPr id="29" name="28 Imagen" descr="sv3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3834" y="0"/>
            <a:ext cx="1143000" cy="733425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6572296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429520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20" grpId="0" animBg="1"/>
      <p:bldP spid="21" grpId="0" animBg="1"/>
      <p:bldP spid="22" grpId="0" animBg="1"/>
      <p:bldP spid="25" grpId="0" animBg="1"/>
      <p:bldP spid="26" grpId="0" animBg="1"/>
      <p:bldP spid="27" grpId="0" animBg="1"/>
      <p:bldP spid="30" grpId="0" animBg="1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bailando-80695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iscoteca-interior-merci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12606" cy="6858000"/>
          </a:xfrm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estas-cierres-ibiz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como_bailar_en_una_discoteca_2517_ori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0_01_0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3 Imagen" descr="007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57166"/>
            <a:ext cx="1571636" cy="1825614"/>
          </a:xfrm>
          <a:prstGeom prst="ellipse">
            <a:avLst/>
          </a:prstGeom>
        </p:spPr>
      </p:pic>
      <p:pic>
        <p:nvPicPr>
          <p:cNvPr id="5" name="4 Imagen" descr="007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0"/>
            <a:ext cx="1571636" cy="1825614"/>
          </a:xfrm>
          <a:prstGeom prst="ellipse">
            <a:avLst/>
          </a:prstGeom>
        </p:spPr>
      </p:pic>
      <p:pic>
        <p:nvPicPr>
          <p:cNvPr id="7" name="6 Imagen" descr="007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64" y="428604"/>
            <a:ext cx="1571636" cy="1825614"/>
          </a:xfrm>
          <a:prstGeom prst="ellipse">
            <a:avLst/>
          </a:prstGeom>
        </p:spPr>
      </p:pic>
      <p:pic>
        <p:nvPicPr>
          <p:cNvPr id="8" name="7 Imagen" descr="007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1571636" cy="1539838"/>
          </a:xfrm>
          <a:prstGeom prst="ellipse">
            <a:avLst/>
          </a:prstGeom>
        </p:spPr>
      </p:pic>
      <p:pic>
        <p:nvPicPr>
          <p:cNvPr id="9" name="8 Imagen" descr="d75f1dd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5782" y="3071810"/>
            <a:ext cx="938218" cy="1219200"/>
          </a:xfrm>
          <a:prstGeom prst="rect">
            <a:avLst/>
          </a:prstGeom>
        </p:spPr>
      </p:pic>
      <p:pic>
        <p:nvPicPr>
          <p:cNvPr id="10" name="9 Imagen" descr="d75f1dd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710" y="642918"/>
            <a:ext cx="938218" cy="1219200"/>
          </a:xfrm>
          <a:prstGeom prst="rect">
            <a:avLst/>
          </a:prstGeom>
        </p:spPr>
      </p:pic>
      <p:pic>
        <p:nvPicPr>
          <p:cNvPr id="11" name="10 Imagen" descr="d75f1dd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0"/>
            <a:ext cx="938218" cy="1219200"/>
          </a:xfrm>
          <a:prstGeom prst="rect">
            <a:avLst/>
          </a:prstGeom>
        </p:spPr>
      </p:pic>
      <p:pic>
        <p:nvPicPr>
          <p:cNvPr id="12" name="11 Imagen" descr="d75f1ddd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0"/>
            <a:ext cx="1643074" cy="1670987"/>
          </a:xfrm>
          <a:prstGeom prst="rect">
            <a:avLst/>
          </a:prstGeom>
        </p:spPr>
      </p:pic>
      <p:pic>
        <p:nvPicPr>
          <p:cNvPr id="13" name="12 Imagen" descr="d75f1ddd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1071546"/>
            <a:ext cx="1143008" cy="1162425"/>
          </a:xfrm>
          <a:prstGeom prst="rect">
            <a:avLst/>
          </a:prstGeom>
        </p:spPr>
      </p:pic>
      <p:pic>
        <p:nvPicPr>
          <p:cNvPr id="14" name="13 Imagen" descr="d75f1ddd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1788353"/>
            <a:ext cx="1143008" cy="1162426"/>
          </a:xfrm>
          <a:prstGeom prst="rect">
            <a:avLst/>
          </a:prstGeom>
        </p:spPr>
      </p:pic>
      <p:pic>
        <p:nvPicPr>
          <p:cNvPr id="15" name="14 Imagen" descr="d75f1ddd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2714620"/>
            <a:ext cx="1143008" cy="1162426"/>
          </a:xfrm>
          <a:prstGeom prst="rect">
            <a:avLst/>
          </a:prstGeom>
        </p:spPr>
      </p:pic>
      <p:pic>
        <p:nvPicPr>
          <p:cNvPr id="16" name="15 Imagen" descr="d75f1ddd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1214422"/>
            <a:ext cx="2056189" cy="2091119"/>
          </a:xfrm>
          <a:prstGeom prst="rect">
            <a:avLst/>
          </a:prstGeom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 redondeado"/>
          <p:cNvSpPr/>
          <p:nvPr/>
        </p:nvSpPr>
        <p:spPr>
          <a:xfrm>
            <a:off x="4857752" y="6072206"/>
            <a:ext cx="1643074" cy="357190"/>
          </a:xfrm>
          <a:prstGeom prst="roundRect">
            <a:avLst/>
          </a:prstGeom>
          <a:solidFill>
            <a:srgbClr val="000F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Rectángulo"/>
          <p:cNvSpPr/>
          <p:nvPr/>
        </p:nvSpPr>
        <p:spPr>
          <a:xfrm>
            <a:off x="5786446" y="0"/>
            <a:ext cx="335755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a9626a9e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357167"/>
            <a:ext cx="3500430" cy="650083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Animados_Feliz_Ano_Nuevo_Fuegos_Artificiales-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04875" cy="1214422"/>
          </a:xfrm>
          <a:prstGeom prst="rect">
            <a:avLst/>
          </a:prstGeom>
        </p:spPr>
      </p:pic>
      <p:pic>
        <p:nvPicPr>
          <p:cNvPr id="14" name="13 Imagen" descr="Animados_Feliz_Ano_Nuevo_Fuegos_Artificiales-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2870" y="0"/>
            <a:ext cx="441130" cy="928694"/>
          </a:xfrm>
          <a:prstGeom prst="rect">
            <a:avLst/>
          </a:prstGeom>
        </p:spPr>
      </p:pic>
      <p:pic>
        <p:nvPicPr>
          <p:cNvPr id="3" name="Picture 4" descr="http://sl.glitter-graphics.net/pub/811/811795zjqmbbxyzv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496" y="357166"/>
            <a:ext cx="1949102" cy="2247871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</p:spPr>
      </p:pic>
      <p:pic>
        <p:nvPicPr>
          <p:cNvPr id="5" name="4 Imagen" descr="003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714356"/>
          </a:xfrm>
          <a:prstGeom prst="rect">
            <a:avLst/>
          </a:prstGeom>
        </p:spPr>
      </p:pic>
      <p:pic>
        <p:nvPicPr>
          <p:cNvPr id="6" name="5 Imagen" descr="0c64a5e9.gif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tretch>
            <a:fillRect/>
          </a:stretch>
        </p:blipFill>
        <p:spPr>
          <a:xfrm>
            <a:off x="7143768" y="1285860"/>
            <a:ext cx="1051159" cy="1789812"/>
          </a:xfrm>
          <a:prstGeom prst="rect">
            <a:avLst/>
          </a:prstGeom>
        </p:spPr>
      </p:pic>
      <p:pic>
        <p:nvPicPr>
          <p:cNvPr id="7" name="6 Imagen" descr="0c64a5e9.gif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tretch>
            <a:fillRect/>
          </a:stretch>
        </p:blipFill>
        <p:spPr>
          <a:xfrm flipH="1">
            <a:off x="2143108" y="1928802"/>
            <a:ext cx="877608" cy="1718374"/>
          </a:xfrm>
          <a:prstGeom prst="rect">
            <a:avLst/>
          </a:prstGeom>
        </p:spPr>
      </p:pic>
      <p:pic>
        <p:nvPicPr>
          <p:cNvPr id="3" name="Picture 4" descr="http://sl.glitter-graphics.net/pub/2606/2606171my4ymttz3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1714488"/>
            <a:ext cx="3571900" cy="367506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7 Imagen" descr="0c64a5e9.gif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tretch>
            <a:fillRect/>
          </a:stretch>
        </p:blipFill>
        <p:spPr>
          <a:xfrm flipH="1">
            <a:off x="1857356" y="2786058"/>
            <a:ext cx="877608" cy="1718374"/>
          </a:xfrm>
          <a:prstGeom prst="rect">
            <a:avLst/>
          </a:prstGeom>
        </p:spPr>
      </p:pic>
      <p:pic>
        <p:nvPicPr>
          <p:cNvPr id="9" name="8 Imagen" descr="0c64a5e9.gif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tretch>
            <a:fillRect/>
          </a:stretch>
        </p:blipFill>
        <p:spPr>
          <a:xfrm flipH="1">
            <a:off x="8266392" y="2071678"/>
            <a:ext cx="877608" cy="1718374"/>
          </a:xfrm>
          <a:prstGeom prst="rect">
            <a:avLst/>
          </a:prstGeom>
        </p:spPr>
      </p:pic>
      <p:pic>
        <p:nvPicPr>
          <p:cNvPr id="10" name="9 Imagen" descr="0c64a5e9.gif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tretch>
            <a:fillRect/>
          </a:stretch>
        </p:blipFill>
        <p:spPr>
          <a:xfrm flipH="1">
            <a:off x="2000232" y="4000504"/>
            <a:ext cx="877608" cy="1718374"/>
          </a:xfrm>
          <a:prstGeom prst="rect">
            <a:avLst/>
          </a:prstGeom>
        </p:spPr>
      </p:pic>
      <p:pic>
        <p:nvPicPr>
          <p:cNvPr id="11" name="10 Imagen" descr="0c64a5e9.gif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tretch>
            <a:fillRect/>
          </a:stretch>
        </p:blipFill>
        <p:spPr>
          <a:xfrm flipH="1">
            <a:off x="6429388" y="4143380"/>
            <a:ext cx="877608" cy="1718374"/>
          </a:xfrm>
          <a:prstGeom prst="rect">
            <a:avLst/>
          </a:prstGeom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7.jpg"/>
          <p:cNvPicPr>
            <a:picLocks noGrp="1" noChangeAspect="1"/>
          </p:cNvPicPr>
          <p:nvPr>
            <p:ph idx="1"/>
          </p:nvPr>
        </p:nvPicPr>
        <p:blipFill>
          <a:blip r:embed="rId2"/>
          <a:srcRect l="2885" t="4805" r="1199" b="2945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9458" name="Picture 2" descr="http://sl.glitter-graphics.net/pub/847/847155yf4sjcdtj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4071942"/>
            <a:ext cx="2533655" cy="24407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ppy_new_year!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gif-animate-buon-anno-nuovo_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29322" y="2071678"/>
            <a:ext cx="3214678" cy="3429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4429124" y="0"/>
            <a:ext cx="1071538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500694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15074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786578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86644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072462" y="0"/>
            <a:ext cx="78578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071538" y="-642966"/>
            <a:ext cx="114294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428860" y="0"/>
            <a:ext cx="114294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142976" y="0"/>
            <a:ext cx="114294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71802" y="0"/>
            <a:ext cx="114294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114294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143372" y="285728"/>
            <a:ext cx="114294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300a45e4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00034" y="251211"/>
            <a:ext cx="2214566" cy="660678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5d91c2e0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 flipH="1">
            <a:off x="2143108" y="124062"/>
            <a:ext cx="2500298" cy="67339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gos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tumblr_m1d5t4BGDq1r0ph3vo1_5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0" y="500042"/>
            <a:ext cx="4762500" cy="26765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tumblr_m7kx4tNc9i1rw9j98o5_25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2000240"/>
            <a:ext cx="2009778" cy="20097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 descr="tumblr_m7kx4tNc9i1rw9j98o5_25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4222" y="0"/>
            <a:ext cx="2009778" cy="20097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tumblr_m7kx4tNc9i1rw9j98o5_25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438" y="1000108"/>
            <a:ext cx="2081216" cy="208121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9 Imagen" descr="tumblr_m7kx4tNc9i1rw9j98o5_25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38372">
            <a:off x="1214414" y="714356"/>
            <a:ext cx="3429024" cy="3429024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1" name="10 Imagen" descr="tumblr_m7kx4tNc9i1rw9j98o5_25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500042"/>
            <a:ext cx="2224092" cy="2009778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2" name="11 Imagen" descr="tumblr_m1d5t4BGDq1r0ph3vo1_50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52" y="2500306"/>
            <a:ext cx="3286148" cy="1846815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7 Imagen" descr="39d9f35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1"/>
            <a:ext cx="2500298" cy="6858000"/>
          </a:xfrm>
          <a:prstGeom prst="rect">
            <a:avLst/>
          </a:prstGeom>
        </p:spPr>
      </p:pic>
      <p:pic>
        <p:nvPicPr>
          <p:cNvPr id="16392" name="Picture 8" descr="año nuev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857364"/>
            <a:ext cx="2230269" cy="1747836"/>
          </a:xfrm>
          <a:prstGeom prst="rect">
            <a:avLst/>
          </a:prstGeom>
          <a:noFill/>
        </p:spPr>
      </p:pic>
      <p:pic>
        <p:nvPicPr>
          <p:cNvPr id="16386" name="Picture 2" descr="http://sl.glitter-graphics.net/pub/2633/2633939kf1dz42r3a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071670" y="4029143"/>
            <a:ext cx="5614983" cy="2828857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ontja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00034" y="0"/>
            <a:ext cx="1752600" cy="933450"/>
          </a:xfrm>
          <a:prstGeom prst="rect">
            <a:avLst/>
          </a:prstGeom>
        </p:spPr>
      </p:pic>
      <p:pic>
        <p:nvPicPr>
          <p:cNvPr id="7" name="6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928670"/>
            <a:ext cx="1752600" cy="933450"/>
          </a:xfrm>
          <a:prstGeom prst="rect">
            <a:avLst/>
          </a:prstGeom>
        </p:spPr>
      </p:pic>
      <p:pic>
        <p:nvPicPr>
          <p:cNvPr id="8" name="7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1928802"/>
            <a:ext cx="1752600" cy="933450"/>
          </a:xfrm>
          <a:prstGeom prst="rect">
            <a:avLst/>
          </a:prstGeom>
        </p:spPr>
      </p:pic>
      <p:pic>
        <p:nvPicPr>
          <p:cNvPr id="9" name="8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3000372"/>
            <a:ext cx="1752600" cy="933450"/>
          </a:xfrm>
          <a:prstGeom prst="rect">
            <a:avLst/>
          </a:prstGeom>
        </p:spPr>
      </p:pic>
      <p:pic>
        <p:nvPicPr>
          <p:cNvPr id="10" name="9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4357694"/>
            <a:ext cx="1752600" cy="933450"/>
          </a:xfrm>
          <a:prstGeom prst="rect">
            <a:avLst/>
          </a:prstGeom>
        </p:spPr>
      </p:pic>
      <p:pic>
        <p:nvPicPr>
          <p:cNvPr id="11" name="10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5572140"/>
            <a:ext cx="1752600" cy="933450"/>
          </a:xfrm>
          <a:prstGeom prst="rect">
            <a:avLst/>
          </a:prstGeom>
        </p:spPr>
      </p:pic>
      <p:pic>
        <p:nvPicPr>
          <p:cNvPr id="12" name="11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6858016" y="0"/>
            <a:ext cx="1752600" cy="933450"/>
          </a:xfrm>
          <a:prstGeom prst="rect">
            <a:avLst/>
          </a:prstGeom>
        </p:spPr>
      </p:pic>
      <p:pic>
        <p:nvPicPr>
          <p:cNvPr id="13" name="12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1361983">
            <a:off x="7361211" y="59505"/>
            <a:ext cx="1752600" cy="933450"/>
          </a:xfrm>
          <a:prstGeom prst="rect">
            <a:avLst/>
          </a:prstGeom>
        </p:spPr>
      </p:pic>
      <p:pic>
        <p:nvPicPr>
          <p:cNvPr id="14" name="13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427910">
            <a:off x="7326919" y="1994268"/>
            <a:ext cx="1752600" cy="933450"/>
          </a:xfrm>
          <a:prstGeom prst="rect">
            <a:avLst/>
          </a:prstGeom>
        </p:spPr>
      </p:pic>
      <p:pic>
        <p:nvPicPr>
          <p:cNvPr id="15" name="14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6929454" y="3000372"/>
            <a:ext cx="1752600" cy="933450"/>
          </a:xfrm>
          <a:prstGeom prst="rect">
            <a:avLst/>
          </a:prstGeom>
        </p:spPr>
      </p:pic>
      <p:pic>
        <p:nvPicPr>
          <p:cNvPr id="16" name="15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7391400" y="3929066"/>
            <a:ext cx="1752600" cy="933450"/>
          </a:xfrm>
          <a:prstGeom prst="rect">
            <a:avLst/>
          </a:prstGeom>
        </p:spPr>
      </p:pic>
      <p:pic>
        <p:nvPicPr>
          <p:cNvPr id="17" name="16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6500826" y="4429132"/>
            <a:ext cx="1752600" cy="933450"/>
          </a:xfrm>
          <a:prstGeom prst="rect">
            <a:avLst/>
          </a:prstGeom>
        </p:spPr>
      </p:pic>
      <p:pic>
        <p:nvPicPr>
          <p:cNvPr id="18" name="17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714480" y="928670"/>
            <a:ext cx="1752600" cy="933450"/>
          </a:xfrm>
          <a:prstGeom prst="rect">
            <a:avLst/>
          </a:prstGeom>
        </p:spPr>
      </p:pic>
      <p:pic>
        <p:nvPicPr>
          <p:cNvPr id="19" name="18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500166" y="3786190"/>
            <a:ext cx="1752600" cy="933450"/>
          </a:xfrm>
          <a:prstGeom prst="rect">
            <a:avLst/>
          </a:prstGeom>
        </p:spPr>
      </p:pic>
      <p:pic>
        <p:nvPicPr>
          <p:cNvPr id="20" name="19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857752" y="0"/>
            <a:ext cx="1609724" cy="933450"/>
          </a:xfrm>
          <a:prstGeom prst="rect">
            <a:avLst/>
          </a:prstGeom>
        </p:spPr>
      </p:pic>
      <p:pic>
        <p:nvPicPr>
          <p:cNvPr id="21" name="20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857488" y="0"/>
            <a:ext cx="1752600" cy="933450"/>
          </a:xfrm>
          <a:prstGeom prst="rect">
            <a:avLst/>
          </a:prstGeom>
        </p:spPr>
      </p:pic>
      <p:pic>
        <p:nvPicPr>
          <p:cNvPr id="22" name="21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285852" y="1785926"/>
            <a:ext cx="1500198" cy="933450"/>
          </a:xfrm>
          <a:prstGeom prst="rect">
            <a:avLst/>
          </a:prstGeom>
        </p:spPr>
      </p:pic>
      <p:pic>
        <p:nvPicPr>
          <p:cNvPr id="23" name="22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6072198" y="1000108"/>
            <a:ext cx="1752600" cy="933450"/>
          </a:xfrm>
          <a:prstGeom prst="rect">
            <a:avLst/>
          </a:prstGeom>
        </p:spPr>
      </p:pic>
      <p:pic>
        <p:nvPicPr>
          <p:cNvPr id="24" name="23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428728" y="2786058"/>
            <a:ext cx="1500198" cy="933450"/>
          </a:xfrm>
          <a:prstGeom prst="rect">
            <a:avLst/>
          </a:prstGeom>
        </p:spPr>
      </p:pic>
      <p:pic>
        <p:nvPicPr>
          <p:cNvPr id="25" name="24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3071770" y="352410"/>
            <a:ext cx="1752600" cy="933450"/>
          </a:xfrm>
          <a:prstGeom prst="rect">
            <a:avLst/>
          </a:prstGeom>
        </p:spPr>
      </p:pic>
      <p:pic>
        <p:nvPicPr>
          <p:cNvPr id="26" name="25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571736" y="1281080"/>
            <a:ext cx="1752600" cy="933450"/>
          </a:xfrm>
          <a:prstGeom prst="rect">
            <a:avLst/>
          </a:prstGeom>
        </p:spPr>
      </p:pic>
      <p:pic>
        <p:nvPicPr>
          <p:cNvPr id="27" name="26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571736" y="2281212"/>
            <a:ext cx="1752600" cy="933450"/>
          </a:xfrm>
          <a:prstGeom prst="rect">
            <a:avLst/>
          </a:prstGeom>
        </p:spPr>
      </p:pic>
      <p:pic>
        <p:nvPicPr>
          <p:cNvPr id="28" name="27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571736" y="3352782"/>
            <a:ext cx="1752600" cy="933450"/>
          </a:xfrm>
          <a:prstGeom prst="rect">
            <a:avLst/>
          </a:prstGeom>
        </p:spPr>
      </p:pic>
      <p:pic>
        <p:nvPicPr>
          <p:cNvPr id="29" name="28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571736" y="4710104"/>
            <a:ext cx="1752600" cy="933450"/>
          </a:xfrm>
          <a:prstGeom prst="rect">
            <a:avLst/>
          </a:prstGeom>
        </p:spPr>
      </p:pic>
      <p:pic>
        <p:nvPicPr>
          <p:cNvPr id="30" name="29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571736" y="5924550"/>
            <a:ext cx="1752600" cy="933450"/>
          </a:xfrm>
          <a:prstGeom prst="rect">
            <a:avLst/>
          </a:prstGeom>
        </p:spPr>
      </p:pic>
      <p:pic>
        <p:nvPicPr>
          <p:cNvPr id="31" name="30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286216" y="1281080"/>
            <a:ext cx="1752600" cy="933450"/>
          </a:xfrm>
          <a:prstGeom prst="rect">
            <a:avLst/>
          </a:prstGeom>
        </p:spPr>
      </p:pic>
      <p:pic>
        <p:nvPicPr>
          <p:cNvPr id="32" name="31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071902" y="4138600"/>
            <a:ext cx="1752600" cy="933450"/>
          </a:xfrm>
          <a:prstGeom prst="rect">
            <a:avLst/>
          </a:prstGeom>
        </p:spPr>
      </p:pic>
      <p:pic>
        <p:nvPicPr>
          <p:cNvPr id="33" name="32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3857588" y="2138336"/>
            <a:ext cx="1500198" cy="933450"/>
          </a:xfrm>
          <a:prstGeom prst="rect">
            <a:avLst/>
          </a:prstGeom>
        </p:spPr>
      </p:pic>
      <p:pic>
        <p:nvPicPr>
          <p:cNvPr id="34" name="33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000464" y="3138468"/>
            <a:ext cx="1500198" cy="933450"/>
          </a:xfrm>
          <a:prstGeom prst="rect">
            <a:avLst/>
          </a:prstGeom>
        </p:spPr>
      </p:pic>
      <p:pic>
        <p:nvPicPr>
          <p:cNvPr id="35" name="34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929158" y="352410"/>
            <a:ext cx="1752600" cy="933450"/>
          </a:xfrm>
          <a:prstGeom prst="rect">
            <a:avLst/>
          </a:prstGeom>
        </p:spPr>
      </p:pic>
      <p:pic>
        <p:nvPicPr>
          <p:cNvPr id="36" name="35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429124" y="1281080"/>
            <a:ext cx="1752600" cy="933450"/>
          </a:xfrm>
          <a:prstGeom prst="rect">
            <a:avLst/>
          </a:prstGeom>
        </p:spPr>
      </p:pic>
      <p:pic>
        <p:nvPicPr>
          <p:cNvPr id="37" name="36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429124" y="2281212"/>
            <a:ext cx="1752600" cy="933450"/>
          </a:xfrm>
          <a:prstGeom prst="rect">
            <a:avLst/>
          </a:prstGeom>
        </p:spPr>
      </p:pic>
      <p:pic>
        <p:nvPicPr>
          <p:cNvPr id="38" name="37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429124" y="3352782"/>
            <a:ext cx="1752600" cy="933450"/>
          </a:xfrm>
          <a:prstGeom prst="rect">
            <a:avLst/>
          </a:prstGeom>
        </p:spPr>
      </p:pic>
      <p:pic>
        <p:nvPicPr>
          <p:cNvPr id="39" name="38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429124" y="4710104"/>
            <a:ext cx="1752600" cy="933450"/>
          </a:xfrm>
          <a:prstGeom prst="rect">
            <a:avLst/>
          </a:prstGeom>
        </p:spPr>
      </p:pic>
      <p:pic>
        <p:nvPicPr>
          <p:cNvPr id="40" name="39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429124" y="5924550"/>
            <a:ext cx="1752600" cy="933450"/>
          </a:xfrm>
          <a:prstGeom prst="rect">
            <a:avLst/>
          </a:prstGeom>
        </p:spPr>
      </p:pic>
      <p:pic>
        <p:nvPicPr>
          <p:cNvPr id="41" name="40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6143604" y="1281080"/>
            <a:ext cx="1752600" cy="933450"/>
          </a:xfrm>
          <a:prstGeom prst="rect">
            <a:avLst/>
          </a:prstGeom>
        </p:spPr>
      </p:pic>
      <p:pic>
        <p:nvPicPr>
          <p:cNvPr id="42" name="41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929290" y="4138600"/>
            <a:ext cx="1752600" cy="933450"/>
          </a:xfrm>
          <a:prstGeom prst="rect">
            <a:avLst/>
          </a:prstGeom>
        </p:spPr>
      </p:pic>
      <p:pic>
        <p:nvPicPr>
          <p:cNvPr id="43" name="42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714976" y="2138336"/>
            <a:ext cx="1500198" cy="933450"/>
          </a:xfrm>
          <a:prstGeom prst="rect">
            <a:avLst/>
          </a:prstGeom>
        </p:spPr>
      </p:pic>
      <p:pic>
        <p:nvPicPr>
          <p:cNvPr id="44" name="43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857852" y="3138468"/>
            <a:ext cx="1500198" cy="933450"/>
          </a:xfrm>
          <a:prstGeom prst="rect">
            <a:avLst/>
          </a:prstGeom>
        </p:spPr>
      </p:pic>
      <p:pic>
        <p:nvPicPr>
          <p:cNvPr id="45" name="44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427910">
            <a:off x="7340234" y="1105292"/>
            <a:ext cx="1752600" cy="93345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 redondeado"/>
          <p:cNvSpPr/>
          <p:nvPr/>
        </p:nvSpPr>
        <p:spPr>
          <a:xfrm>
            <a:off x="3571868" y="3857628"/>
            <a:ext cx="1928826" cy="57150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643306" y="3643314"/>
            <a:ext cx="1857388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44" y="4286256"/>
            <a:ext cx="1571636" cy="2143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Imagen3.jpg"/>
          <p:cNvPicPr>
            <a:picLocks noChangeAspect="1"/>
          </p:cNvPicPr>
          <p:nvPr/>
        </p:nvPicPr>
        <p:blipFill>
          <a:blip r:embed="rId2"/>
          <a:srcRect l="3876" r="4658" b="4166"/>
          <a:stretch>
            <a:fillRect/>
          </a:stretch>
        </p:blipFill>
        <p:spPr>
          <a:xfrm>
            <a:off x="0" y="-1"/>
            <a:ext cx="9144000" cy="685311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0"/>
            <a:ext cx="87154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16be05d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0"/>
            <a:ext cx="4214810" cy="6827806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7924800" y="0"/>
            <a:ext cx="1219200" cy="1219200"/>
          </a:xfrm>
          <a:prstGeom prst="rect">
            <a:avLst/>
          </a:prstGeom>
        </p:spPr>
      </p:pic>
      <p:pic>
        <p:nvPicPr>
          <p:cNvPr id="12" name="11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6715140" y="0"/>
            <a:ext cx="1219200" cy="1219200"/>
          </a:xfrm>
          <a:prstGeom prst="rect">
            <a:avLst/>
          </a:prstGeom>
        </p:spPr>
      </p:pic>
      <p:pic>
        <p:nvPicPr>
          <p:cNvPr id="13" name="12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7358082" y="928670"/>
            <a:ext cx="1219200" cy="1219200"/>
          </a:xfrm>
          <a:prstGeom prst="rect">
            <a:avLst/>
          </a:prstGeom>
        </p:spPr>
      </p:pic>
      <p:pic>
        <p:nvPicPr>
          <p:cNvPr id="14" name="13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1209660" y="0"/>
            <a:ext cx="1219200" cy="1219200"/>
          </a:xfrm>
          <a:prstGeom prst="rect">
            <a:avLst/>
          </a:prstGeom>
        </p:spPr>
      </p:pic>
      <p:pic>
        <p:nvPicPr>
          <p:cNvPr id="15" name="14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0" y="0"/>
            <a:ext cx="1219200" cy="1219200"/>
          </a:xfrm>
          <a:prstGeom prst="rect">
            <a:avLst/>
          </a:prstGeom>
        </p:spPr>
      </p:pic>
      <p:pic>
        <p:nvPicPr>
          <p:cNvPr id="16" name="15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642942" y="928670"/>
            <a:ext cx="1219200" cy="1219200"/>
          </a:xfrm>
          <a:prstGeom prst="rect">
            <a:avLst/>
          </a:prstGeom>
        </p:spPr>
      </p:pic>
      <p:pic>
        <p:nvPicPr>
          <p:cNvPr id="10" name="9 Imagen" descr="d6538aa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Picture 2" descr="http://sl.glitter-graphics.net/pub/1881/1881935ct99x3thtu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3214686"/>
            <a:ext cx="4267200" cy="3305175"/>
          </a:xfrm>
          <a:prstGeom prst="rect">
            <a:avLst/>
          </a:prstGeom>
          <a:noFill/>
        </p:spPr>
      </p:pic>
      <p:pic>
        <p:nvPicPr>
          <p:cNvPr id="21" name="20 Imagen" descr="bae953a3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43570" y="0"/>
            <a:ext cx="2968220" cy="685800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642910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500198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071702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571768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4281462" y="0"/>
            <a:ext cx="1219200" cy="1219200"/>
          </a:xfrm>
          <a:prstGeom prst="rect">
            <a:avLst/>
          </a:prstGeom>
        </p:spPr>
      </p:pic>
      <p:pic>
        <p:nvPicPr>
          <p:cNvPr id="27" name="26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3071802" y="0"/>
            <a:ext cx="1219200" cy="1219200"/>
          </a:xfrm>
          <a:prstGeom prst="rect">
            <a:avLst/>
          </a:prstGeom>
        </p:spPr>
      </p:pic>
      <p:pic>
        <p:nvPicPr>
          <p:cNvPr id="28" name="27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3714744" y="928670"/>
            <a:ext cx="1219200" cy="1219200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3714712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071802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572000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143504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643570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33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6996106" y="0"/>
            <a:ext cx="1219200" cy="1219200"/>
          </a:xfrm>
          <a:prstGeom prst="rect">
            <a:avLst/>
          </a:prstGeom>
        </p:spPr>
      </p:pic>
      <p:pic>
        <p:nvPicPr>
          <p:cNvPr id="35" name="34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5786446" y="0"/>
            <a:ext cx="1219200" cy="1219200"/>
          </a:xfrm>
          <a:prstGeom prst="rect">
            <a:avLst/>
          </a:prstGeom>
        </p:spPr>
      </p:pic>
      <p:pic>
        <p:nvPicPr>
          <p:cNvPr id="36" name="35 Imagen" descr="0e93468e.gif"/>
          <p:cNvPicPr>
            <a:picLocks noChangeAspect="1"/>
          </p:cNvPicPr>
          <p:nvPr/>
        </p:nvPicPr>
        <p:blipFill>
          <a:blip r:embed="rId2">
            <a:grayscl/>
            <a:lum contrast="40000"/>
          </a:blip>
          <a:stretch>
            <a:fillRect/>
          </a:stretch>
        </p:blipFill>
        <p:spPr>
          <a:xfrm>
            <a:off x="6429388" y="928670"/>
            <a:ext cx="1219200" cy="1219200"/>
          </a:xfrm>
          <a:prstGeom prst="rect">
            <a:avLst/>
          </a:prstGeom>
        </p:spPr>
      </p:pic>
      <p:sp>
        <p:nvSpPr>
          <p:cNvPr id="37" name="36 Rectángulo"/>
          <p:cNvSpPr/>
          <p:nvPr/>
        </p:nvSpPr>
        <p:spPr>
          <a:xfrm>
            <a:off x="6429356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786446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286644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858148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22" grpId="0" animBg="1"/>
      <p:bldP spid="23" grpId="0" animBg="1"/>
      <p:bldP spid="24" grpId="0" animBg="1"/>
      <p:bldP spid="25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-del-año-nuevo-2013-para-compartir-en-navida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4 Imagen" descr="9a7c07b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2981325"/>
            <a:ext cx="2338388" cy="3876675"/>
          </a:xfrm>
          <a:prstGeom prst="rect">
            <a:avLst/>
          </a:prstGeom>
        </p:spPr>
      </p:pic>
      <p:pic>
        <p:nvPicPr>
          <p:cNvPr id="6" name="5 Imagen" descr="new years baby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3500438"/>
            <a:ext cx="3248025" cy="2867025"/>
          </a:xfrm>
          <a:prstGeom prst="rect">
            <a:avLst/>
          </a:prstGeom>
        </p:spPr>
      </p:pic>
      <p:pic>
        <p:nvPicPr>
          <p:cNvPr id="7" name="6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0"/>
            <a:ext cx="1928826" cy="1736333"/>
          </a:xfrm>
          <a:prstGeom prst="rect">
            <a:avLst/>
          </a:prstGeom>
        </p:spPr>
      </p:pic>
      <p:pic>
        <p:nvPicPr>
          <p:cNvPr id="8" name="7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642918"/>
            <a:ext cx="1928826" cy="1736333"/>
          </a:xfrm>
          <a:prstGeom prst="rect">
            <a:avLst/>
          </a:prstGeom>
        </p:spPr>
      </p:pic>
      <p:pic>
        <p:nvPicPr>
          <p:cNvPr id="9" name="8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1857364"/>
            <a:ext cx="1317723" cy="1186217"/>
          </a:xfrm>
          <a:prstGeom prst="rect">
            <a:avLst/>
          </a:prstGeom>
        </p:spPr>
      </p:pic>
      <p:pic>
        <p:nvPicPr>
          <p:cNvPr id="10" name="9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26277" y="428604"/>
            <a:ext cx="1317723" cy="1186217"/>
          </a:xfrm>
          <a:prstGeom prst="rect">
            <a:avLst/>
          </a:prstGeom>
        </p:spPr>
      </p:pic>
      <p:pic>
        <p:nvPicPr>
          <p:cNvPr id="11" name="10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2928934"/>
            <a:ext cx="1317723" cy="1186217"/>
          </a:xfrm>
          <a:prstGeom prst="rect">
            <a:avLst/>
          </a:prstGeom>
        </p:spPr>
      </p:pic>
      <p:pic>
        <p:nvPicPr>
          <p:cNvPr id="12" name="11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1142984"/>
            <a:ext cx="1317723" cy="1186217"/>
          </a:xfrm>
          <a:prstGeom prst="rect">
            <a:avLst/>
          </a:prstGeom>
        </p:spPr>
      </p:pic>
      <p:pic>
        <p:nvPicPr>
          <p:cNvPr id="13" name="12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1" y="357167"/>
            <a:ext cx="1071570" cy="964630"/>
          </a:xfrm>
          <a:prstGeom prst="rect">
            <a:avLst/>
          </a:prstGeom>
        </p:spPr>
      </p:pic>
      <p:pic>
        <p:nvPicPr>
          <p:cNvPr id="14" name="13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14810" y="1285860"/>
            <a:ext cx="1071570" cy="964630"/>
          </a:xfrm>
          <a:prstGeom prst="rect">
            <a:avLst/>
          </a:prstGeom>
        </p:spPr>
      </p:pic>
      <p:pic>
        <p:nvPicPr>
          <p:cNvPr id="15" name="14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428604"/>
            <a:ext cx="1071570" cy="964630"/>
          </a:xfrm>
          <a:prstGeom prst="rect">
            <a:avLst/>
          </a:prstGeom>
        </p:spPr>
      </p:pic>
      <p:pic>
        <p:nvPicPr>
          <p:cNvPr id="16" name="15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71604" y="0"/>
            <a:ext cx="1071570" cy="964630"/>
          </a:xfrm>
          <a:prstGeom prst="rect">
            <a:avLst/>
          </a:prstGeom>
        </p:spPr>
      </p:pic>
      <p:pic>
        <p:nvPicPr>
          <p:cNvPr id="17" name="16 Imagen" descr="d75f1ddd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8604"/>
            <a:ext cx="1071570" cy="964630"/>
          </a:xfrm>
          <a:prstGeom prst="rect">
            <a:avLst/>
          </a:prstGeom>
        </p:spPr>
      </p:pic>
      <p:pic>
        <p:nvPicPr>
          <p:cNvPr id="18" name="Picture 2" descr="http://sl.glitter-graphics.net/pub/857/857936l4qaabnw2l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112058">
            <a:off x="5746975" y="1672947"/>
            <a:ext cx="1706643" cy="11734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ppy_new_year.1920x12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0"/>
            <a:ext cx="1752600" cy="933450"/>
          </a:xfrm>
          <a:prstGeom prst="rect">
            <a:avLst/>
          </a:prstGeom>
        </p:spPr>
      </p:pic>
      <p:pic>
        <p:nvPicPr>
          <p:cNvPr id="6" name="5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928670"/>
            <a:ext cx="1752600" cy="933450"/>
          </a:xfrm>
          <a:prstGeom prst="rect">
            <a:avLst/>
          </a:prstGeom>
        </p:spPr>
      </p:pic>
      <p:pic>
        <p:nvPicPr>
          <p:cNvPr id="7" name="6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1928802"/>
            <a:ext cx="1752600" cy="933450"/>
          </a:xfrm>
          <a:prstGeom prst="rect">
            <a:avLst/>
          </a:prstGeom>
        </p:spPr>
      </p:pic>
      <p:pic>
        <p:nvPicPr>
          <p:cNvPr id="8" name="7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3000372"/>
            <a:ext cx="1752600" cy="933450"/>
          </a:xfrm>
          <a:prstGeom prst="rect">
            <a:avLst/>
          </a:prstGeom>
        </p:spPr>
      </p:pic>
      <p:pic>
        <p:nvPicPr>
          <p:cNvPr id="9" name="8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4357694"/>
            <a:ext cx="1752600" cy="933450"/>
          </a:xfrm>
          <a:prstGeom prst="rect">
            <a:avLst/>
          </a:prstGeom>
        </p:spPr>
      </p:pic>
      <p:pic>
        <p:nvPicPr>
          <p:cNvPr id="10" name="9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714480" y="928670"/>
            <a:ext cx="1752600" cy="933450"/>
          </a:xfrm>
          <a:prstGeom prst="rect">
            <a:avLst/>
          </a:prstGeom>
        </p:spPr>
      </p:pic>
      <p:pic>
        <p:nvPicPr>
          <p:cNvPr id="11" name="10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500166" y="3786190"/>
            <a:ext cx="1752600" cy="933450"/>
          </a:xfrm>
          <a:prstGeom prst="rect">
            <a:avLst/>
          </a:prstGeom>
        </p:spPr>
      </p:pic>
      <p:pic>
        <p:nvPicPr>
          <p:cNvPr id="12" name="11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285852" y="1785926"/>
            <a:ext cx="1500198" cy="933450"/>
          </a:xfrm>
          <a:prstGeom prst="rect">
            <a:avLst/>
          </a:prstGeom>
        </p:spPr>
      </p:pic>
      <p:pic>
        <p:nvPicPr>
          <p:cNvPr id="13" name="12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428728" y="2786058"/>
            <a:ext cx="1500198" cy="933450"/>
          </a:xfrm>
          <a:prstGeom prst="rect">
            <a:avLst/>
          </a:prstGeom>
        </p:spPr>
      </p:pic>
      <p:pic>
        <p:nvPicPr>
          <p:cNvPr id="14" name="13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5643578"/>
            <a:ext cx="1752600" cy="933450"/>
          </a:xfrm>
          <a:prstGeom prst="rect">
            <a:avLst/>
          </a:prstGeom>
        </p:spPr>
      </p:pic>
      <p:pic>
        <p:nvPicPr>
          <p:cNvPr id="15" name="14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714480" y="0"/>
            <a:ext cx="1752600" cy="933450"/>
          </a:xfrm>
          <a:prstGeom prst="rect">
            <a:avLst/>
          </a:prstGeom>
        </p:spPr>
      </p:pic>
      <p:pic>
        <p:nvPicPr>
          <p:cNvPr id="16" name="15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643042" y="4857760"/>
            <a:ext cx="1752600" cy="933450"/>
          </a:xfrm>
          <a:prstGeom prst="rect">
            <a:avLst/>
          </a:prstGeom>
        </p:spPr>
      </p:pic>
      <p:pic>
        <p:nvPicPr>
          <p:cNvPr id="17" name="16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643042" y="5572140"/>
            <a:ext cx="1752600" cy="933450"/>
          </a:xfrm>
          <a:prstGeom prst="rect">
            <a:avLst/>
          </a:prstGeom>
        </p:spPr>
      </p:pic>
      <p:pic>
        <p:nvPicPr>
          <p:cNvPr id="18" name="17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3357586" y="0"/>
            <a:ext cx="1752600" cy="933450"/>
          </a:xfrm>
          <a:prstGeom prst="rect">
            <a:avLst/>
          </a:prstGeom>
        </p:spPr>
      </p:pic>
      <p:pic>
        <p:nvPicPr>
          <p:cNvPr id="19" name="18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3357586" y="928670"/>
            <a:ext cx="1752600" cy="933450"/>
          </a:xfrm>
          <a:prstGeom prst="rect">
            <a:avLst/>
          </a:prstGeom>
        </p:spPr>
      </p:pic>
      <p:pic>
        <p:nvPicPr>
          <p:cNvPr id="20" name="19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3357586" y="1928802"/>
            <a:ext cx="1752600" cy="933450"/>
          </a:xfrm>
          <a:prstGeom prst="rect">
            <a:avLst/>
          </a:prstGeom>
        </p:spPr>
      </p:pic>
      <p:pic>
        <p:nvPicPr>
          <p:cNvPr id="21" name="20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3357586" y="3000372"/>
            <a:ext cx="1752600" cy="933450"/>
          </a:xfrm>
          <a:prstGeom prst="rect">
            <a:avLst/>
          </a:prstGeom>
        </p:spPr>
      </p:pic>
      <p:pic>
        <p:nvPicPr>
          <p:cNvPr id="22" name="21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3357586" y="4357694"/>
            <a:ext cx="1752600" cy="933450"/>
          </a:xfrm>
          <a:prstGeom prst="rect">
            <a:avLst/>
          </a:prstGeom>
        </p:spPr>
      </p:pic>
      <p:pic>
        <p:nvPicPr>
          <p:cNvPr id="23" name="22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072066" y="928670"/>
            <a:ext cx="1752600" cy="933450"/>
          </a:xfrm>
          <a:prstGeom prst="rect">
            <a:avLst/>
          </a:prstGeom>
        </p:spPr>
      </p:pic>
      <p:pic>
        <p:nvPicPr>
          <p:cNvPr id="24" name="23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857752" y="3786190"/>
            <a:ext cx="1752600" cy="933450"/>
          </a:xfrm>
          <a:prstGeom prst="rect">
            <a:avLst/>
          </a:prstGeom>
        </p:spPr>
      </p:pic>
      <p:pic>
        <p:nvPicPr>
          <p:cNvPr id="25" name="24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643438" y="1785926"/>
            <a:ext cx="1500198" cy="933450"/>
          </a:xfrm>
          <a:prstGeom prst="rect">
            <a:avLst/>
          </a:prstGeom>
        </p:spPr>
      </p:pic>
      <p:pic>
        <p:nvPicPr>
          <p:cNvPr id="26" name="25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786314" y="2786058"/>
            <a:ext cx="1500198" cy="933450"/>
          </a:xfrm>
          <a:prstGeom prst="rect">
            <a:avLst/>
          </a:prstGeom>
        </p:spPr>
      </p:pic>
      <p:pic>
        <p:nvPicPr>
          <p:cNvPr id="27" name="26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3357586" y="5643578"/>
            <a:ext cx="1752600" cy="933450"/>
          </a:xfrm>
          <a:prstGeom prst="rect">
            <a:avLst/>
          </a:prstGeom>
        </p:spPr>
      </p:pic>
      <p:pic>
        <p:nvPicPr>
          <p:cNvPr id="28" name="27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072066" y="0"/>
            <a:ext cx="1752600" cy="933450"/>
          </a:xfrm>
          <a:prstGeom prst="rect">
            <a:avLst/>
          </a:prstGeom>
        </p:spPr>
      </p:pic>
      <p:pic>
        <p:nvPicPr>
          <p:cNvPr id="29" name="28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000628" y="4857760"/>
            <a:ext cx="1752600" cy="933450"/>
          </a:xfrm>
          <a:prstGeom prst="rect">
            <a:avLst/>
          </a:prstGeom>
        </p:spPr>
      </p:pic>
      <p:pic>
        <p:nvPicPr>
          <p:cNvPr id="30" name="29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000628" y="5572140"/>
            <a:ext cx="1752600" cy="933450"/>
          </a:xfrm>
          <a:prstGeom prst="rect">
            <a:avLst/>
          </a:prstGeom>
        </p:spPr>
      </p:pic>
      <p:pic>
        <p:nvPicPr>
          <p:cNvPr id="31" name="30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676920" y="0"/>
            <a:ext cx="1752600" cy="1014412"/>
          </a:xfrm>
          <a:prstGeom prst="rect">
            <a:avLst/>
          </a:prstGeom>
        </p:spPr>
      </p:pic>
      <p:pic>
        <p:nvPicPr>
          <p:cNvPr id="32" name="31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676920" y="928670"/>
            <a:ext cx="1752600" cy="1014412"/>
          </a:xfrm>
          <a:prstGeom prst="rect">
            <a:avLst/>
          </a:prstGeom>
        </p:spPr>
      </p:pic>
      <p:pic>
        <p:nvPicPr>
          <p:cNvPr id="33" name="32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676920" y="1928802"/>
            <a:ext cx="1752600" cy="1014412"/>
          </a:xfrm>
          <a:prstGeom prst="rect">
            <a:avLst/>
          </a:prstGeom>
        </p:spPr>
      </p:pic>
      <p:pic>
        <p:nvPicPr>
          <p:cNvPr id="34" name="33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676920" y="3000372"/>
            <a:ext cx="1752600" cy="1014412"/>
          </a:xfrm>
          <a:prstGeom prst="rect">
            <a:avLst/>
          </a:prstGeom>
        </p:spPr>
      </p:pic>
      <p:pic>
        <p:nvPicPr>
          <p:cNvPr id="35" name="34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676920" y="4357694"/>
            <a:ext cx="1752600" cy="1014412"/>
          </a:xfrm>
          <a:prstGeom prst="rect">
            <a:avLst/>
          </a:prstGeom>
        </p:spPr>
      </p:pic>
      <p:pic>
        <p:nvPicPr>
          <p:cNvPr id="36" name="35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7391400" y="928670"/>
            <a:ext cx="1752600" cy="1014412"/>
          </a:xfrm>
          <a:prstGeom prst="rect">
            <a:avLst/>
          </a:prstGeom>
        </p:spPr>
      </p:pic>
      <p:pic>
        <p:nvPicPr>
          <p:cNvPr id="37" name="36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7177086" y="3786190"/>
            <a:ext cx="1752600" cy="1014412"/>
          </a:xfrm>
          <a:prstGeom prst="rect">
            <a:avLst/>
          </a:prstGeom>
        </p:spPr>
      </p:pic>
      <p:pic>
        <p:nvPicPr>
          <p:cNvPr id="38" name="37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6962772" y="1785926"/>
            <a:ext cx="1500198" cy="1014412"/>
          </a:xfrm>
          <a:prstGeom prst="rect">
            <a:avLst/>
          </a:prstGeom>
        </p:spPr>
      </p:pic>
      <p:pic>
        <p:nvPicPr>
          <p:cNvPr id="39" name="38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7105648" y="2786058"/>
            <a:ext cx="1500198" cy="1014412"/>
          </a:xfrm>
          <a:prstGeom prst="rect">
            <a:avLst/>
          </a:prstGeom>
        </p:spPr>
      </p:pic>
      <p:pic>
        <p:nvPicPr>
          <p:cNvPr id="40" name="39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5676920" y="5643578"/>
            <a:ext cx="1752600" cy="1014412"/>
          </a:xfrm>
          <a:prstGeom prst="rect">
            <a:avLst/>
          </a:prstGeom>
        </p:spPr>
      </p:pic>
      <p:pic>
        <p:nvPicPr>
          <p:cNvPr id="41" name="40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7391400" y="0"/>
            <a:ext cx="1752600" cy="1014412"/>
          </a:xfrm>
          <a:prstGeom prst="rect">
            <a:avLst/>
          </a:prstGeom>
        </p:spPr>
      </p:pic>
      <p:pic>
        <p:nvPicPr>
          <p:cNvPr id="42" name="41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7319962" y="4857760"/>
            <a:ext cx="1752600" cy="1014412"/>
          </a:xfrm>
          <a:prstGeom prst="rect">
            <a:avLst/>
          </a:prstGeom>
        </p:spPr>
      </p:pic>
      <p:pic>
        <p:nvPicPr>
          <p:cNvPr id="43" name="42 Imagen" descr="serpentina02.gif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7319962" y="5572140"/>
            <a:ext cx="1752600" cy="1014412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6ee6e7d9c8fnew_year_venice.jpg"/>
          <p:cNvPicPr>
            <a:picLocks noChangeAspect="1"/>
          </p:cNvPicPr>
          <p:nvPr/>
        </p:nvPicPr>
        <p:blipFill>
          <a:blip r:embed="rId2"/>
          <a:srcRect l="3125" t="2083" r="3906" b="4166"/>
          <a:stretch>
            <a:fillRect/>
          </a:stretch>
        </p:blipFill>
        <p:spPr>
          <a:xfrm>
            <a:off x="0" y="0"/>
            <a:ext cx="9144000" cy="6915630"/>
          </a:xfrm>
          <a:prstGeom prst="rect">
            <a:avLst/>
          </a:prstGeom>
        </p:spPr>
      </p:pic>
      <p:pic>
        <p:nvPicPr>
          <p:cNvPr id="6" name="5 Imagen" descr="d75f1ddd.gif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>
            <a:off x="7072330" y="642918"/>
            <a:ext cx="1571636" cy="1500174"/>
          </a:xfrm>
          <a:prstGeom prst="rect">
            <a:avLst/>
          </a:prstGeom>
        </p:spPr>
      </p:pic>
      <p:pic>
        <p:nvPicPr>
          <p:cNvPr id="8" name="7 Imagen" descr="d75f1ddd.gif"/>
          <p:cNvPicPr>
            <a:picLocks noChangeAspect="1"/>
          </p:cNvPicPr>
          <p:nvPr/>
        </p:nvPicPr>
        <p:blipFill>
          <a:blip r:embed="rId3">
            <a:grayscl/>
            <a:lum bright="30000" contrast="40000"/>
          </a:blip>
          <a:stretch>
            <a:fillRect/>
          </a:stretch>
        </p:blipFill>
        <p:spPr>
          <a:xfrm>
            <a:off x="571472" y="500042"/>
            <a:ext cx="2216257" cy="1857364"/>
          </a:xfrm>
          <a:prstGeom prst="rect">
            <a:avLst/>
          </a:prstGeom>
        </p:spPr>
      </p:pic>
      <p:pic>
        <p:nvPicPr>
          <p:cNvPr id="10" name="9 Imagen" descr="bb020c1d.png"/>
          <p:cNvPicPr>
            <a:picLocks noChangeAspect="1"/>
          </p:cNvPicPr>
          <p:nvPr/>
        </p:nvPicPr>
        <p:blipFill>
          <a:blip r:embed="rId4" cstate="screen">
            <a:lum contrast="20000"/>
          </a:blip>
          <a:stretch>
            <a:fillRect/>
          </a:stretch>
        </p:blipFill>
        <p:spPr>
          <a:xfrm>
            <a:off x="2500298" y="357166"/>
            <a:ext cx="4643438" cy="2181146"/>
          </a:xfrm>
          <a:prstGeom prst="rect">
            <a:avLst/>
          </a:prstGeom>
        </p:spPr>
      </p:pic>
      <p:pic>
        <p:nvPicPr>
          <p:cNvPr id="10244" name="Picture 4" descr="globo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0"/>
            <a:ext cx="2285984" cy="3571875"/>
          </a:xfrm>
          <a:prstGeom prst="rect">
            <a:avLst/>
          </a:prstGeom>
          <a:noFill/>
        </p:spPr>
      </p:pic>
      <p:pic>
        <p:nvPicPr>
          <p:cNvPr id="11" name="Picture 4" descr="globo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533650" cy="3571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ndon_eye_twilight_april_2006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219067" cy="6858000"/>
          </a:xfrm>
        </p:spPr>
      </p:pic>
      <p:pic>
        <p:nvPicPr>
          <p:cNvPr id="5" name="4 Imagen" descr="2056af8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14500"/>
            <a:ext cx="2819400" cy="51435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b222a1d5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143240" y="1206921"/>
            <a:ext cx="3000396" cy="1342672"/>
          </a:xfrm>
          <a:prstGeom prst="rect">
            <a:avLst/>
          </a:prstGeom>
        </p:spPr>
      </p:pic>
      <p:pic>
        <p:nvPicPr>
          <p:cNvPr id="8" name="7 Imagen" descr="0e93468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9454" y="357166"/>
            <a:ext cx="1219200" cy="1219200"/>
          </a:xfrm>
          <a:prstGeom prst="rect">
            <a:avLst/>
          </a:prstGeom>
        </p:spPr>
      </p:pic>
      <p:pic>
        <p:nvPicPr>
          <p:cNvPr id="9" name="8 Imagen" descr="0e93468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5852" y="428604"/>
            <a:ext cx="1219200" cy="1219200"/>
          </a:xfrm>
          <a:prstGeom prst="rect">
            <a:avLst/>
          </a:prstGeom>
        </p:spPr>
      </p:pic>
      <p:pic>
        <p:nvPicPr>
          <p:cNvPr id="10" name="9 Imagen" descr="0e93468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2396" y="2214554"/>
            <a:ext cx="1219200" cy="1219200"/>
          </a:xfrm>
          <a:prstGeom prst="rect">
            <a:avLst/>
          </a:prstGeom>
        </p:spPr>
      </p:pic>
      <p:pic>
        <p:nvPicPr>
          <p:cNvPr id="11" name="10 Imagen" descr="0e93468e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2714620"/>
            <a:ext cx="1219200" cy="1219200"/>
          </a:xfrm>
          <a:prstGeom prst="rect">
            <a:avLst/>
          </a:prstGeom>
        </p:spPr>
      </p:pic>
      <p:pic>
        <p:nvPicPr>
          <p:cNvPr id="23554" name="Picture 2" descr="A mi la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00" y="1981199"/>
            <a:ext cx="2857500" cy="4876801"/>
          </a:xfrm>
          <a:prstGeom prst="rect">
            <a:avLst/>
          </a:prstGeom>
          <a:noFill/>
        </p:spPr>
      </p:pic>
      <p:pic>
        <p:nvPicPr>
          <p:cNvPr id="13" name="12 Imagen" descr="b5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14678" y="2571744"/>
            <a:ext cx="3024872" cy="4286256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coración-año-nuevo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85786" y="0"/>
            <a:ext cx="7715304" cy="7121800"/>
          </a:xfrm>
          <a:effectLst>
            <a:softEdge rad="635000"/>
          </a:effectLst>
        </p:spPr>
      </p:pic>
      <p:pic>
        <p:nvPicPr>
          <p:cNvPr id="6" name="5 Imagen" descr="fv32z02w.gif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1142976" y="2928934"/>
            <a:ext cx="2602648" cy="3214686"/>
          </a:xfrm>
          <a:prstGeom prst="rect">
            <a:avLst/>
          </a:prstGeom>
        </p:spPr>
      </p:pic>
      <p:pic>
        <p:nvPicPr>
          <p:cNvPr id="7" name="6 Imagen" descr="5fz4omy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7884" y="3929066"/>
            <a:ext cx="2933700" cy="2209800"/>
          </a:xfrm>
          <a:prstGeom prst="rect">
            <a:avLst/>
          </a:prstGeom>
        </p:spPr>
      </p:pic>
      <p:pic>
        <p:nvPicPr>
          <p:cNvPr id="8" name="Picture 3" descr="http://dl9.glitter-graphics.net/pub/1881/1881849ose8y6rnvx.gif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05350" y="428604"/>
            <a:ext cx="1905000" cy="571500"/>
          </a:xfrm>
          <a:prstGeom prst="rect">
            <a:avLst/>
          </a:prstGeom>
          <a:noFill/>
        </p:spPr>
      </p:pic>
      <p:pic>
        <p:nvPicPr>
          <p:cNvPr id="9" name="Picture 2" descr="http://dl9.glitter-graphics.net/pub/1881/1881849ose8y6rnvx.gif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5074" y="428604"/>
            <a:ext cx="1905000" cy="571500"/>
          </a:xfrm>
          <a:prstGeom prst="rect">
            <a:avLst/>
          </a:prstGeom>
          <a:noFill/>
        </p:spPr>
      </p:pic>
      <p:pic>
        <p:nvPicPr>
          <p:cNvPr id="10" name="9 Imagen" descr="0e93468e.gif"/>
          <p:cNvPicPr>
            <a:picLocks noChangeAspect="1"/>
          </p:cNvPicPr>
          <p:nvPr/>
        </p:nvPicPr>
        <p:blipFill>
          <a:blip r:embed="rId8">
            <a:grayscl/>
            <a:lum contrast="40000"/>
          </a:blip>
          <a:stretch>
            <a:fillRect/>
          </a:stretch>
        </p:blipFill>
        <p:spPr>
          <a:xfrm>
            <a:off x="1209660" y="0"/>
            <a:ext cx="1219200" cy="1219200"/>
          </a:xfrm>
          <a:prstGeom prst="rect">
            <a:avLst/>
          </a:prstGeom>
        </p:spPr>
      </p:pic>
      <p:pic>
        <p:nvPicPr>
          <p:cNvPr id="11" name="10 Imagen" descr="0e93468e.gif"/>
          <p:cNvPicPr>
            <a:picLocks noChangeAspect="1"/>
          </p:cNvPicPr>
          <p:nvPr/>
        </p:nvPicPr>
        <p:blipFill>
          <a:blip r:embed="rId8">
            <a:grayscl/>
            <a:lum contrast="40000"/>
          </a:blip>
          <a:stretch>
            <a:fillRect/>
          </a:stretch>
        </p:blipFill>
        <p:spPr>
          <a:xfrm>
            <a:off x="0" y="0"/>
            <a:ext cx="1219200" cy="1219200"/>
          </a:xfrm>
          <a:prstGeom prst="rect">
            <a:avLst/>
          </a:prstGeom>
        </p:spPr>
      </p:pic>
      <p:pic>
        <p:nvPicPr>
          <p:cNvPr id="12" name="11 Imagen" descr="0e93468e.gif"/>
          <p:cNvPicPr>
            <a:picLocks noChangeAspect="1"/>
          </p:cNvPicPr>
          <p:nvPr/>
        </p:nvPicPr>
        <p:blipFill>
          <a:blip r:embed="rId8">
            <a:grayscl/>
            <a:lum contrast="40000"/>
          </a:blip>
          <a:stretch>
            <a:fillRect/>
          </a:stretch>
        </p:blipFill>
        <p:spPr>
          <a:xfrm>
            <a:off x="642942" y="928670"/>
            <a:ext cx="1219200" cy="12192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642910" y="0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500198" y="0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71702" y="0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68" y="0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0e93468e.gif"/>
          <p:cNvPicPr>
            <a:picLocks noChangeAspect="1"/>
          </p:cNvPicPr>
          <p:nvPr/>
        </p:nvPicPr>
        <p:blipFill>
          <a:blip r:embed="rId8">
            <a:grayscl/>
            <a:lum contrast="40000"/>
          </a:blip>
          <a:stretch>
            <a:fillRect/>
          </a:stretch>
        </p:blipFill>
        <p:spPr>
          <a:xfrm>
            <a:off x="4352900" y="-285776"/>
            <a:ext cx="1219200" cy="1219200"/>
          </a:xfrm>
          <a:prstGeom prst="rect">
            <a:avLst/>
          </a:prstGeom>
        </p:spPr>
      </p:pic>
      <p:pic>
        <p:nvPicPr>
          <p:cNvPr id="19" name="18 Imagen" descr="0e93468e.gif"/>
          <p:cNvPicPr>
            <a:picLocks noChangeAspect="1"/>
          </p:cNvPicPr>
          <p:nvPr/>
        </p:nvPicPr>
        <p:blipFill>
          <a:blip r:embed="rId8">
            <a:grayscl/>
            <a:lum contrast="40000"/>
          </a:blip>
          <a:stretch>
            <a:fillRect/>
          </a:stretch>
        </p:blipFill>
        <p:spPr>
          <a:xfrm>
            <a:off x="3143240" y="-285776"/>
            <a:ext cx="1219200" cy="1219200"/>
          </a:xfrm>
          <a:prstGeom prst="rect">
            <a:avLst/>
          </a:prstGeom>
        </p:spPr>
      </p:pic>
      <p:pic>
        <p:nvPicPr>
          <p:cNvPr id="20" name="19 Imagen" descr="0e93468e.gif"/>
          <p:cNvPicPr>
            <a:picLocks noChangeAspect="1"/>
          </p:cNvPicPr>
          <p:nvPr/>
        </p:nvPicPr>
        <p:blipFill>
          <a:blip r:embed="rId8">
            <a:grayscl/>
            <a:lum contrast="40000"/>
          </a:blip>
          <a:stretch>
            <a:fillRect/>
          </a:stretch>
        </p:blipFill>
        <p:spPr>
          <a:xfrm>
            <a:off x="3786182" y="642894"/>
            <a:ext cx="1219200" cy="121920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3786150" y="-285776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-285776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643438" y="-285776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42" y="-285776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-285776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0e93468e.gif"/>
          <p:cNvPicPr>
            <a:picLocks noChangeAspect="1"/>
          </p:cNvPicPr>
          <p:nvPr/>
        </p:nvPicPr>
        <p:blipFill>
          <a:blip r:embed="rId8">
            <a:grayscl/>
            <a:lum contrast="40000"/>
          </a:blip>
          <a:stretch>
            <a:fillRect/>
          </a:stretch>
        </p:blipFill>
        <p:spPr>
          <a:xfrm>
            <a:off x="6996106" y="0"/>
            <a:ext cx="1219200" cy="1219200"/>
          </a:xfrm>
          <a:prstGeom prst="rect">
            <a:avLst/>
          </a:prstGeom>
        </p:spPr>
      </p:pic>
      <p:pic>
        <p:nvPicPr>
          <p:cNvPr id="27" name="26 Imagen" descr="0e93468e.gif"/>
          <p:cNvPicPr>
            <a:picLocks noChangeAspect="1"/>
          </p:cNvPicPr>
          <p:nvPr/>
        </p:nvPicPr>
        <p:blipFill>
          <a:blip r:embed="rId8">
            <a:grayscl/>
            <a:lum contrast="40000"/>
          </a:blip>
          <a:stretch>
            <a:fillRect/>
          </a:stretch>
        </p:blipFill>
        <p:spPr>
          <a:xfrm>
            <a:off x="5786446" y="0"/>
            <a:ext cx="1219200" cy="1219200"/>
          </a:xfrm>
          <a:prstGeom prst="rect">
            <a:avLst/>
          </a:prstGeom>
        </p:spPr>
      </p:pic>
      <p:pic>
        <p:nvPicPr>
          <p:cNvPr id="28" name="27 Imagen" descr="0e93468e.gif"/>
          <p:cNvPicPr>
            <a:picLocks noChangeAspect="1"/>
          </p:cNvPicPr>
          <p:nvPr/>
        </p:nvPicPr>
        <p:blipFill>
          <a:blip r:embed="rId8">
            <a:grayscl/>
            <a:lum contrast="40000"/>
          </a:blip>
          <a:stretch>
            <a:fillRect/>
          </a:stretch>
        </p:blipFill>
        <p:spPr>
          <a:xfrm>
            <a:off x="6429388" y="928670"/>
            <a:ext cx="1219200" cy="1219200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6429356" y="0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786446" y="0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286644" y="0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858148" y="0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9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13 3D-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5266ce0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36" y="0"/>
            <a:ext cx="2000264" cy="4752975"/>
          </a:xfrm>
          <a:prstGeom prst="rect">
            <a:avLst/>
          </a:prstGeom>
        </p:spPr>
      </p:pic>
      <p:pic>
        <p:nvPicPr>
          <p:cNvPr id="6" name="5 Imagen" descr="1888035ts0secc41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0108"/>
            <a:ext cx="2647950" cy="32766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85786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1888035ts0secc41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0108"/>
            <a:ext cx="2647950" cy="32766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85786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571604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428860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86116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071934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786314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357818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857884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643702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15206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86710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&quot;Feliz Año Nuevo 2012&quot; - La mujer en la parte superior de leopardo y champán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Elipse"/>
          <p:cNvSpPr/>
          <p:nvPr/>
        </p:nvSpPr>
        <p:spPr>
          <a:xfrm>
            <a:off x="1714480" y="5214950"/>
            <a:ext cx="2214578" cy="78581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5 Marcador de contenido" descr="b222a1d5.pn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2000232" y="5286388"/>
            <a:ext cx="1429509" cy="568265"/>
          </a:xfrm>
          <a:prstGeom prst="rect">
            <a:avLst/>
          </a:prstGeom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utrads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/>
          <a:stretch>
            <a:fillRect/>
          </a:stretch>
        </p:blipFill>
        <p:spPr>
          <a:xfrm>
            <a:off x="0" y="0"/>
            <a:ext cx="9144000" cy="7143776"/>
          </a:xfrm>
        </p:spPr>
      </p:pic>
      <p:sp>
        <p:nvSpPr>
          <p:cNvPr id="5" name="4 Rectángulo"/>
          <p:cNvSpPr/>
          <p:nvPr/>
        </p:nvSpPr>
        <p:spPr>
          <a:xfrm>
            <a:off x="4786314" y="2285992"/>
            <a:ext cx="1285884" cy="71438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bb020c1d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929190" y="2357430"/>
            <a:ext cx="928662" cy="431767"/>
          </a:xfrm>
          <a:prstGeom prst="rect">
            <a:avLst/>
          </a:prstGeom>
        </p:spPr>
      </p:pic>
      <p:pic>
        <p:nvPicPr>
          <p:cNvPr id="7" name="6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8" y="428604"/>
            <a:ext cx="952500" cy="1571625"/>
          </a:xfrm>
          <a:prstGeom prst="rect">
            <a:avLst/>
          </a:prstGeom>
        </p:spPr>
      </p:pic>
      <p:pic>
        <p:nvPicPr>
          <p:cNvPr id="8" name="7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857232"/>
            <a:ext cx="952500" cy="1571625"/>
          </a:xfrm>
          <a:prstGeom prst="rect">
            <a:avLst/>
          </a:prstGeom>
        </p:spPr>
      </p:pic>
      <p:pic>
        <p:nvPicPr>
          <p:cNvPr id="9" name="8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3004" y="0"/>
            <a:ext cx="952500" cy="1571625"/>
          </a:xfrm>
          <a:prstGeom prst="rect">
            <a:avLst/>
          </a:prstGeom>
        </p:spPr>
      </p:pic>
      <p:pic>
        <p:nvPicPr>
          <p:cNvPr id="10" name="9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2000240"/>
            <a:ext cx="952500" cy="1571625"/>
          </a:xfrm>
          <a:prstGeom prst="rect">
            <a:avLst/>
          </a:prstGeom>
        </p:spPr>
      </p:pic>
      <p:pic>
        <p:nvPicPr>
          <p:cNvPr id="11" name="10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1500" y="2143116"/>
            <a:ext cx="952500" cy="1571625"/>
          </a:xfrm>
          <a:prstGeom prst="rect">
            <a:avLst/>
          </a:prstGeom>
        </p:spPr>
      </p:pic>
      <p:pic>
        <p:nvPicPr>
          <p:cNvPr id="12" name="11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8690" y="-142876"/>
            <a:ext cx="952500" cy="1571625"/>
          </a:xfrm>
          <a:prstGeom prst="rect">
            <a:avLst/>
          </a:prstGeom>
        </p:spPr>
      </p:pic>
      <p:pic>
        <p:nvPicPr>
          <p:cNvPr id="13" name="12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438"/>
            <a:ext cx="952500" cy="1571625"/>
          </a:xfrm>
          <a:prstGeom prst="rect">
            <a:avLst/>
          </a:prstGeom>
        </p:spPr>
      </p:pic>
      <p:pic>
        <p:nvPicPr>
          <p:cNvPr id="14" name="13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0"/>
            <a:ext cx="952500" cy="1571625"/>
          </a:xfrm>
          <a:prstGeom prst="rect">
            <a:avLst/>
          </a:prstGeom>
        </p:spPr>
      </p:pic>
      <p:pic>
        <p:nvPicPr>
          <p:cNvPr id="15" name="14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04" y="0"/>
            <a:ext cx="952500" cy="1571625"/>
          </a:xfrm>
          <a:prstGeom prst="rect">
            <a:avLst/>
          </a:prstGeom>
        </p:spPr>
      </p:pic>
      <p:pic>
        <p:nvPicPr>
          <p:cNvPr id="16" name="15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57364"/>
            <a:ext cx="952500" cy="1571625"/>
          </a:xfrm>
          <a:prstGeom prst="rect">
            <a:avLst/>
          </a:prstGeom>
        </p:spPr>
      </p:pic>
      <p:pic>
        <p:nvPicPr>
          <p:cNvPr id="17" name="16 Imagen" descr="fondo_animado_globo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4071942"/>
            <a:ext cx="952500" cy="1571625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e1d7q9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7358091"/>
          </a:xfrm>
        </p:spPr>
      </p:pic>
      <p:pic>
        <p:nvPicPr>
          <p:cNvPr id="3074" name="Picture 2" descr="Cohetes Artificiale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905000" cy="2095501"/>
          </a:xfrm>
          <a:prstGeom prst="rect">
            <a:avLst/>
          </a:prstGeom>
          <a:noFill/>
        </p:spPr>
      </p:pic>
      <p:pic>
        <p:nvPicPr>
          <p:cNvPr id="8" name="7 Imagen" descr="389f013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3214686"/>
            <a:ext cx="2761906" cy="4022777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15498"/>
            <a:ext cx="9144000" cy="687349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5" name="64 Imagen" descr="am_253332_5245922_1547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6" name="65 Rectángulo"/>
          <p:cNvSpPr/>
          <p:nvPr/>
        </p:nvSpPr>
        <p:spPr>
          <a:xfrm>
            <a:off x="64291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1500198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2071702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2571768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3286116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407193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47863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5357818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585788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5786446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657226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728664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7858148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uegos_artificiales_Vietn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3286124"/>
            <a:ext cx="723900" cy="857255"/>
          </a:xfrm>
          <a:prstGeom prst="rect">
            <a:avLst/>
          </a:prstGeom>
        </p:spPr>
      </p:pic>
      <p:pic>
        <p:nvPicPr>
          <p:cNvPr id="5" name="4 Imagen" descr="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4" y="3286124"/>
            <a:ext cx="719140" cy="857255"/>
          </a:xfrm>
          <a:prstGeom prst="rect">
            <a:avLst/>
          </a:prstGeom>
        </p:spPr>
      </p:pic>
      <p:pic>
        <p:nvPicPr>
          <p:cNvPr id="7" name="6 Imagen" descr="l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9124" y="3214686"/>
            <a:ext cx="676275" cy="918494"/>
          </a:xfrm>
          <a:prstGeom prst="rect">
            <a:avLst/>
          </a:prstGeom>
        </p:spPr>
      </p:pic>
      <p:pic>
        <p:nvPicPr>
          <p:cNvPr id="8" name="7 Imagen" descr="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504" y="3286124"/>
            <a:ext cx="514350" cy="857255"/>
          </a:xfrm>
          <a:prstGeom prst="rect">
            <a:avLst/>
          </a:prstGeom>
        </p:spPr>
      </p:pic>
      <p:pic>
        <p:nvPicPr>
          <p:cNvPr id="9" name="8 Imagen" descr="z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57884" y="3286124"/>
            <a:ext cx="723900" cy="866675"/>
          </a:xfrm>
          <a:prstGeom prst="rect">
            <a:avLst/>
          </a:prstGeom>
        </p:spPr>
      </p:pic>
      <p:pic>
        <p:nvPicPr>
          <p:cNvPr id="10" name="9 Imagen" descr="a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85852" y="4643446"/>
            <a:ext cx="695325" cy="734790"/>
          </a:xfrm>
          <a:prstGeom prst="rect">
            <a:avLst/>
          </a:prstGeom>
        </p:spPr>
      </p:pic>
      <p:pic>
        <p:nvPicPr>
          <p:cNvPr id="11" name="10 Imagen" descr="n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71670" y="4500570"/>
            <a:ext cx="866775" cy="913777"/>
          </a:xfrm>
          <a:prstGeom prst="rect">
            <a:avLst/>
          </a:prstGeom>
        </p:spPr>
      </p:pic>
      <p:pic>
        <p:nvPicPr>
          <p:cNvPr id="12" name="11 Imagen" descr="o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7488" y="4500570"/>
            <a:ext cx="847725" cy="904357"/>
          </a:xfrm>
          <a:prstGeom prst="rect">
            <a:avLst/>
          </a:prstGeom>
        </p:spPr>
      </p:pic>
      <p:pic>
        <p:nvPicPr>
          <p:cNvPr id="13" name="12 Imagen" descr="n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0562" y="4643446"/>
            <a:ext cx="866775" cy="913777"/>
          </a:xfrm>
          <a:prstGeom prst="rect">
            <a:avLst/>
          </a:prstGeom>
        </p:spPr>
      </p:pic>
      <p:pic>
        <p:nvPicPr>
          <p:cNvPr id="14" name="13 Imagen" descr="u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86380" y="4643446"/>
            <a:ext cx="800100" cy="913777"/>
          </a:xfrm>
          <a:prstGeom prst="rect">
            <a:avLst/>
          </a:prstGeom>
        </p:spPr>
      </p:pic>
      <p:pic>
        <p:nvPicPr>
          <p:cNvPr id="15" name="14 Imagen" descr="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60" y="4714884"/>
            <a:ext cx="723900" cy="785818"/>
          </a:xfrm>
          <a:prstGeom prst="rect">
            <a:avLst/>
          </a:prstGeom>
        </p:spPr>
      </p:pic>
      <p:pic>
        <p:nvPicPr>
          <p:cNvPr id="16" name="15 Imagen" descr="v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15140" y="4643446"/>
            <a:ext cx="781050" cy="894939"/>
          </a:xfrm>
          <a:prstGeom prst="rect">
            <a:avLst/>
          </a:prstGeom>
        </p:spPr>
      </p:pic>
      <p:pic>
        <p:nvPicPr>
          <p:cNvPr id="17" name="16 Imagen" descr="o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58082" y="4572008"/>
            <a:ext cx="847725" cy="904357"/>
          </a:xfrm>
          <a:prstGeom prst="rect">
            <a:avLst/>
          </a:prstGeom>
        </p:spPr>
      </p:pic>
      <p:sp>
        <p:nvSpPr>
          <p:cNvPr id="18" name="17 Onda"/>
          <p:cNvSpPr/>
          <p:nvPr/>
        </p:nvSpPr>
        <p:spPr>
          <a:xfrm>
            <a:off x="2357422" y="4500570"/>
            <a:ext cx="285752" cy="141306"/>
          </a:xfrm>
          <a:prstGeom prst="wave">
            <a:avLst/>
          </a:prstGeom>
          <a:blipFill>
            <a:blip r:embed="rId13" cstate="screen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578" name="Picture 2" descr="http://static1.glowtxt.com/data1/b/6/9/b690838bbd3a9a5611efaea9d23bd17b84badc6dda39a3ee5e6b4b0d3255bfef95601890afd80709da39a3ee5e6b4b0d3255bfef95601890afd807097866684c5f998b208c8305354840a7d6.gif"/>
          <p:cNvPicPr>
            <a:picLocks noChangeAspect="1" noChangeArrowheads="1" noCrop="1"/>
          </p:cNvPicPr>
          <p:nvPr/>
        </p:nvPicPr>
        <p:blipFill>
          <a:blip r:embed="rId14">
            <a:grayscl/>
            <a:lum contrast="40000"/>
          </a:blip>
          <a:srcRect/>
          <a:stretch>
            <a:fillRect/>
          </a:stretch>
        </p:blipFill>
        <p:spPr bwMode="auto">
          <a:xfrm>
            <a:off x="3143240" y="5929330"/>
            <a:ext cx="3500462" cy="541841"/>
          </a:xfrm>
          <a:prstGeom prst="rect">
            <a:avLst/>
          </a:prstGeom>
          <a:noFill/>
        </p:spPr>
      </p:pic>
      <p:pic>
        <p:nvPicPr>
          <p:cNvPr id="2060" name="Picture 12" descr="globos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500826" y="0"/>
            <a:ext cx="3071802" cy="43305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0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ELIZ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2013</Template>
  <TotalTime>0</TotalTime>
  <Words>41</Words>
  <Application>Microsoft Office PowerPoint</Application>
  <PresentationFormat>Presentación en pantalla (4:3)</PresentationFormat>
  <Paragraphs>16</Paragraphs>
  <Slides>34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FELIZ 2013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2012-12-26T22:18:35Z</dcterms:created>
  <dcterms:modified xsi:type="dcterms:W3CDTF">2012-12-26T22:21:05Z</dcterms:modified>
</cp:coreProperties>
</file>