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0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4" r:id="rId13"/>
    <p:sldId id="267" r:id="rId14"/>
    <p:sldId id="268" r:id="rId15"/>
    <p:sldId id="269" r:id="rId16"/>
    <p:sldId id="271" r:id="rId17"/>
    <p:sldId id="256" r:id="rId18"/>
    <p:sldId id="274" r:id="rId19"/>
  </p:sldIdLst>
  <p:sldSz cx="9144000" cy="5143500" type="screen16x9"/>
  <p:notesSz cx="6858000" cy="9144000"/>
  <p:embeddedFontLst>
    <p:embeddedFont>
      <p:font typeface="Bonnet" panose="00000400000000000000" pitchFamily="2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Kristen ITC" panose="03050502040202030202" pitchFamily="66" charset="0"/>
      <p:regular r:id="rId25"/>
    </p:embeddedFont>
    <p:embeddedFont>
      <p:font typeface="ScalaJewel Pearl" pitchFamily="50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0uIJYKIWJBE3PtpbOqeQA==" hashData="aH/R5ifPhrwOzsPUxVA2rvXNbyPCKTVjxj+bEK4ZxxTagl0WPlJJVvGSrB/SBmnZIvnyGwdgzYgQeBxh4YK+J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00"/>
    <a:srgbClr val="C00000"/>
    <a:srgbClr val="BEA50E"/>
    <a:srgbClr val="993300"/>
    <a:srgbClr val="3B4A1E"/>
    <a:srgbClr val="4A5D25"/>
    <a:srgbClr val="303C18"/>
    <a:srgbClr val="678034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66" y="11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CDC-12F4-4055-9D31-6B436EA18CC6}" type="datetimeFigureOut">
              <a:rPr lang="es-ES" smtClean="0"/>
              <a:pPr/>
              <a:t>14/12/2023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A90F3-9D19-4FA5-8369-CFBE1209B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78599CDC-12F4-4055-9D31-6B436EA18CC6}" type="datetimeFigureOut">
              <a:rPr lang="es-ES" smtClean="0"/>
              <a:pPr/>
              <a:t>14/12/2023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6F4A90F3-9D19-4FA5-8369-CFBE1209B3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Felicitacion de Navidad MISPPS 2023\Imágenes\329771-Sep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2427734"/>
            <a:ext cx="352839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2800" dirty="0">
                <a:ln w="6350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Bonnet" pitchFamily="2" charset="0"/>
              </a:rPr>
              <a:t>FELICITACION </a:t>
            </a:r>
          </a:p>
          <a:p>
            <a:pPr>
              <a:lnSpc>
                <a:spcPts val="3000"/>
              </a:lnSpc>
            </a:pPr>
            <a:r>
              <a:rPr lang="es-ES" sz="2800" dirty="0">
                <a:ln w="6350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Bonnet" pitchFamily="2" charset="0"/>
              </a:rPr>
              <a:t>  DE NAVIDAD</a:t>
            </a:r>
          </a:p>
          <a:p>
            <a:pPr algn="ctr">
              <a:lnSpc>
                <a:spcPts val="3000"/>
              </a:lnSpc>
            </a:pPr>
            <a:r>
              <a:rPr lang="es-ES" sz="2800" dirty="0">
                <a:ln w="6350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Bonnet" pitchFamily="2" charset="0"/>
              </a:rPr>
              <a:t>   MISPPS 2023</a:t>
            </a:r>
          </a:p>
        </p:txBody>
      </p:sp>
      <p:sp>
        <p:nvSpPr>
          <p:cNvPr id="16" name="15 Estrella de 6 puntas"/>
          <p:cNvSpPr/>
          <p:nvPr/>
        </p:nvSpPr>
        <p:spPr>
          <a:xfrm>
            <a:off x="1043608" y="0"/>
            <a:ext cx="7128792" cy="5143500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57150" cmpd="tri">
            <a:solidFill>
              <a:srgbClr val="D2BD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 w="76200">
                <a:solidFill>
                  <a:srgbClr val="EFD58D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7" name="16 Estrella de 6 puntas"/>
          <p:cNvSpPr/>
          <p:nvPr/>
        </p:nvSpPr>
        <p:spPr>
          <a:xfrm>
            <a:off x="2195736" y="771550"/>
            <a:ext cx="4896544" cy="3672408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57150" cmpd="tri">
            <a:solidFill>
              <a:srgbClr val="D2BD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es-ES" dirty="0">
                <a:ln w="76200">
                  <a:solidFill>
                    <a:srgbClr val="EFD58D"/>
                  </a:solidFill>
                </a:ln>
                <a:solidFill>
                  <a:schemeClr val="tx1"/>
                </a:solidFill>
              </a:rPr>
              <a:t>&lt;&lt;&lt;&lt;&lt;&lt;&lt;&lt;&lt;&lt;&lt;</a:t>
            </a:r>
          </a:p>
        </p:txBody>
      </p:sp>
      <p:sp>
        <p:nvSpPr>
          <p:cNvPr id="18" name="17 Estrella de 6 puntas"/>
          <p:cNvSpPr/>
          <p:nvPr/>
        </p:nvSpPr>
        <p:spPr>
          <a:xfrm>
            <a:off x="3131841" y="1419622"/>
            <a:ext cx="3024335" cy="2304256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57150" cmpd="tri">
            <a:solidFill>
              <a:srgbClr val="D2BD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 w="76200">
                <a:solidFill>
                  <a:srgbClr val="EFD58D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9" name="18 Estrella de 6 puntas"/>
          <p:cNvSpPr/>
          <p:nvPr/>
        </p:nvSpPr>
        <p:spPr>
          <a:xfrm>
            <a:off x="3851921" y="1923678"/>
            <a:ext cx="1656183" cy="1296144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57150" cmpd="tri">
            <a:solidFill>
              <a:srgbClr val="D2BD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es-ES" dirty="0">
                <a:ln w="76200">
                  <a:solidFill>
                    <a:srgbClr val="EFD58D"/>
                  </a:solidFill>
                </a:ln>
                <a:solidFill>
                  <a:schemeClr val="tx1"/>
                </a:solidFill>
              </a:rPr>
              <a:t>º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95414E8-565B-327C-A199-7048B31939D0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>
    <p:sndAc>
      <p:stSnd>
        <p:snd r:embed="rId2" name="Ricky Martin y Helene Fischer Last Christma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1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Felicitacion de Navidad MISPPS 2023\Imágenes\Christmas_Branches_Snow_Bowknot_Pine_cone_Wreath_57579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1113"/>
            <a:ext cx="9156700" cy="51212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8C623ED-129B-B3E1-7092-991FF19D69F1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Felicitacion de Navidad MISPPS 2023\Imágenes\328812-Sep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55552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Como en un abrir y cerrar de ojos, un año más pasó... </a:t>
            </a:r>
          </a:p>
        </p:txBody>
      </p:sp>
      <p:pic>
        <p:nvPicPr>
          <p:cNvPr id="17410" name="Picture 2" descr="E:\PPS  EXCLUSIVOS\- Felicitacion de Navidad MISPPS 2023\Imágenes\Christmas_Cookies_Lollipop_Berry_White_background_598565_1280x853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4032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FFCC"/>
                  </a:solidFill>
                </a:ln>
                <a:solidFill>
                  <a:schemeClr val="bg1"/>
                </a:solidFill>
                <a:latin typeface="ScalaJewel Pearl" pitchFamily="50" charset="0"/>
              </a:rPr>
              <a:t>parece mentira, pero la Navidad ya está aquí...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1E8ABD8-681F-2584-311E-A332646146F9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Felicitacion de Navidad MISPPS 2023\Imágenes\tr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410445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Ya ha llegado el tren de la Navidad hasta </a:t>
            </a:r>
            <a:r>
              <a:rPr lang="es-ES" sz="3200" dirty="0" err="1">
                <a:ln w="3175">
                  <a:solidFill>
                    <a:srgbClr val="003300"/>
                  </a:solidFill>
                </a:ln>
                <a:solidFill>
                  <a:srgbClr val="66FF33"/>
                </a:solidFill>
                <a:latin typeface="ScalaJewel Pearl" pitchFamily="50" charset="0"/>
              </a:rPr>
              <a:t>mispps</a:t>
            </a:r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, para felicitarnos ... </a:t>
            </a:r>
          </a:p>
        </p:txBody>
      </p:sp>
      <p:pic>
        <p:nvPicPr>
          <p:cNvPr id="16387" name="Picture 3" descr="E:\PPS  EXCLUSIVOS\- Felicitacion de Navidad MISPPS 2023\Imágenes\Christmas_Cookies_Balls_Star_decoration_574082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562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860032" y="1347614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latin typeface="ScalaJewel Pearl" pitchFamily="50" charset="0"/>
              </a:rPr>
              <a:t>para recordar a los amigos, </a:t>
            </a:r>
          </a:p>
          <a:p>
            <a:pPr algn="ctr"/>
            <a:r>
              <a:rPr lang="es-ES" sz="28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latin typeface="ScalaJewel Pearl" pitchFamily="50" charset="0"/>
              </a:rPr>
              <a:t>A la familia … a ti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A907143-8DEE-89EE-A862-7FFCE4FCBCBA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Felicitacion de Navidad MISPPS 2023\Imágenes\Christmas_Candles_Balls_Pine_cone_617514_1280x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694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483518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latin typeface="ScalaJewel Pearl" pitchFamily="50" charset="0"/>
              </a:rPr>
              <a:t>Para Pensar en aquellos QUE nos IMPORTAN, PORQUE A nuestros OJOS SON ESPECIALES</a:t>
            </a:r>
          </a:p>
        </p:txBody>
      </p:sp>
      <p:pic>
        <p:nvPicPr>
          <p:cNvPr id="15363" name="Picture 3" descr="E:\PPS  EXCLUSIVOS\- Felicitacion de Navidad MISPPS 2023\Imágenes\Gnome_Christmas_Winter_hat_Beard_Balls_59823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915566"/>
            <a:ext cx="3995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ScalaJewel Pearl" pitchFamily="50" charset="0"/>
              </a:rPr>
              <a:t>Desde aquí A todos ellos les deseo lo mejor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2517EDE-B1F5-1359-DD37-5B33E7E7AAE8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Felicitacion de Navidad MISPPS 2023\Imágenes\229558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tx2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6E00876-B1A4-C802-B98B-4C8ECE832B2D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9C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Felicitacion de Navidad MISPPS 2023\Imágenes\176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483518"/>
            <a:ext cx="4427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ScalaJewel Pearl" pitchFamily="50" charset="0"/>
              </a:rPr>
              <a:t>OS deseo paz, AMOR y mucha FELICIDAD... </a:t>
            </a:r>
          </a:p>
        </p:txBody>
      </p:sp>
      <p:pic>
        <p:nvPicPr>
          <p:cNvPr id="13314" name="Picture 2" descr="E:\PPS  EXCLUSIVOS\- Felicitacion de Navidad MISPPS 2023\Imágenes\Christmas_Balls_Star_decoration_Gifts_Snow_557046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3507854"/>
            <a:ext cx="51480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ScalaJewel Pearl" pitchFamily="50" charset="0"/>
              </a:rPr>
              <a:t>que disfrutéis con las cosas más sencillas,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759C993-13FC-D88F-6095-A0AAFEEE87E6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Felicitacion de Navidad MISPPS 2023\Imágenes\12 - Candles_Holidays_468527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pic>
        <p:nvPicPr>
          <p:cNvPr id="12289" name="Picture 1" descr="E:\PPS  EXCLUSIVOS\- Felicitacion de Navidad MISPPS 2023\Imágenes\Candles_Holidays_468527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96136" y="555526"/>
            <a:ext cx="30243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Pearl" pitchFamily="50" charset="0"/>
              </a:rPr>
              <a:t>que nunca os falte amor y cariño en vuestra vida </a:t>
            </a:r>
          </a:p>
        </p:txBody>
      </p:sp>
      <p:pic>
        <p:nvPicPr>
          <p:cNvPr id="12291" name="Picture 3" descr="E:\PPS  EXCLUSIVOS\- Felicitacion de Navidad MISPPS 2023\Imágenes\Christmas_wallpaper_1920x1200_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7534"/>
            <a:ext cx="4248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ScalaJewel Pearl" pitchFamily="50" charset="0"/>
              </a:rPr>
              <a:t>que siempre tengáis en quien apoyaros y con quien hablar...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C71C74C-D65C-4D3D-01E6-E1DC9FF68744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Felicitacion de Navidad MISPPS 2023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33950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A59EA8"/>
                  </a:solidFill>
                </a:ln>
                <a:solidFill>
                  <a:srgbClr val="C1BDC3"/>
                </a:solidFill>
                <a:latin typeface="ScalaJewel Pearl" pitchFamily="50" charset="0"/>
              </a:rPr>
              <a:t>Que por fuerte que os golpee la vida </a:t>
            </a:r>
            <a:r>
              <a:rPr lang="es-ES" sz="2800" dirty="0" err="1">
                <a:ln>
                  <a:solidFill>
                    <a:srgbClr val="A59EA8"/>
                  </a:solidFill>
                </a:ln>
                <a:solidFill>
                  <a:srgbClr val="C1BDC3"/>
                </a:solidFill>
                <a:latin typeface="ScalaJewel Pearl" pitchFamily="50" charset="0"/>
              </a:rPr>
              <a:t>tengais</a:t>
            </a:r>
            <a:r>
              <a:rPr lang="es-ES" sz="2800" dirty="0">
                <a:ln>
                  <a:solidFill>
                    <a:srgbClr val="A59EA8"/>
                  </a:solidFill>
                </a:ln>
                <a:solidFill>
                  <a:srgbClr val="C1BDC3"/>
                </a:solidFill>
                <a:latin typeface="ScalaJewel Pearl" pitchFamily="50" charset="0"/>
              </a:rPr>
              <a:t> valor para continuar</a:t>
            </a:r>
          </a:p>
        </p:txBody>
      </p:sp>
      <p:pic>
        <p:nvPicPr>
          <p:cNvPr id="11267" name="Picture 3" descr="E:\PPS  EXCLUSIVOS\- Felicitacion de Navidad MISPPS 2023\Imágenes\istockphoto-1047094814-612x6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771550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758189"/>
                </a:solidFill>
                <a:latin typeface="ScalaJewel Pearl" pitchFamily="50" charset="0"/>
              </a:rPr>
              <a:t>Que siempre exista un motivo para sonreír y tener ilusión,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5CDFF0-235C-5705-9BC5-A3A3F3BC41D6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Felicitacion de Navidad MISPPS 2023\Imágenes\16 - Christmas_White_background_Pine_cone_Balls_Ribbon_55849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8" name="7 Triángulo rectángulo"/>
          <p:cNvSpPr/>
          <p:nvPr/>
        </p:nvSpPr>
        <p:spPr>
          <a:xfrm flipV="1">
            <a:off x="48602" y="3175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6350" y="15875"/>
            <a:ext cx="9144000" cy="5143500"/>
          </a:xfrm>
          <a:prstGeom prst="rtTriangl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196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196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78AB985-DACC-D296-83CB-2B389ABEC567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6" grpId="0" animBg="1"/>
      <p:bldP spid="6" grpId="1" animBg="1"/>
      <p:bldP spid="7" grpId="0" animBg="1"/>
      <p:bldP spid="7" grpId="1" animBg="1"/>
      <p:bldP spid="4" grpId="0" animBg="1"/>
      <p:bldP spid="4" grpId="1" animBg="1"/>
      <p:bldP spid="5" grpId="0" animBg="1"/>
      <p:bldP spid="5" grpId="1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Felicitacion de Navidad MISPPS 2023\Imágenes\Christmas_Jewelry_Candles_Window_Snowflakes_Balls_617586_1280x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1419622"/>
            <a:ext cx="4752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DE9B"/>
                  </a:solidFill>
                </a:ln>
                <a:solidFill>
                  <a:srgbClr val="FFFFCC"/>
                </a:solidFill>
                <a:latin typeface="ScalaJewel Pearl" pitchFamily="50" charset="0"/>
              </a:rPr>
              <a:t> ESTE MENSAJE LO HAS RECIBIDO porque pensé en ti. </a:t>
            </a:r>
          </a:p>
        </p:txBody>
      </p:sp>
      <p:pic>
        <p:nvPicPr>
          <p:cNvPr id="10242" name="Picture 2" descr="E:\PPS  EXCLUSIVOS\- Felicitacion de Navidad MISPPS 2023\Imágenes\Christmas_Poland_Houses_Evening_Katowice_Christmas_575790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3363838"/>
            <a:ext cx="51663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3366FF"/>
                </a:solidFill>
                <a:latin typeface="ScalaJewel Pearl" pitchFamily="50" charset="0"/>
              </a:rPr>
              <a:t>QUIERO Que sepas que tú me importas y te deseo una feliz Navidad.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8430676-B57C-19AE-0340-B704217D37A9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A5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Felicitacion de Navidad MISPPS 2023\Imágenes\402678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3867894"/>
            <a:ext cx="4824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QUIERO que sonrías al recibir este mensaje. </a:t>
            </a:r>
          </a:p>
        </p:txBody>
      </p:sp>
      <p:pic>
        <p:nvPicPr>
          <p:cNvPr id="7169" name="Picture 1" descr="E:\PPS  EXCLUSIVOS\- Felicitacion de Navidad MISPPS 2023\Imágenes\5618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1779662"/>
            <a:ext cx="31566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Que te sientas especial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2540F9C-ABC8-8268-54BB-73C624B08CF1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Imágenes\NAVIDAD\301240-women-model-brunette-long_hair-bare_shoulders-Christmas-simple_background-gloves-white_tops-red_lipstick-blow-open_mouth-Santa_hats-snow-glowing-magic-face-brown_eyes-red_back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483518"/>
            <a:ext cx="391141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ScalaJewel Pearl" pitchFamily="50" charset="0"/>
              </a:rPr>
              <a:t>DESEO Que TE LLEGUE MI cariño desde la distancia... </a:t>
            </a:r>
          </a:p>
        </p:txBody>
      </p:sp>
      <p:pic>
        <p:nvPicPr>
          <p:cNvPr id="6" name="Picture 21" descr="E:\PPS  EXCLUSIVOS\- Felicitacion de Navidad MISPPS 2023\Imágenes\foto casa Navidad 2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88163" cy="5143500"/>
          </a:xfrm>
          <a:prstGeom prst="rect">
            <a:avLst/>
          </a:prstGeom>
          <a:noFill/>
        </p:spPr>
      </p:pic>
      <p:pic>
        <p:nvPicPr>
          <p:cNvPr id="7" name="Picture 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7" y="0"/>
            <a:ext cx="226774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948264" y="483518"/>
            <a:ext cx="20162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ScalaJewel Pearl" pitchFamily="50" charset="0"/>
              </a:rPr>
              <a:t>Que en vuestro hogar reine esta navidad la paz y el amor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A2DE86B-2AB8-FEBE-C468-FA11BE0CBB70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Felicitacion de Navidad MISPPS 2023\Imágenes\Christmas-Door-Decorating-Contest-Pictures-1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2715766"/>
            <a:ext cx="2664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F2DE8A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alaJewel Pearl" pitchFamily="50" charset="0"/>
              </a:rPr>
              <a:t>¡¡FELIZ NAVIDAD!!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5"/>
                <a:stretch>
                  <a:fillRect/>
                </a:stretch>
              </a:blipFill>
            </a:endParaRPr>
          </a:p>
        </p:txBody>
      </p:sp>
      <p:grpSp>
        <p:nvGrpSpPr>
          <p:cNvPr id="5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8" name="7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5"/>
                <a:stretch>
                  <a:fillRect/>
                </a:stretch>
              </a:blipFill>
            </a:endParaRPr>
          </a:p>
        </p:txBody>
      </p:sp>
      <p:grpSp>
        <p:nvGrpSpPr>
          <p:cNvPr id="9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  <p:sp>
          <p:nvSpPr>
            <p:cNvPr id="11" name="10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5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B7A3A706-88A0-550E-4EBB-05785706C74D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repeatCount="2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8" grpId="0" animBg="1"/>
      <p:bldP spid="8" grpId="1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7" name="Picture 1" descr="E:\PPS  EXCLUSIVOS\- Felicitacion de Navidad MISPPS 2023\Imágenes\Christmas_Wreath_Bowknot_Balls_617467_1280x7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813" y="-6350"/>
            <a:ext cx="9193213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80CD0B-033A-C005-DFB4-729123BB5A44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7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71" name="Picture 39" descr="E:\PPS  EXCLUSIVOS\- Felicitacion de Navidad MISPPS 2023\Imágene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9" name="8 Extracto"/>
          <p:cNvSpPr/>
          <p:nvPr/>
        </p:nvSpPr>
        <p:spPr>
          <a:xfrm>
            <a:off x="0" y="2571750"/>
            <a:ext cx="9144000" cy="2571749"/>
          </a:xfrm>
          <a:prstGeom prst="flowChartExtract">
            <a:avLst/>
          </a:prstGeom>
          <a:solidFill>
            <a:srgbClr val="C0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C0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C0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434" name="AutoShape 2" descr="data:image/png;base64,iVBORw0KGgoAAAANSUhEUgAAAmUAAAGXCAYAAADyPSeoAAAAAXNSR0IArs4c6QAAIABJREFUeF7snQeUFFXWx2+ljpNhyDgSRFABERXzoqiYUXR2DYgBRUXErGDaUUBBREGBVXQVQV1d1NVVP1yzqJhdTGvAQBCQPKFzV/jOfa9e9+ua7gEDOAO3zhk7Vb169X/V9M8bFaCNFCAFSAFSgBQgBUgBUuAPV0D5w2dAEyAFSAFSgBQgBUgBUoAUAIIyuglIAVKAFCAFSAFSgBRoBgoQlDWDRaApkAKkAClACpACpAApQFBG9wApQAqQAqQAKUAKkALNQAGCsmawCDQFUoAUIAVIAVKAFCAFCMroHiAFSAFSgBQgBUgBUqAZKEBQ1gwWgaZACpACpAApQAqQAqQAQRndA6QAKUAKkAKkAClACjQDBQjKmsEi0BRIAVKAFCAFSAFSgBQgKKN7gBQgBUgBUoAUIAVIgWagAEFZM1gEmgIpQAqQAqQAKUAKkAIEZXQPkAKkAClACpACpAAp0AwUIChrBotAUyAFSAFSgBQgBUgBUoCgjO4BUoAUIAVIAVKAFCAFmoECBGXNYBFoCqQAKUAKkAKkAClAChCU0T1ACpACpAApQAqQAqRAM1CAoKwZLAJNgRQgBUgBUoAUIAVIAYIyugdIAVKAFCAFSAFSgBRoBgoQlDWDRaApkAKkAClACpACpAApQFBG9wApQAqQAqQAKUAKkALNQAGCsmawCDQFUoAUIAVIAVKAFCAFCMroHiAFSAFSgBQgBUgBUqAZKEBQ1gwWgaZACpACpAApQAqQAqQAQRndA6QAKbDFCtTU1Kjff/99MBgMpmbPnp0eOHCg3q1bt5JVq1ZFO3fubH/88cfQt2/fQENDQ2z+/PnWFg9MO5ICpAApQAoAQRndBKQAKdCkAtXV1drRgweP6ddvr7NKSsp2tiyryHEcxecPgm3bqi/gh0QsDobfB8l4AgKhIMSjMRtUxdIU1bQcM5VOpNOReGRZtCH2/so1P73yxaefvjtlypSfSXpSgBQgBUiBrAIEZXQ3kAKkQF4FTj311M5/rq6+qUPHjieFg0WtkukUgKNCIBAAwzAgnkyCz+cDy3FAcRxwFAV0VYWUaYKmKOALBCCVSABoCig2QMpKgwYqGAEfhAPBiGFom5Kxhs9qbhk/bM6cObW0DKQAKUAK7OgKEJTt6HcAXT8pIClQM25cjy49e/6lc+eqC9q1a9dx44ZaCBcXMUsYqGoGwgJGACxw2JEIZpqmQTqdBl3XwXEc9lpRFPan6/w4fG5ZFlrX2OeGTwfVTuOwUF9f/+GCBf83ZfHiRa/Pnv2P9bQopAApQArsiAoQlO2Iq07XTApIClx33XVtDzzw4Ju6du06dMOGDe1My4KiohJIJBKgaTqDMSudhnBxKYOu+kgD+I0AhMJhSCaTEAwGGYghcKkuuOFr2zHB7/ez93FDEMPP8TPcVHAgbabAMS02BsIb7l9Xu/HbZ5588qoxV1zxHC0UKUAKkAI7kgIEZTvSatO1kgKSAtdcc02n44476b6icHhwfX2D5gugNUuFVCoFRUVFkDJtZt1CdyVat2wHrV56xgqGljF0YworGT5H4MJH0zT5o5ViYwjLGX6OfzgOfo5jBP0B9oh/fkMDw9DB0FVQQFn572eeumH4Oec8DOCa5WgFSQFSgBTYjhUgKNuOF5cujRTIp8A1l1zSadBRx91WXFp2qgOKrmgq+IwARGMN7FH3+xggGYbfhTGHWbBsRWXvC8jC91SHg5uAMDwfvhZWMrSMIdABcJclwhhu3I0JEPCHoK6ugY0fDochEY+CY6YhFOTnVsCBgKH//MILz199+lnDHqEVJQVIAVJge1aAoGx7Xl26NlJAUuDyiy7qevrZIx7Qdf3QTbX1EAqFIZW2cixbqqFDNBqFkpIybtHCgP54nFnLHFUB1cFAfQOslAWOg38OixdD+EIwE9DlgJWJKcPPFIW7LHF/AXWqqkM6xY9HN2kqlQRD00HTFUjFEyzWTAEbgsEApFMJKC0qXvv4Px8765zzznuRFpYUIAVIge1RAYKy7XFV6ZpIAUmBCy64YJcRI0bONXTfftF4nIETWrwwkxKtYgKWxCEIUWjVwj9h+UKQAoQy0ABUzLZUmfWLAxcP6Gf7uBu+Lx8rfybvryjuOXBc3FQ+BmM4hVvX0ukkGIbG4to0TYV4rOHjJ554fPh11133P1poUoAUIAW2JwUIyran1aRrIQUkBa6//vq9hw45+V7QlP7xRApCoRA0RGNgWdxahdYvjB+TIcwLWF4wk+ErF65yoWxLP0PLG+6LVjhOYy6cZa7DZgkHpWXFDMwWvf0O+AM+OHC/AbBu7doPqqo6D6BFJwVIAVJge1GAoGx7WUm6DlLAVWDkyJE9h59+2vxQUcke0WgcTNuCyjbtYM2aNeALYJajDmihQiAT5SnwPfwTFi7Z4rWlgFXYGlYY2ASU2QqPRQPJ2ibmgPPChIFotAFm3H0P3P/AbDhn+Fkw/pYaqGxVAZ98+MGCSVOnHk8dBOgrQAqQAi1dAYKylr6CNH9SQFLgvlkz7ttv/4NGImxtqqtlsWFVVVXw/AsLYNasWXDDTX+F0tJSWLLke9i4cSMccsghDIaEGzKfO9ILZeJ0AsLyuS+97xWysCGU4YaWsnxQhteBsWqhcIAlB1SUlcJLL/8HpkyaDKtWrYJjBh8J558/Avbs2w9eefWlx+6cNu3cBQsWJOmmIAVIAVKgJSpAUNYSV43mTAp4FDhj6NBOl1x19dumaVYFw0UQiURY7a+2bdrDy6++AtdeO5YF9BcXF2OhVhh6yp9hxIgRPMPRtU7JICXgTAYwL1jhZ95jvfuLffJBGf/ME7fmsZRhViYeG09EuZvTMqG8vBxUTYE7p9wBE8dPAEwq2HuvfeCCi0bCkBOGrPzbvTOHjBs37mO6SUgBUoAUaGkKEJS1tBWj+ZICkgLYl/LMM898o+vO3Q5qiEZYJiNalhxbgU6dOsE/nngcJk6cCMFgiLknEdbuuusu6Nd/H4jFYhkr2eYsZDJcFYKxfO7LfFCWO1ZuogCL75fADKGRdQkAiz1a6RRLUqhoVc6se3MfmgOXX3455hxA33594Yl/PA5VO3eGr7/++sWampuGzJ8/P0U3DClACpACLUUBgrKWslI0T1JAUqCmpkbtUlX14B599jzLZr0nVUhbvCTFsmXL4NVXX4Pnn38eNmzYAO3bt2cAhoH9ZtqGf/3rX7xoazAISZPXHUPAka1j+Sxg3gzLQm7NfABX6Fis61/IiobjaJri1jkDNv9kMp4pqYHdBCoqKuCDDz6Al198GQ4eeDAEfJhN6kD37t2hvKyk/qWXXrr05JNPmkM3DylACpACLUEBgrKWsEo0R1LAVeDss88OnHjCSfO6dOlySjQeA8MXgEg8BhWl5QyyEMSmTJnCIAxdlQKu8DMEtKMGHwM33HADs6ah1cwXDLCR81m5REukQi5KPE62sMmLlM8lmt+SxqGssEWN99FEiOTdAjRmDUQXLMbGxeO8zZNww2JNtXA4CLW1tQC2xTJOA37jp8fmzhk2asyYN+lGIgVIAVKgOStAUNacV4fmRgpICtxw9dXdjh9a/bLPH+yC8IGlVTW/D3wBPyRiSQYmHTt2hLlz58L06dNh6NChcOGFF/Lm3ypvEI7B8uIPIQeLxXq3fBawpmLHxPH5Ys4KQVsWBLOWMlFkVoY3UWw2n6UNx3CAJwqIjfXVVGxepNaxWW2z4nAY/AED/vfFZw9MnjLlQsrSpK8VKUAKNFcFCMqa68rQvEgBSYGa62r6DP3zyW9GovEyfNu2HSgtL4NILMGgDIGMtSoKhuC8886DK6+8Enr06MEsRgg7CGUMYrBROGt75G5aLtQUyqQUEFXYDcmtbTK84THehAF5Ufn+nkB/yCYeeM8pw5r4TECZ9zMBZ7qqQbShjrk1sVOAAs6PM6beMfDmyZOX0w1GCpACpEBzU4CgrLmtCM2HFMijwMJXX/8sXFLa27JZTDuois5ckP5QEGzgLj7MrqzduIm59dAahi5MfB/BSFfyw5cFvJBsPqAS4JMPyPK5Ir3AJi4j3/viPYQqGeRUtx2TaMuUhTq3yKyoMet2APDOA2PUuEJuRwBFZXFoCGXsE8eE0uKi+r/eXNPz1ltvXU03GylACpACzUkBgrLmtBo0F1IgjwJTJk0aMvDQw56oj0T9qmawTErbAhYPhlDiKJBpCG6bvOckVsHHeCqEM3ytAf+qe92BpttQvBBQye2SZDiTgS0ftInLyOd+lCHQdrJAyJINFAGJvFdm9jxuPTO3yCy7IilLM/vc3c+x2LGWaUJRUQiSsThYdhpNjFBUHMK+mutHjx7dec6cOQm66UgBUoAUaC4KEJQ1l5WgeZACBRR47qmn7jGCodGKpoNu+FksmeEPgmH4WV9I0RCcAZrrnkRXJlrSEMYKWaoYtACHH6+1jLn/WPZjbtsjr3uyqfizfBAogxYem4Ey1eEZoO58NamBORtHtF9yHzMWNBe+sGcmghq3lInEBe4K5TDmsASAVCIOtm1CSUkJzJv797POP//CuXTjkQKkACnQXBQgKGsuK0HzIAUKKDD/n0883ap15UkIHOi+jMTiUFRUxgAsFAow+BJwhC5MzFQURVfxAC845ViYdG9MV/5MTBmmstCTnbAMa97n3ngveayM+1Lh8xRQpnpiy2QoY/u5jdDBhTJ2jRoejRY0GSRt5tZFixnCWNBvgGliY3MFvv3mq+f22muvE+jGIwVIAVKguShAUNZcVoLmQQoUUOCFF55b7PMF+mqaAfUNUShv1Rri8TSrSYb9IH26ysCDFVc1HVa7a/Xq1awkhtcy5c2GFNmX+cBtc1YxYZmTp+0dx+v+9MKdgDJF5W5LGcpwXzFfGcp4TTXs04kmNHRTItC57sxM4kA2sQH3Y1ZDXQEzlWTdAMxkAmo3bfisR48efenGIwVIAVKguShAUNZcVoLmQQoUUODNN15bbTtKu1TKZHXJkmmTQQlCGLovFddliW7MdMpiAILuOWw4ju5H4YqUIUfAEzYCF5YvYYHyVveXQcv7GR8fwUhljwhHXvAT48rnEWM6GBCHMKa47kvXAibclzg+c3O6CQF43YqqguYWu+VB/Sz1gV0HDsce3QvDY7F8CJbEwDg71U2K0HQVdNWOF4XCIbrxSAFSgBRoLgoQlDWXlaB5kAJ5FBg5cqRx5hnDUqqusUKpqqaBrvsYYGATb6QQBBf22nF41X7TZECGz8WGnwk4kx91F4KERUuAk3iUY8oESMllLhwEKg3judTMYz6rm+gYkG18rue4VTE7NB/8eS1t7LXGs0nZ9WdATCrz4SmGK19vzjkUgPHXXdv3junTP6ObjxQgBUiB5qAAQVlzWAWaAymQR4Grr756l/322feRNu3b7ZtMpkE3DAZaCBbYYmjp0uWgGT5o27Ytc1/KvSxFhXsZSPI9t6V4NO8UvO7JvC5O3Vv8lScWqK470Qty2XgwblHDRIQsqPGxvK/zWfJYtwFVAc0tfoslNLLHNa6XxuCNJS+If/JUVly2ftOGpVVVnbrQDUgKkAKkQHNQgKCsOawCzYEU8CjwyisvvVtcXLwfugPrIw1QFC7hMWOWA3WRBpZxuWrVKkjEk6zxOJa/QCjDEhjCZSlDlRfIxGt0fcqB+LKrMx+UyYCEzy03IB8tZeIzYRXD44X7MQt0HMYEQInPZUtaoePF+6L2GgM4nbs3OczJWaS5giqZOm2iZAav+I/uTFVx4v/4x6Onjhgx4t90I5ICpAAp8EcqQFD2R6pP595hFcAelm19Pv8mAOize88TW5WXn9C1xy4DSkrKWsUTiQCCx9r16yCd5nXGwFFh5c+rIRAIsdfr1q2Dzz77DE45uZr1fsT9RaV+fMQ/hDh0ZQorUT5LmVxSVnZxioWRgU08lx8dF4QywVxucL6ALpxDroXNtZC5sWIynHnBTD6PsKAJIBMwx0ph5DRUF/XN+GPWLSvqtPGyIbwNE0AiEQO/oYOuqXXjx9dUTZ48uW6HvSnpwkkBUuAPV4Cg7A9fAprAjqJAzdixO3feudOoysrK/nvs0Xu3SDRa7A8FQ9F4TLHSJug+A9av28hKO0SjcRYn1lAfhVgygTVPIW2azEKG5S7Kysqhc+fODCwQvESRWAQUfI7QwS1rvIhqvngyBi2u+AJUvJayfGuTA0tuHTMvQGUtYF4o49azrDWMW7ryWcpki1m+fWTrWDa5INfyJ0BV1G/DxAK51RQmJ8QTMWjTqjVMuf3WnjfeeOM3O8r9SNdJCpACzU8BgrLmtyY0o+1QgZEjh7W/6tKr33McZyeMB9tUWwdFRUUQicdg3Yb1zP24du1aKC2rYCD144/LWKxY6zbtGLRgcD/afvCzsrIyUFVuGTNTaV7V33HYZ/hepoyE5JqUYUuWV3Or4nuhTFi3vEvhtZZZ7jlka1huUH/WvegFK+7eNHLcmXI8GT73WtoaZ4ZmK//zufJm5AJEc/p8ctuZ55J4HbNELArT7pqx08SJN6zYDm8/uiRSgBRoIQoQlLWQhaJptmwFbhtfc+Rhhw68PWWmK+rr6yOpVCqaSCQioGppAzefUaYbRtDQ/UoymSxd9fOath07doSAPwTYCglhAt2UlsndksIiZqgGszzhn4AyhAx8jRa0zVm+LOCWNAEx4nk+KJPfE3CGUJfrnsy6EwWEsc/dtkjefbFOWqP33IxQAZv53KaF7gavRRC1wi3H5SpBm2OlWbHdcDAYLSkNFbXsu4xmTwqQAi1dAYKylr6CNP8Wo0B1dbXWf7fdOiaUpG6k1Pim1Ir6O+6YF813AQ8++OAXnTt33j0WS0CQBfEnIGmmwacZGCgFxeEwKw6bSmKlejvjEuTWJyyboWfiymQo8T53+3rnQJmAJLRKyZYmGZ7EOGh3ygdrXhDK16sSj8NyYnnHFRX7N7O6csmMfDFp8vzxOYIr/rFYO5vH2+E1mKnUss47d9y5xdxMNFFSgBTYLhUgKNsul5UuqqUrcNeUqZf12bPvbfF4MuAPBiART0FdQz0Uh4vBwibiDgC+zwLWJWuVHK+FkIJWMwFIwnIl75Mb35X950CMKcb3ug3FmI7b0Nyrt8h2FBYq8Xmj7E63Ar/3OsT+8pzzW+p40L4oFovHZePHHF7J363jhvF4AtKSqTiLzQMrzVyeP6/++dH+++49rKXfNzR/UoAUaNkKEJS17PWj2W/HClx9+dUHHz5o0KvxVNIoL28F0VgMNE3P1CNjACIq2EvFYWVJstmH3CKVD65YvTA3+F62kgmrmzfgPguBvGF5fvel2/bI0+zcO4e0ldsQXQZIAVgy2CFUZcHOhoDPxyHMyiYzyADIuhykuYsyY0F0TAZkjmVBwFDANtO1TzzySK+Lr7nm5+34dqJLIwVIgRagAEFZC1gkmuKOq8D0KVNv7dCp4ziMLcNiqVi3DAEjGApzq4+azSaULUQicF/OvvQG83PrVK77MFO/zE0AEFmdAuZkaMrGaWULt2ahK5tVmQ8GMVFBvJ8P+mRXpDin13qWhTW8Dl77TMTXobsUN1FENxjyM5cubqgfXqehK1Be5F//1ptvDB90zAkLdty7jK6cFCAFmosCBGXNZSVoHqRAHgWqq6tLR194Ue26tRtYeyGEMpu1UwryuCjRakgKXvcO481GzMJZbmsiL9ThOF4Yk6ENq+h7IS1rNePQVdiShteC/TKdDEjJmZcIUMLK540VE+ClukDKYUzPAplb1w3nxsqC2DxDFTfUzO/38UK7qfiKXXbtsRPdeKQAKUAKNBcFCMqay0rQPEiBAgr868mnPvbp/r3S6KNTNBZThhYgtPjk2+S4LRFTJsOTfAzWRwMlC2dy3BbuJyxtIhNSHCsgBwFRUbNxbZnzuNmW3hIXuYDFwctb+kK2eAkwbFwKg2d5Bnx+Pn+HA574s20OjDh/1AmbkhsGr9sWDofZsU89/cQpN9xww1N045ECpAAp0FwUIChrLitB8yAFCihw5ZVj+h915HEfxRJJUFQ9E1Ml4qtyYYQDmwhoRxgRW+NaZTb43EQAAVOyK1EGOTmuK2sNczIuVG8QvqrwUhcylMmxZ+J9w/DnuDHzzUM+LjdRwIFIQwO7PAz0FzpwCx0/P5YRwbgyAIfVgmPWRcWG0tLSaNu2lVQCg751pAAp0KwUIChrVstBkyEFGitQU1Oj7r///svTltkR4cMCdPnxrEqwTIxwz2QcCiATwCYsXMI1KYMcHo7FZ7GqfeMiqzxwPtPOyJ2WDEjoOuVwJWeANi4Wm2t9yzYwF5YsGcS8SQPerEw5Dg2fc6sXxrS5VjeFuzENw5dxf2ITd9u2WCaqaaUYrK1Zs+aZAQP2OYnuN1KAFCAFmpMCBGXNaTVoLqRAAQXmzZv3WElZ6WkIZbYb1M7qk4FUxsKtZu8Fr6xLj7spBeiIU9m2CY5lZ0pt2Ng7wHYyrzHDE8PH5EcNG3yzmC7emzMb9M8D7MV7jUtq8BZLAq4QoNj+oIGq4ZA6e2SB+gpa8gLcPSp9rhsq6JqP7YebyKrUVMM9Lx8fN+EKTSTivEWVD6FNgXtnzhh40/jxb9INRwqQAqRAc1KAoKw5rQbNhRQooMBVV121x8CBh32OWZib6uoYYJi2nVOpXoVsTBU4vP8lgyksGeF+JmKvGHgxQHMr+uP++K+B7WTgC/dRQXFf2zlQJiANS6/Kbkp5+uJ9GdJy6qKBBlrGzYmwhnCHMWZogUOLG8Idf43uSPGoaTywn+0narSx2DRGdSy+TEAhxpBpKmZh4qMK4YAfA/9r23XqWE43GylACpACzU0BgrLmtiI0H1KggAL/WfDSV/UN0Z5+fwB0ww8pizci5xYsbgXDRxZ35UIZQhVuMpTx1whk+F/XetZEuyUex5WbDCCmiNmg3uQA2QWZsYS58CQH+qP1i0MZD/b3JgXIsCdgzlscV0FwVFUAdwxMhMDj0JrIYsvQ1asrYCZSYNkp8Gs6fP/dtw8OHHzECLrRSAFSgBRobgoQlDW3FaH5kAIFFHhk7iOXlZW3visWi4PPH+Rtl7BKPaBFLD+UcWtYtkE3wxSMQUODkge25CB6x4U0OcA/C2Kyu5L/E+JNBBCAJVyKuI8XvDi8IUQVhrJGEOYmDzC3JIIXXjuO49Y9y0IZnxO6d6OxBgj5AhAM+UC1HZg1fWr7milTqFAsfdNIAVKg2SlAUNbsloQmRAoUVmDBCy+u0XRfm2QyBbajsIKy3O0o3JVZS5kAMjkrEV17wnLGz5KNM5PPWgjKsrFjuTAmv5+TZem6J+UA/Wx5Cw5k3uB9Gd68baAagZ0jCtdysGMOV6mnpmNa4DM0sC3sEWqCk0593q3Xrn3oHiMFSAFSoDkqQFDWHFeF5kQKFFDg6flPz9cM/yksyxKtT26VeiVTo4tDmeIG/cuWMvactd/mW1OWskanV3Lj1/BzkdmZkzHpVtIX78kAJoLuc2uONQ1l3sKxXhcn2Lbr9uSJB6KSv4BE20rzOmgYWAY2vPf222f8edhpj9ENRgqQAqRAc1SAoKw5rgrNiRQooMDYsWPLB+yz3wpN94XRipS2LA5nGdBqbCmTwUxYkoT1TI4V8wKcAC82tKfArPgM4TCntpkbZC+mL0pqYMmKfK7IzVnKvBY2L6TZpsljytyMThHkz+anOqCrGsRiUSguCkE8Ur+0e6+eXejmIgVIAVKguSpAUNZcV4bmRQoUUGDBcy/cn0yb55mWA5rBy0CgDUxscjFZYTHDyvuydSsLYFnLGT8+t/VSoylIFjMxHrOKuRX8vW5MhDG5/AVmSMqWMm9x2XxxZznJAVJMGb6frzenmDPKkownoKy0GFKJGLy98M3qYeee+yTdWKQAKUAKNFcFCMqa68rQvEiBAgpce+21pX86+JCP02mrG4IZtxJld5ahjHntWKWLXGgTUIaB9rlbboxZo0B/yWKGx8l1xmRIy40b40Vm+V/+4rJNZV8WysrE90XDcWYtyyQcuACKgGk7kE4nIR5tWNhvn33/RDcVKUAKkALNWQGCsua8OjQ3UqCAAvfPmjWsddt282yHZ1P6gwHWQojV5dI09hwr2COQZGFFGsyFKyxGKwBNPpVcfJUPUKgkRjbgX1jM5PPJljIEJ6y0L87HXxuQSCRYCyRRaBbnj+2RkslkozIZufFomOTAm57jvljd37FMSKVSUFJUDA2ROua+DAb9icuuuLxo/vz5blE2uq1IAVKAFGieChCUNc91oVmRAptVYMFz//4gkbL3UTUDYok4gxIEHGG9QkBzDUiNxhLZlSIbUwYz2TomLFC/BMpyMzRVVrZD13XWFDwQCDLrFkKXaBaOn+MfNg5HSMO2SAiVuB8ely87kyUZuK5MhDk8LhqNQmlxEYMyM50Ev99glrJPPnzv2urTh92+WUFpB1KAFCAF/mAFCMr+4AWg05MCv1aBSZNu2b3Xrn3+q+qGgRATi8UgFC5m1iUEHOba07l7UhVFZRU3EUC0W3KzJTNz8LgnvfXHMObMGzcmW8YyxWTdcRG2EMZsG6CsrAxMk1vyBJQhNYoemwhgxcXF8Pnnn8OiRYtg2LBhuR0LPAVmWekLG0DRVDA0lYGc39B5nBnYkEzGQdeU5T177V71azWm40gBUoAU2JYKEJRtS7XpXKTA76zA3Afn3Kf5/SMRcpiFTMFswxizPOFrrPovoIw9EW5LEfjvwhMrj1HARSmmjI2/BYAVAjMvlOH+vDelj0FTaWkZLFiwAB566CEYPnw4HHfCCQwicf4bNmyAGTNmwCuvvALjx4+H/fffP9NUXC6xIcefYUgdbghlaC1LxmMsWcHQVdZeafFHH1009C+n3fs7y07DkQKkACmwVRQgKNsqstKgpMC2U+D55174TFHV3gg1RcWlDE5iyUROlX2RValmsitFjJg3+xLnnT8DM1uPLB+c5QbwiwQCrOiq4WGDAAAgAElEQVSPMFZSUgb19fVQVFTErGD33nsfEygQCsGJJ54IGzduhNdff51Z+BAoZ8+eDZWVlcwVKbZ8Af+KpkMynYag3wDbtMBKp5jLFqHMsc3vXn/jib4XXFCDpEYbKUAKkALNXgGCsma/RDRBUqBpBYYPH97qL385bZWiKL5oLMHcd75ggLkvRckIAVqaa+0SjcgRnuT2St4el+KzrGXMbWskGoG7aZ9yD0y+r9t7UjXY+KmUyVyTOKcvvvgC7r//AQZgKQZsJbB69Wrw+/3s74gjjoBRo0Zl4spk65wMZqxYrKKBhVX9eTdP0BwA3QAoCRXBnLkP9LvmmusX0/1DCpACpEBLUYCgrKWsFM2TFGhCgZnTZ05u3a7NNYYvwCFL47FaCEEcarh1C+FFruQvYCsXzORelrlZlznV+zNAJmdg5jYod1gPKJyOweZSXFwKS5YsgXHjxkFFRQUk07z4KyYpoCUNrWoTJ06EvfbaiyUteM8nZ1/y/p0Kq9VmphLg9/sYlIFiwtdffDntuBNOuJxuGlKAFCAFWpICBGUtabVorqRAEwo89shjr4eKigaaFu+DCZou7S0alvOqEALMMtmVUuPy3NpkAup4E3L5T1iwhFWMf8ahTHyGJTcwmxItduhWRfiaNGkSfPnFF6BqWEhWZy5KPAYD/bGnZ3l5OYsp61xVlQNmOZ0DcL4IZSqvgWaoGqRTSQj5fZCMRd/tuVuvA+hmIQVIAVKgpSlAUNbSVozmSwo0ocBz/35mg+0oFYlUEgzdz+DL64JkAf02fx9BSECavJ+wrIlTCRiTX6P7kB3rgpgMZV44KysugoULF8Kjj8xliQjlZSWZhIR4LMmSAVgmpapDNBpjn91622Q44IADmPXMdHg7J83gblHHscFCd6WmYS8BpEwoCYdAta3vpo4bu+cd8+ZF6UYhBUgBUqClKUBQ1tJWjOZLCjShwJQpky7o1q37va6jMuM2RNdhDnS5pS1kt2WuJYy7O0VBV6+FDAEJLVW2GzuWhTC3wbgLalgUdsVPy2HWPTOgvr6WlarArEiMaUskEusU214ZDhf/3NAQMxVdq+zcqUu/Pfv18/XuvScEgkHo2bMnv1qNdwRwRIaoxi1rCGyhgA80GyDgN9a0bdu2Hd0gpAApQAq0VAUIylrqytG8SYECCtxyS83p++wz4IH6SENQNOhWNezGxDMtWayZabEYL83IujgbtVRy2xZ53ZaimCs+YpA9O85tnyTOJxqN+3QDgqEAWKk0WFYaLDMF0WgDvPzSi2Do+oZEyly/fu3aj/v122e3Qwcdumebyg6wbt06CIdLMLCN11yzuTsWIUzVuQtV9PrU0XKGwf2KumTWzHv2mTx5ch3dGKQAKUAKtFQFCMpa6srRvEmBJhQYOXLkRSdXnzIrFk3wLEybF5PFjbkBFRXQ/egN8JeHzAdjcr0wrKiPW1NQ5jd8EIlEoKykGEwzBarisGzLSEMd/N//PQ/JZBq6dO0KAwceBolkGgzNB6quQTptgs8IMLclwpio7G85vO6armssUxNLXyRjif922bnzXnRDkAKkACnQ0hUgKGvpK0jzJwUkBaqrq7WOHduN7L/PgEmVlZUlmMEosjA5lOVW9MdDMTZLwJWCEVquhUoubVEI0Jj1jZWm4H9ZdyZ3Y/p1XqfMZ+igaQok41EGhTvv1BnuvPNOaN26NRw66DBo3boNRGIJ8Ot+Nh9D58VvRfYmngPBDMdgcWSaCrqmgaEqcP11Nxw8e/ast+lGIAVIAVKgpStAUNbSV5Dmv8MrMHjw4Io9e/c+cpdde5xZ0arioJKSkhJVN1iwPGY2euuQidf4KIAsE2/mVvjPBva7MWIqfxTwxhuNO8yqJQNbNuif768rKrPQ+X0czjRwIBD0sQbk33+/BHy+AHTo1AlisQSr6q9p2EQ9DX5fgB0fCIS4hU8VMMZdmghlhq5DOBCERDyKLsz6H5d+/9//Ll78+HfffffUbbfdtm6HvzFIAFKAFGhxChCUtbglowmTAgAnnXRSmwED9jm3Y/tOpxl+X1efz1eE7jzehFwFy+GuSixHgWCGfSAFoPG2Rwg2GkQTSRa75c2WxEQBOchfVXhj8KwVDQPvFQwlcwPwBZzlQhyOwfpcprDSPoIU71GJoBUKBcDvD4Jp8znjZlvAqv5bFs+2tCyHXQNrLg6QKZ9RVBSGkuIisFImOJbNrqUhUsfGxZZLkVj98u++++bxuXMfv23OnDm1dM+QAqQAKdASFCAoawmrRHMkBQDgyCOPDB+434Hn7dF3j1GKA90tx1bRsoQWK4SqdDrJWhQhCBl+n1s6QlTg54Vk0QqFDcLj8SjEU0lQNYPBD/amlGO3RJskAWYCylQ3oF/UDEMwU1QHgFnOENp4lqQMcAiKRcEgb5nkOAywcC4Iazbw0hxoOcMNz4PXgI3LOQDqbL54bVjjDAvOIrSh0c42bTBTKbY/xq1h8D+zsvkNBmhYFy3gM1J1dbVfLnrrrVuHnXXuU5kMAbqjSAFSgBRohgoQlDXDRaEpkQKyAuedd16n/fcd8Lc27Tsc5DhOWdo0sTKXGwmGAIQxYQhDPOiewYzGR8jEenkakYvP4okUgyUOanEWeI8QhVmUYkMrlGHwGC/xZxh+Zm3DKvq4YRFXDlFYEBbriekc9tzXrJwFWu8sHtOmqRzekK6EC5XDHLfgFYfCDL4wKYBb9niwPzuXW3uNAaPDLXo4Z8zuRKsbPrfdjE1MLFBsB4IBH/gMLfL9/75++ZkXn7ns5psnL6e7jBQgBUiB5qYAQVlzWxGaDyngKjBixOlVgw8f8k9/KLAvWowQxhA40DrGg+CzAfoygAk4wyKxIg4MMyUxggxhCx8xoJ8d47ZjwoB6GXawEj9uaHlCqxZarvA5/nHo4bXGGMChtasJKEOLFVqz2J+msUe/j1vmSsvKQDV0nklpoNWOzwtj0fBz4Y4V1jcZythzm+9vOyaYbq9PnC+rywYWKyxrWSYWlWXlODAbFEHv51WrPv/gnbdHn3HeeQvphiMFSAFSoLkoQFDWXFaC5kEKuAqce+65XYcce9zjgVBoH7Rcscr5Dutaya1LLrggeIhYLAZfzI2J1irgVe5FuQrXkoUQxbMZbXCUbOA+c0Uq3LIl1zLD4xGSRGNzDoHZ43AcXqoia5ED1jqJW7sESAlLF3sf3LZIGj9f2jIZjHEg4+eXASybcJC1kMnXZVsqID+KDFP26LpE8XpTiSQUhXjSgJlOMdgzDA0cBM1UGsKhwLJnn35qzJkjRvybbkBSgBQgBf5oBQjK/ugVoPOTAq4Cpx97bPlJw86c36Zdu0GRSIxlNiIQYesh5rpTNWY5wkB5EeuFwCO2THakC2U81sxthSRaIrnWNSdTiT/3nwA5w5LDD3djigB/YaXj8MTPLEMZ21/jUCaOyYEsm1v3sE4ar2/GsypxE5DJS19wS6CARPw8tw0Ud5emLdF5wL1OF8rQo8uP54kIyXicWfbQIodwhha/kD/AMjfLSkrBttJLH5w95/Brbrzme7ohSQFSgBT4oxQgKPujlKfzkgKSAnfecefte++77xVW2tQaohFWOFX0lkyJ6vuu2xJdjgKUZBEZhDnYP5JbygQUMaARUJZFOPa5oek5/THxY2HpkqFKhiOxDyt5wSxlbpX9jAtTzTQKR/jhFrLcRuWqazFjgMYAjgf8y3NG+MRr9YKiuHZ8H+PRGKy5MXAZcHPdr7hPKp1gMIY1zjBuDt9DFyrODeHQNk1IxGKsZtoH7783/f6/33fl/Pnzeed22kgBUoAU2IYKEJRtQ7HpVKSArMDRRx/tP/LwI6/avXfvKyzLqkCwwPIP0XgsA0aa4XMr8buuRbcKv4ibEsHvAlQwYgyhQ3Ndihl3pAtMjuTWZDCFEOdClZwxKZ7zGDYeaM+D9bPgJKxZ8vGZJuUSoDHQ8kKTe96sC5aX8JBhEz/TfZhdKlor8c9z6q7hhYrjxBAukKGrFecdxwK6YDEQw1A6HhNn8/g80FgyAtsv2gDBYAAL3cbeW/TOPe+99OKkmmnTqJwGfW1JAVJgmylAULbNpKYTkQJZBe6dPn3c7n36Xm2rWnl9QxTKy8shFuMZkKWlpW6tMYcVVWXxWTp352EAvoAkfExZJrcuuQ3GEcqYZSoT58UtTRjozx+z5Sr4cXLtsWxlfjFTERuWSR5wP8i4JN24tuz4uavM3K9uHTT8hEWVSUVodTceTICW7SYnCGsdWst4HF32n6oslGHTS9dNiZDngp/qJi0g5KKeZa0qmMs3EouC7ueu0ZSZAg2thKYKNrZ0wjIc6SRrBeU3dNY4XdfU5LIflkzqP2D/Grp3SQFSgBTYFgoQlG0LlekcpICkwIOzZz+86649hifTFpgOj7+y7Wy9LgQJVdfdGCsOEXKfSgZXtsL6WRq6H0SWpWwhE1AGLnRhcBWP4cqtwC9byuT6YgKcRLwXxmOJz2VXJjpSmQUtA325lqxszJsbgObGlCGeYaJApkSGW24DoQwtWMI1KqBOtHJqdCMprpfRQbxEMxpa/7LuTGYBSyUzYIvQhYY0RcOsTBt8WhDstM2ADBMAbNtk7kyfz2AlNgJ+P9ZI+2rWrFmH19TUrKIbmRQgBUiBrakAQdnWVJfGJgUkBaqrq31nDT/v3VBRaC/TSjDwchyWj5jjovPGUMmvs648Xp8MS2Ug3Hj3EafN55LMxm2pzAKHFiUsAOt1Y/IxGo8tuxOFpU0+n/w8X8NzPlc5i5MfUSh2TL6JxD7sPSxayzZ85GMirKo4vlRnzcZSIOwEvPcnuyrUjgGczo9h7/MyGjyD033lWt3Ki4tqF7315qijjz7yH3RTkwKkACmwtRQgKNtaytK4pICkwDnnjOp8wcjz362rr+9oBAyw7BQrdOrT/Y2gTACKDCA5cVt5AKYQfImxvFawzHga+v8aQ1kWkjjEFDq/a5/KgSoZsBgyuRmfQo5c+MoWqfXGjnlf572hMmDmjuPCmHBlsgogLojJUMZqq2EjAjAY26ElEF2WfG8HLEcBi3EeWs8Y7kFpOADrVy//V5du3YbSzU0KkAKkwNZQgKBsa6hKY5ICkgLjb6g57sijj3symoj7/UEM5I+D4eNZj7KVLJ+FbHNgltOf0nVR5qvzVaj2F28snq1p1hi+smU18sFiftBqvPwymOXCVm4maSErYcEbikGZsJThXlk4y2jndjNgwJV5zi1lzGLnqKBitwGFdxvA8bDShoWZmVhmVzMgUl8HAZ8OQR3Ar8J3U4cO7VXzxhsm3eikAClACvyeChCU/Z5q0likgEeBe+6afuPe+w64JZkyWVxTLOGWZzAMSCYxjolnF8pxWptzRRYCtXzuRzF2IStUPiiTLV1YRkLectyHksVOPkZ+LsOYAMhcuMu1lBUaJ/+NhSYs0XCqqXlmz5GFMj4iZl+yczo2s4bhxto+OWg3c8C0VYjGE1BWUgxWOglOOgXFoQCsWvbDe7v26bM/3fCkAClACvyeChCU/Z5q0likgKTA7Pvuu/PAAw68fNXPq8HnC4DG2gZxtxnCDcv4y2Qn5pZ9yAdmTVnSvEAm9s0XvC9DEVqBxCaDW/b4xkvqhUL5eC9U4et87svsGE1byrxnz4VCHu/Ga/hnN3kfXh1D+mdOijUTc+UzQJuYGAUtZvhKAUXzs4QL1lbKTAP20tTBgVAwAMt+/O4/vXrvfhTd9KQAKUAK/F4KEJT9XkrSOKSAq8DIkSNDRx5+9Lz2HdsNra+vheLSElaoFAEJsyWj0QSUl7XifSXdEhD5QCcfJHnBTAasfFYxMYawxHlhT7aUyUCVnU/j+mH598sG6jcFZo3nnxvw77XoyTdVfhhEt6MDtugD6saYiX0xNozPJzfmzDsuD/QXVdxckMRjsYsCxpdZvOk5ujnDoRBsXLcW2rZpDbV1Gz4bO/aaI+bNm7eWvgCkAClACvxWBQjKfquCdDwp4FHgH4/Mn7drr57DovEoa/OTSCcgEOQV5AN6CBwsgwE+SKSSgEH/aKXxVsyXLV1i+M0BWSH35Za87z3H5mBoc9ayfGDmHZOP0bT7cvPjuNYtrO3BKmJwiBQdDNwXzFrGzscsZdlzikQAlrCg2JmETtGmCeu6sebmCu/liVsiGmNFfrHBeSgUgNqNGz7fqXP7PvRFIAVIAVLgtypAUPZbFaTjSQFJgccffXLWTjt3uSiRSIBmYL8jB4pLgrBu3RoIBsMZKEvFLSgpK4VkMg6OW44iHwgVijUT+4o6YE1BkmxBE5CTzwqXD8yastZtDtwKAVUuXBaGslxXZf7bjO/jWvOwVRPil4oOTZXXb3NjxpgLE7NMFR5Dhh0GuGsz0wbALcLrvufWU8MMWV3nbmYsQIsbczubJqRSKQhiL81UEmLRhk+6ddmpP30ZSAFSgBT4LQoQlP0W9ehYUkBS4IVnnv1bZdvOF9Y1RKCkpAiS6SQDskWL3oaePXtAq1atYOVP66BNm/ZgJhXATEzH4S7MpgAnn0vPC2FeeJJjybw9Jb3NzFldLgyacgvByiCILjvsG4kAggAoKvzj+RA8Wesid5MD+b2AJ1vr8LNsnFnjemWFjvXebPI1s24HjoXx+axBusMyUQFM022vZGH8mQaqorNrwVIkloOFatPsGsT1s9ZRbq0yLDQrWkkxVHO7D2AEW6bfpu1AwOcDJ52EdCrx9b33zvpTTU0NuTLpXwZSgBT4VQoQlP0q2eggUiBXgYdm33vF7nv0nZpIYXseA3wBHxSVhGHRO2/Cku+/haqqKlixYiUcfNCh0Lp1W9AgACkMHGdx9tlaYF5dvbFgTcGON15MQIsMZfieXEZD9J7kTcEV7qpz3FZN2N5J5e47fBQtjxBq8DVz4VmF+3Y3ZY0TUMaL3+ZuXgtZU1AqLF8IZAz2XOsXuhvRYobZrXV1dVBWXMZaSmHGK4adYeIFApno6Zm2LUgk0+zaEdIQzHinBRMcLJfhbpiZiVAmGhMoWMzMtsHQVPan2OmNk/560263Tp++hr4jpAApQAr8UgUIyn6pYrQ/KeBR4MwzzwxfftmYn5LJZJmZBigqKoJAwMdgbNE7b0EgFIRIJAInDhkKwVAJIMcE/EWsL6PmQ3da/mB6PE2+ODLxvjdWLB+UMVBxm4gL8OJWJV5/DPs8ImwJEPPGtmH7J/w8FAoxOEMQQ7BBMEMLWq6NLyuMd95e0MoHZYXclYWgjAOm1JCcZWLyyv3Mfen+F8HLSqcYgFnpNAT9AUgk4uz6i4uKIBaPQ8o0obi0GBJJHpvGrWIWKAz2MAEAx3TY+5hUgI5RJEC/hm2Y0mw/PHvY74O6TRt/bNehfVf6opACpAAp8EsVICj7pYrR/qSApMDAgQP1u6ff9VlDQ0MvhJbi4mLw+w34fPGn8PkXn0EwGIR4MgnHHnsClJZVQCKJP/IKpFMOA5yUlWLtkuQtn6VIBjT5ueymzAdrAsrwUYYy4a7T1WxDctwHLV/4h/uilUmVemXKLsyMhcwNfvfeFFt+DU0H+stWPa9GwuonWjax1+5OrNYY4pSVhlCAg1M4GIBEPAp4zQiUyXgUkokY/Lh0OfTZcy9IpG1ImVibzALDH2RQpqsIZ4hg2Wr/HMzwn04FK8wyt6imOAz8sNaZrimwYe2qd7rusutB9GUhBUgBUuCXKEBQ9kvUon1JAY8Cr7z06v+Vt6o4OpGIQShogD+gw8svLoC1a9Yw6EqnLBgwYH/o2q0HRONJMC0FfOj2cxRmuUH3WFNAJoNWPijxxmrls5ZlrVI8fktYynA8BBYBaOJcuXXFsKI9uvF4TTBR8JbPHYu3qjl1yApZ9mSQzN3nl0OZfLy3IC0oWs58bBYzpkMi1gCGrkJxUYBBGQbnG0E/TLzxBtiwYQPcNnU6pG0FFCMEiqpBynTduG6pDHDdowiAaCkTTlvbAjAMP4BtQjqZAL9hgIbN2cGGTxd//LcDDzlkFH1pSAFSgBTYUgUIyrZUKdqPFPAocP+MGRftc+DAWRs2bYKisA8sMwEvvfgcOHYaDAwYdxxIRFMw9OS/QCBUDAnTgUCwiMWSpS2HwU5TrktxunyxWd738rkLvTFlYp8cdyZWsnfBCq1fuA8Cl4C3cLiIQQvGWTHLnhtPJuLPWM0Pz+YFw6ZuHLQyyVY173Xks5TJ185cjAhBoryGm13JrGRgMesYAtjGDWvg3r/dAx3bt4G9+vWGylYVsPiTj2HRwtchkU7B8SdWw5HHnQibGlIAuh8cWwVfwA9gIn7ZoLkuX+bWxEKyaCRzFAgE/BCJxJmlDC2LjmVCKpGA4nAYggEf3DvrnkNGjRnzFn15SAFSgBTYEgUIyrZEpd+4z7jLx/3pmGOOGeGAYx5yxCHn/sbh6PBmoMA1o0d3OHPEud9tajCD4ZJisM04rF+7At579w2wrQT4NR2YFUUNwinVp0Ha0SCVdiBhmhAIhrG/D4MzTRQ1da+pKbefF17yWcXygZxsbRNWMAQvhIiPP/wAOnRoB+3adWAuPeGWFFAWiURh+fLl0KtXL/YZWscEtOE+WCpC3rxQJWcvinPns5Tlg0oGVm7sW75rR7cvRnex62MxZFgGg5e84G/aYJsIyACaasOan1fChJuvB02xoU1lOSQTUVDtNHM/WqoPxk+6E3yhcohZCtj45yhY0cSFsuywCGOihwBCKsYQxmK8dhnbbAvi0QizzAV8Ru3td0yprKmpoT6ZzeB7S1MgBZq7AgRlW3GFMN7o3nvuf6OyTbt9Uinbp2ga+HQ98tW3X745/8l5w6ZNm1a7FU9PQ29FBRZ/9P4S01a7J9MqmI4NoYABxcU6vPbqS7Bh3WrmwkrFk9C5Uzc47PDBEIkmwXK49aU2EmVxZ4qmgmMVLochYEqGKi90ed2X8r4CrPA9EcDPQtTdFk8BQ4drr74Uqqp2gl69doPu3btDp/YdQNE1+OmnVfDj0qXwwQcfMTgZM+YywKB/tIxhxqSwquULKctn2fOCm9gHma4QkIn5F7YUuqUpFN7YnW2qC2WsJpkCimVCuCgAkbqNUFYahE8+fhf+NnMaBHyY5KBAyKdCJBID0AIw5JTT4ZDDj4O0hWuKvUkxOcCHDQMySQOOrfBgf6mxE4KngFmMXcN+obqqMauZpgKsWrns1V177nb4VrwdaWhSgBTYThQgKNuKC3nX7Xede/aIi+6vq0+qoATZj1s4pEMoDPDRJ5+8eOgh/Y/eiqenobeSAs89++z8qi5dTqmti4KqGyw7saSkBOo2rYfXX38djj3uaCgrKWXZlcx646huqQb+dZMxzGsZk6FLhjIvbGVABo1DLIaJQ4nIRhSf+zTs1Gi5bkeMD+OuPk1XoFVFMdxWMxaSsQZmcQqHw7Brtx7w87r1sGbtekg7AJatwfEnnQx79O4HWO4DFB0QTNBaxhiIEYtbRd9tdeSdK58XD7z3ApgcpF8I3JrSJHsuUdGf781KZaDuacwY9UEqHoGisAF6wIZZ0ybDWwtfZNbNkK6y61bUADhqEIac/Bc45NCjQDWKABQD0izwn/fCZNfLDHI8Lk+UD5GvFxMMsOQGr2OGHQJsCPgNmD5lSs9rb7zxm610S9KwpAApsJ0oQFC2FRfyg/c+eb28VfuBsSRAOqUtTiStNh07te1gmzEobxWCd9589cHjjz9ixFacAg39Oyswc+bMs/fZd7+Hookky6y0TJvHEjkOfPzxx7D33nuz16xMgqJkLVQeKPECV75pFrYQSc3L0UokQZloISRitbCJdtpMQmlpKcRiDSw2DF9jLFaHdq1g8s3XgOakWJYh60KgGpBIcxdr2lEgZelw7fU3QSSWBl+ghIVYYQ0wA4PhsaAsg8Js9qhsuZPn7wWrLKi5Fi0WE5bdClnbCkMdh0OHzYW3b8Jq/pqi89ZJWFjWiYNfT8OnixfBAw/MAA2SoIMF6WQK1q2vB90XBkUPwk5Vu8DpZ54Hu/fpD5atgoWB/digHNfQ7a2JGZk8+SG3obooMCvAzHY1Wv/zT6/v0mv3w37n25GGIwVIge1MAYKyrbigq1fWLtONwE6a35+uKFVY6fO3Fy35sH27yr0xW6tqp1b26DGX9r333ru/+L2mMWPy1EGjr73y1d9rPBonq8Do0aM7DB8+fCXGLaVtB1SMRXKLpyKIiQr3rPioGwuVm8lYuO6Y15IkzlqokbiAOuGOzLjvEEZY4DsPoDcw05CV3cCvusVin8rKSwCr1bdvWwE1Yy+BooAGVjrJXKmsuj1rxO2D2kgMDjhoEAw8fDCkbQ1iKQsC/jAkUmnunmOgyd2hMmTKYCZfV2OgwqNyocYbQ5YvliwXaMX15ocyx0JlHF7c1XDA57fhqcfnwDuLXgNNSYOGZS8UtGTqzMWcslWoq4uDowXgjGHnwpGDj2V2QBOD+10oY4+26zrN5DlwUBZQprjVZUM+H0Qj9VBSFIYJN9ccWDNx4iL6TpECpAApUEgBgrKteG+s+qn+50Qy3dYIBqBzh3BG65f+8+5LvXbd7QifocHa9as/6N13lwG/dRqXX355cPwN479SVbXzJ4s/fOGgQ/90wm8dk47PKnDJOedUjrhkzP8sB1pj5XdfIAjRaJRZy9B9iT/IrJiqja17sF+ingEzrwUoFyr4pzK8ySCypVCG/lF+nIAcN6vRMsHw8ZIWaN0xMOpdsVkx2BeeexK+WfwuhPwAqXiCBabj8SbO3xeCaBL7c1bCKaeeAUWlrZk7D2PAsEl3KmWywHYs6SHmK5fayECjZCEUlkP5UW4O7tWpqVizjIaOzntcMouh41rK2KfsWvy6H0zTYcVdfQYmXqTg0stGcauZoUIqUg9F4TAkUzb4g0VQXNYKBh1xFHTp3gsqWrVlJUws5o50v76upUw0LMeSsnwuXHevpQytcFiCAy2KKjibbr1u3C63zZy5gb5bpKfjHn8AACAASURBVAApQArkU4CgbCveF+vWmistx+kQTdTD6AuHBRYsWJAUp1uxZMPSVMqqaldVCeOuu/LAu+++c7P/B11dXe3baace7adOnbjMO+0XnnnxoX799jwb349EIt/02L17z614aTvU0KNGjSq66IILl0Ri8XZoRcKCqvhT7PcHM3XGEMwQfMrKyqChocEtd5ENsBeCed1yXkvaloBJThyax30px5Sx/SwbdIO3SMIiEdiTc1PtBnj44YchGauHoBIHXUmBBljewQfpNLr5HPAHiyGetiCZRqNZEIYNHwHh4nKwLLcNERqLEPQkt6McZyWuSzRMF9eFkIl/opCtaJPkja3zuj69uon9VQfLdzisqXvWfcmhjFkLQQPbsgBj6zAD0/ABvLXwVdAUC0pLwhAwFIhHY/DgQw+DounQc7fecNGoMZC0LJYti+5crNWP0MsMiJkG5wzBwMrULxP/lMolQmxmUcOuCZFIPXOhlpWUbjL8vood6gtEF0sKkAJbrABB2RZL9ct3/PD9bz+tbNe+T7gkAOeMPL3q+fnzl4tRRp49uucdk+/+LKE6xiuvvfjQ6X85drOlMlavWPtNRZvKqiuuuPpPM2fe8b48o++/WfFDcWlZl1QyDq+++vL0s84947JfPuPsEXdMnHbE+4vfeW3+/PmFmxv+lhO0oGM/+eijL9KWs3vaxKBxBDGEEe6+Q0sRui5xQ0sZtlMS/RS9oCGDGcMGF2gKuTjFPoVceOxzlwEKBfqja47NLWBAMBiApUuXwmOPPQKbNm2C4rAOQTUFYea+TLEYMQx6N00bTHRlhopZKQ/sQtCqTXs4czjeorwXpmXxWLq0W9tMXJvXWuYtiSHgKtuJgFv08vX4LOQWlbXLgTLFreOPljMGT1kw01QVrFQSAkGDwZlpJUDXgFmx4vUNsKm+DiaMvxVat2kL1994E/gCIYin0swyyGxczPLmmsKktbNZGVkRxyZZ1FxBsCQHa9puI+wyvIOGutpP2nfs0L8FfQVoqqQAKbCNFCAo24pCL1z46T977b57Nf7D/dRTj04eNfLcsfLpfvhy1Q+BisouvoBmti7nramb2uo3pTY1JFJlvoBvXWW5r43Yd8SIi6smjp+8FHv4hUNBmHrX7UfefvstL29uvEKfv7fw05cHHNDnwPVrNtRVdmzd/teOsz0c99y/n3uuU+edjsPK/Iaft+vBwq/4Qx0OByGZjLMfXXRZYrV7bLOE0ILPRT2vfDoUAjYvuMkAkg/SGr/nqZCPljJdh4ZIHbRu3YrNDa02tbW1sH7tT/DVZx9A3cZ1UFZclClzgYH+mu6DcHEJBIvKWSmPDp13ht59+/GWQqoOoUCAuW81w5CKtza+Uvk681kFcTxhPZP7buaLP5Nj1cR1I5QxC5nqgKK6hSoU9LFirBl3x7LiuFitH7j7FktV+AMaJGJR8GErKcdm6/rehx/Bs//+N4y7/joIh4uZNRTLfzjMJZwLZdztintgRmq2Qblwx4oM23BQg/XrayEUCIKm8GSKonAQ3njjjZuPPnpwzfbwHaFrIAVIgd9PAYKy30/LRiNdf/2kIaNGj35MM/RQfd3GNT26dWgn7/To3+dP32/QUWOKy4rg7jtuPn7ChJrnm5rO54u//8pXVNazXecKeGTeQ1dcfN65d+H+Ly54/5k99thjSDqdRPeU1aq1j9cr+JVbdINTF0slS8JBFUJlvh32Hpk3d+59e/brPzKewEB57gJUNIO53vDHGlsrsXpjbkV5BB7cBy1maHViFhJ3ayrgvylLWT4oa/q9bOA8s0A5vOcllsXgGaH8Nc7bsVNQWR6C8TffxIL8dV1lrtf+++wLQ044ERxNh3jSBn+gCNbX1rGaXT7Dz5IFsGMBWsqSUpZpPtD0uh1x7sKaxq87684U1jP5tpXhLN9z1a1HluO+zEAZWsrQsofVKTDmz4BUErNm/ZBKJzNZmTguxgbi9uBDD8GgIwdBp06d2Bpi/Bw7L5bXcJC/BPTi2LxpeVNQhg3QQyE/RBuiGXjH/QOGD+67d8bxl112WZPf+V/5FabDSAFSoIUqsMP+4G6r9fph2dofTAu6lBaXQc21N3X724OTfhDnPn/4+T1umDTjG1XX4b03F9xfXX3cyKbmNW/O03cecuSxl5uAwdXppV3bl3XB/Vf8lIhZlhXEH7Wvvv7imcFH7HPSr72+y86+rOz6W29fbdpWIOBXobzSv0PeI888/fT8rt17nBLFFjqGwftUuq47uU1RbtUxrrrX3djUWsjZhl6oyZeR6bUWNR4711LmmLwNUbZbo5OxTKEbr6K8GF59+UV4951FoKg8XuyKK6+EaDQOScthQGY5CHXZJAI8Jxac4Fs2+1K+dgFYomem+KyxBaxwSQx2Hrc6baGYMwFltoLtorLuXOxPifppGv7/CS+PkZkfQpv7Lu6D4IrXjvFxqoaxY7zcBf5lrHd5oIy7LXNrtKHjVIZs/JTBMYNRi0E7juvTDQj6dXj6n4+PPm3YsJm/9vtKx5ECpMD2pcAO+YO7LZdwwX/efKZPn/5DbMuAVctWvDbgwO6D5PN//vX6WHnrVsE1P33/Rf89u/duam7nD7+ix3W33vopaGqgXTsDJt4yfWTrijZdTz/1tLENkSgYPh1qbryp44MP3r7qt1xj7QYnVd8QM7B5c3lrdLrsWNsTTzz24K677nFOMmVy64imgaZx77Kw8mStOtlSsIUsRU2p5wU48YMuHpty6eU/n9RmCMHDLSGG0MHnzyGK/2FZDwdKS4vh8svGsGsbP/4WVvRW0/3gD4YgbSmMdBBImVUL9XAbbstQJlvEZDiTn+dzP2Jigvy+F0TzWdrk/RHKuPuSXw/ThLVf4muFSRl884AZgyU3HMx9zpNX2ZE8XtDJZpaipYxdC8vCFO7M/FAm7hP26DaAF6iMMYgC9nQs06HY8PXnn8/st+++o3esbxldLSlACuRTYIf7wd3Wt0F19dntZsyavTIetdWQ3w9jr782B5q++q52dbCotJ0V37S8W5eKKpzfJ4s/f7fbzl1733XHlFNrPC7N75ZFf06kzba2lWIup3gkwarJY4D2ho3rvtqrb8fdcIwbb7xt5OgLzrvuxyVffLDfoYf++Zdc94Z1jhNP26CpFrRv19h9+eqLr9w/6KjDz/8lY+K+1dXV2oH9Djz7qGOPv7BNZbudA4GAruuq9t77b7/5yPx5Q2fPnp3+pWP+3vvfPuHmk084+ZQnsWaVyZqG6wAqb9CNldwV7EYtfpYVLJeQrVSfz9K1OatZPrAS18ShoumG3/L187Fy989AVAbK3PpaHNEYyHTs2BGm3nE7DBgwAHr12hU0Q4dkwmJZh5brusP2RSybEd2hzG6GJTaydcryuR4FkHndjjJobQmUNTVOBjoRFF1rF7MMupYybGWVgTK5npqALOlfQJ4Tgesra5R7hyGUCbcrn1e2cC47J3Npcrcsu08wwcDiGa04L7To4XPWpgr9qtibU1Xgh2+/eXCv/fajQtK/9xeaxiMFWpgCBGXbYMHeXfTFe23bdR2g6wFwrORXVV2CDJxw++8Xa78Phoq6BnX7x6qdirqeeurZO0+fMfPHoM+Atxe+Pv+Y4wbnANW9s5+adOQxQ67F4p8YpGyleHIk/oN/+6QJl6xcufz1URddMHPAvv3+lIrXQ+uykrrTzh3eZv78+al8lzrmwjF7lLQuSU+YMIG1gLnoorHl1984fiMGe/s0FR58YFrnmpprfxLHrli++ptwKNTDrK9d3KZrVb9fIt/Xn379caeOVX3jSVOLReNQVFoCyWQCWpWXwpuvLJhx5EnHXPJLxtsa+37/zdfL6yOxzrF4GkIlJawEBMMXNMCgZYll9CGc8fcRyvK5FPO5HsV887niCn1W6BoLwZwoMSGOw6IQ7P7IC2VuqLpjQcgf4NmBCJqWBZrPD4lkigEpAhmHLo1dPwbGY3kHpot7jAxlAkDEfSkeZZ2y88+NgfNe7+YtZdkj2JgMwliIfmZuCNNZfd36bWzyGM/GP2HLKbWM4q7J3I1dl6hXloGu3Bpz2Z6YeH4O1cIVymARwdGFMnQthzF5JJUAQ4HaJ/7x2IHnXnjh/7bGfU1jkgKkQMtQgKBsG63Tz2us9Q2RaKuA3w/ffP3VI4cfvueZeOovlzQsDwQCnTetWbV4772r+j35r1cf7ddvr9NBseA/zz09dtTokZPlKQ4ceHbggTn31Wma4avbuImXX0BY0DXYtGkDdOrYDjDM30zHIORX4bG5Dw27+KrLHy10mWvW1P1QXFzS/tprr+p/zz1T2Q/CDyvijqYHoKICzBm3zeo1rubi7/D9JV+v+Ka8daseqWQUImtWv9Fjrz6Hbol8NZfUlIy65uJvVM1ot6m+AaKR+FpN05et27A+VFHeeve27SrBr9urKtqWdtyS8bbWPjXXXNPhzBHnrqyLxkA3gpAyLRbQz39ouduPQQlairBOF+sYmet+E3P7JcH78vXIVqXNXSe3COV+hWXLDR6vM5gSgeq57ZDw80Q6BcFwAIL+ANQ31LHq9izuSQHQDR9rL8RAT+VlK5ilDO83hFWMvfLE0HkBzAtojcEsf0yZPI547tWJr4frPnYD/gUcoi5olRJ6CLemKB3CtFN4kgGzjTE/NfaqLKy6d01xTw27AUg9P737iOXxuqWZexRLi+D//OgaxCMNALb5bvvOnQ7Y3LrT56QAKbD9KkBQto3W9p6Z8/56wpChNczaoGjJn1as/OTmiZMunn733e+pKvh++mHJawMH7j5oxcr0StCgg6FbztWXn99u3rx5a71T/HFZKhqNpEKYZh+PxyAY8kMsEWXp/thkum7TBnQ9rl3w/LNXXDRmZEEgw3E3bUpHLQdCyVjdko6dWvfA95auTqUiibSB/Q2ffeIfR19zzTkv/vfjHz7t0LFDn0g8gr0S1+/ctUPllkq3/PuffvQZgZ0j8UQyFo8ve+3VN2ZeduX5d+/b55AuT/zr+R9CYR8Uh32RULFavKVjbo39br3llgGHHXboe+HSClBUHWKJJOg+PzsVWoQyQIaxS4hprpsqk6G3BZMq5M7M94OPw23OfdkUlHFocbdM1iB/nYEjXYNEKslBE6vOO8CyNENFxRBLxFksHcaT8f0d0NiYDmgCXlR0ZOZu+SyH3vey8MktV/ksf/nGEWcS8+HXhyX3xTiSJYwZw9y4LxFvJkOkm1mJAJoZ122PJM6db13k97IJD3wE7/4I7mIN5QbmYl+EXMx4xXSEthUV69WAtsXfqy243WgXUoAUaGEKEJRtwwW74677zjvymCETisIVbc20Bj6fCjHsVu6kYfrUSVcefcyxR/bq3WewqiuwYvn3bxx2UH5L1IoVjplOgcZrYaFfzQZNUyAej6z79tuv3/r22y/nXXvtBc9syaXdd//jVw88dNDVlRXFrZcuXfrJ5VePu+SmW257sapbjxLbdOCDha/9b+eqnSq77dylMpFOsOrws++dsef48WM/3ZLxl3z2/Wet27bpvW7jprpXXn1l8qjR594mjrto9LgTr7hi7L9YWQk7uaJz5/KdtmTMrbXPLTeO7T/05NM+MtH6peqg6gaY4kc6E0vGf+RVltHIi4UilMmbDBjyj3Q+K5h4L9+PfyE3pzyOXMGfzyE3GxLrQTDAkCrR57hWNZVBmKGhJUxh1hssjYGFU9FS5h2fgykP+2dgwSxOjaFKzFGu6J//+puGMjxHPmjjoOPiIFrubBnKBJiJOmI8TgzH4dYz/s8ec0Yzl2L2n0HVjRnLNHTPVOwXKyyb0tCNje+7yQaSxSy7dzaxgrkxMz1RgbmJsYMCQi42Li8rK64LBP1lW+v+pnFJAVKg+StAUPYb12j1spWfGf5AxfS7bj92/OTJOaBy6023nnPJpVdOq43Up6bdPeuKqVP/Og9Pt+C1r9/qXNXjIAQpZoFxTPjw3UXwp4MPcvsmKvWdOwdK803tiksnVF9+1bh/mgnMMMNg/BQsWfL1fz76+IO5Y68f9divuZwHZj8xbtCgP401/IGScHkp/LhsLeiBYjA0HXwYmJxOQSgUBNtMwTPPPjV69OjhW5TCv/TLlV+VVpT3rK+vhbvuvvOAaTPveFee37+efXNh3z37H4wafPfN53MHDz7orF8z/9/rmHEXX9zqjPNHro+l0lBUXMrclzzAXfz42tlAf/w1VhQwZTOLOxEZPvCHWICF/OiFjUJZh6LhuXeMLLC57snMubOJB5zRXLerki1dJ4LgGZgwEDOhKBSCSKQhU12f1cbHllJY9l7002SXzEupZrIJXTDzWvSE2xLd62LLbyVs2n0pHyvrmgU1UZKCg6Gu6OyaMCuTlclwbOaKRZAUxsIslPHReeam+5cx+wlds3ZAvkZeKJPdl9593dmzBBHu7s7AmsVr2mEPUYwPrSwvh4b62tVvXDKq85+pi8bv9ZWmcUiBFqcAQdlvWLLpt005qfqM8+f7AgFt3bqV3/TavVtOv8knHpl/76AjBl/QEElCuKQ1LPlx2ZcPzXlk/LNvvPJC9XGn1Iy+9OIrLSw4mkhAQNEBu+yVhf3wwvNPXn/W+X+5Nd/UvvpyzZe6r2g3/LEvLtLhlRefunv4iGGX/obLYIe+/OLCx7rv2uu0lOMDB7MNgZeAUJw0KDYGgquw8LVX/3ba8CGjtuRcC55eOOeAfQ86K5mIw+tvvjTtLyNOulw+bvDgYe0ffmTuNw0Nm4rDASMxbdrkg2+/feJHWzL21tznq88/W98QT7XCivZoAQuEwrmuNRsz59Is0F+0Gcr80LpWEHl+ArbyZSc2ZUXzWskKQZt8bi+4MeDwJCIIIBPjyZasfNY6Vg3fYwFivStdiOHZp14wbBxnV8jqJ+acz32Z7zOvS9MTUsdczKJHJdYbYzFfvEoG881ubh5CswwMemLMvMfbon4Zs1ByYEVwQ6hlxlXm3uV6ietJxmOQiMVYTbgMaDoOpOOx99t1br/f1ry/aWxSgBRo3goQlP2G9ZkyYcpJw865dP6G2lqtfdsyuOLK0d0ffnj29/KQL7/w+sKeu/U7GBs726oBgaIQrNlQB6adTvmDYZ/h94GDwb6OBpqdAt2Kr+jSs3VeN94ZZ1x44D0z/vb22jV1LJsuEdu4uO+e3X5RBmRTl/v2W4sXdNip+1GJtA2hUBGsX78ewqEAFIcDENm0trbnbp3Kvcdff8X1+112zVX//N9X/33tT4cexhqijxx5SbepE+/+ZsO6ei3s99lXj78oPGfOnIR87JNPvvFUv/57D02nG8CxEh/26tVl39+wFL/bof/37L/mlFZUnmXZKpRhpoONCYga6JqPVcIXFRYwc44HxGfdU+JHV7ZEieKp3uxEEV8kW5IyICA1+S4EK/n2LfSe7P6T54b757Nw5YM7WWAZjBq7T6V4Namnpfd471xzXbJZEvLOzwtlcmalPGY+3fK7T3Mti97jRMxY/mB+FRQVrd0ifRPxi49nooXOccA0nUydO+y4YaNbWFdZTB4rIuvzMbdxpKEBPnz/vWuOHXLslN/tZqaBSAFSoMUpQFD2G5ds+fJUHBQj4PPZ8PprLz5y2mnHsqxKeasZO+XwI48+dmK37j323dQQgbKKUkjbFsSSKYjG01BaWgIOtrNRTJhz/4whN0648t/5pvXRB0veLWvVdr9QKASWZcY7dwqEfuP0Gx3+8NxnZ/ftv9/5lg3QunUbiEUboDjoh2efemLkxWOG3+894L03Pnhz1z16H1JUEogYPoUF6i9c+P5b3bv0PijgC8J/P/hg3qDjBwyXj7ts9JVH3zT+jn+vWbNR9wcgdfe0SQOmTZuy+Pe+ll873peff7EqFk+3X/Xzz9CmXQeW4YqtkwRY4XNMghBQJjLpROkDGWryAY6ciZcPOmS4kCvi57uefKDh3c8bk5UTqJ7HEpbfzchHbQw7jUtayODU1Fj5tNkSS5Z8PZtLhNgcqKE1Tcwjn5YZrdzYQllbFk8oXLuupUyUWkaXKUKZz6dDQzTF4vZwU23+XkA3IJVKsiD/4qIQ+HR1/eSpd3SsqanJW7rm197LdBwpQAq0LAUIyjazXn+fOfOgU/58+lO1m+o3zp49e+zEOyY+Kx/y6WcbPw0WFfdRnDiUlPhibSsD4UJDXn/lhIP26Nf3jKqdqw5o3aZ1D0XTA75QK1i3bhOUFxfBmhXLIgccsmveDMRZsx6eOPSkU6+rj8QYHDz3/NNXXn7pOXdujdvtrunzbjluyEk3JhIpwHpppSVhqGwtRUNLJ1354/q1uj9cmUhHfq6qqmTNy9esi9enE2axpuj29Tf9tezBB29vkOe57Md1S9NpvUpRFOfzLz96+MQTDz9na1zHrx1z3FVX7X/ckKHvYL37eDIJmuFnvRGFqw+hLBwIckjDRAvXTSigTHYR4g+912WYa2nKb6kRgCDHpMnA4nV9FrI0eYHD64rccotS438q+Fi5MWFeIGsKsgrBq7xuhaC1kcVMOkjWwgtajdyPwOuteefivXd4CKFc70zUf1MAec2xsMSFyWIOMQ6QWcpsG6KxJPgCAQb1Qb8PsBdmOplghZ8trDWoc/fwl59/NuHgQYNu/LX3LB1HCpAC24cCBGWbWceHH3jgguOPP2lGOm3racuB1T+vXzT3obmj77l30n/x0DFX3Tnkqqsvf8Y2kxAMAEy9Y0L17bdNeHJLbo/pd95zaf8Bh0/rvNMuEG+oh3Zty6GslfQvvzvIsGHnHTxr5v2vrttQZ4SDQfjfl5/NPezwfbZqUPw7i779vEPHTntglqEKFvz9wTu0mpoab/UD+O7r1RtLy9uWp21zbYf2vrYXjbmx/6TJt3y4asVaxbJSH+/Rq/PeshY/LFn1VWlJRc81a2vBMtMf9+6X+/mW6LYt9nl4zpwp3br3uKohEgNdN8Dw+xmUsZImqsrrw6kqa3KNz9ENJd7DH1nR41AAmwxmuUCV2xbJCwfemDD52vk42WzCQq5Or/tSHqMQNOUFEJG16MaYyXFu8jnwebZeWOM4LvkavcVumwK1fID1W6CSrQ3WWnP/FWTz9sSQ4ZrmgKzHYpY2eQQZkhkvm+LWH3O7Ahi+IAQCBkQicWDZ0m5XCMbytgmGpkI8UvdJ25279d8W9zWdgxQgBZq3AgRlW7A+H77/0SdVO3Xt1xBJgKL6wfAH4bslP7w7a9bfB82ff1f86+Vpx6eZoGlpWL9y6Rf9+/dpsoelfMrxN9997ZlnXTgpHm2A8rJiWLz4w4eOOvbAc8U+Z5554R53Tp220DShHLO0Nqxf++2ee3XfdQum/Zt2ufTSmmFjLr1iHoJISVEILhlzfudHH30gU9lfDP7Ru18truy4c19VM37u3FFvP23WE9cdf8LxE20nBR+9//7dp50yOJOEsO7n2A+2ZXdZv34j+HzBjbv0qmz1mya5lQ9+4bnn/i8YLj7az7zEmGmJDap5NqHoX4iVGVAjAWYCzvA9uZm2gBb8gUdLStbVmQ2kl92a4tK8Af7eS2ZNuDcTg9YUrHnHy+fCa9Ktl6dkhRfKxDnyA1QulG7OsiWgLd+cvOdpah8OZDybFKFMrI8XyvD9HKC2eJsk8ec2fGAWMtwX3Zf4iGNioD/L4AVei8xv6BDwGZCIR7GCPzsm3lC34pn5T/W5vKamdivfzjQ8KUAKtAAFCMq2YJGqq6uDoy++clGXrj32jMZMCIVLIJ3GPncarFy3Ll5cHA4GfAB+vwMdKkvh/HPP3P3RRx/donYp1dXVvgkTHkxieQyfrkDrylAkFOaxWdXVI3f626yZn6ZSZtmaNWsgFDRg114dt8manX322YGba6bVp9OW0a5dBbz15ltPHn3cIdVeuZ5/7o0Xduu9zzHBcCg+ZuzNnfbbc49JQ04acr7hA3j1tf88fe6px518z6xHbh1++hmj1q9dX5pOYgVzNTL7/hmHTLpzPLM2Nuft7mkzbq/qUnV1cVEpmLYFPh+3mGECAMu+TCczlhRhQUMwQ3eVgDWWreiCm+yO4z/sWfcnAwWPFUoOzM+XHflLLF3y+LJlqxCYCQCSHxvvm2sJy+c6bHr8LJQJq2BT520K2rbkM3kuMpRlgM61hMnrkJMcwSxi2d6Yfn+QATZavThoc+DG+nasYr/r9nQsk90TqXgEzFQSigJ+qK/d8OUL997ff8w99ySb83eA5kYKkALbToFt8gO/7S5n657pmnETzjxl6BkTwkWlOxn+MGA6PBYaRbeFZcZAVUxoVRaCDetXr+qze/ctbhm0dKlppq2EhuOEwv/P3nWAR1F17bO9tySbXiEhCb0jCtKLNAWNgBRRJHTpvUWKdCmhF6UoKFEREBCkSe+9hZ6QhPS2fXd293/OnUwyWUIV/PB3xycuO3PvnTvnzu68e8573iOB37b++s2ly1eOTp0at8GgM8pRYwn5KL/98uNX/Yf0jnu9V1ky+vGjl88HB4XWMFnMIBLy8oJDPT1czx0fv3rSex0+mcrhimHPH/s26PRGQfuO7bo6wQISKR/A7gAhjw8WvRmMhVhKxp6yfHF8nWXr5qb/U9fxd88zNW7qgMjIqKUCoRgkMhkJVWKenVgsBqvVXCJrUEZ4D9swYA1BHPZle9OY8N2TwJVr2LMUQMDam/YSTpQrqCnLM8UOhz4NbDE2e1oiAt2/bJkJtmeQbf/Hr/Px8C0zryfZhD3vp3HOsN2zEiUwXknkK5gC5kVgiuHyuXo7mWxMZm4Wi60obMlcZVFtS+SZkTC2gxR4Rx6Z3WYloEwhk8Cjhw//qvtuo8Z/995093dbwG2B/18WcIOyl1jPoUNnd2rT4YPJ3j7+1cQSORgMZpBKhQBOCiiLDuQyUtzZeuDPP77bf/DA+s2bV5YSTXU95a5dV26Vjywf4XBSYLGZQa1Wg1FvArFYCFajEZRSCWRnpV2rWjO8n6xIPwAAIABJREFU8ktM96W7zJsRP7h9p06LNWpPsNrN8PWUryKWrV1A6mAyW48eI2VjJ4/RCwQqsFNcxGCE8Ozg2kAk5oBYIITCggLgO3k5iVev7e8U07DzS0/of9hx9co1t7XevuF5BQXE6yVTqAi4Qk4XA7LYnhrX0jrsMCT2R4CGIU+pWEyuCtvjPmY/w8mieWw0Rws3HIddrocNxFz3MyHWYrjwhBqNT+JlMaE7pv/TwqRPOsYGNex5MCCIkQQpBkWMiKtLlQC2Z68UMGUqihcN7uotK8vjVcr7WPQNyNjbtT/WpmRCza5lkkqBTZawLD0+XawexWHJ3J12yM3JBD7Y4frVK3HdPuv91f/wdnaf2m0BtwXeUAu4QdlLLkxUVOPQ0ROmbI2OqlZdo9GQouAIRpx2K4jEPBCLBGA2GIg3Bfkkj9LSUvMKCu7pCwtz8gt0D61Wi9FoNOWlZ+baWrVt+1WVKpXkVsoGqFtG80+EYLWYQCWTwvkzR3/p+GGLj15yqn+r24PbWTlmm8VDJpfDvfu39jRqVLe164CXb6ZliEQabwRlPK4QCnQFYKOMUFCYY87Pz719/07Svgmjew7/WxP5H3f+6YdNh4JDyzXKyy8Eg8kEJosNTCYTyGQSWknehezPvEcpBHzgs4nv7Ic7Fgxngx6ihVbER8NxaR0rGrDhmMwfm7PGBhRMqJQBF2xPWlkmZECdK3gpC6iV1f9Z3izXigauAJHJaC0rNIttXcd/rB0LrDKglf1a1j72GGgfDGOW5ZHEvo4iThhjJ1e9OXI9KBpblCBAQpaYfUnRYUwr5QCdroB4yTRqJaQ8uHejTYcOFf/Ht7P79G4LuC3whlrADcpeYGHGjJz8fsXK1T8JDi4XGRldKbxQZ5TZKQ7I5QpSGJzLA6fZqE+32iwartMp1nioyBezWCoFjoMDZpsV7FaKhL5ICMzhIKrxNrsddPoCwPAYKsnjg1yEvCQBH86fOrqmc5fmfV5gmq+06XdrflrRuGmzvjyhACQSMcR82Epw6NAhin2SdT/+/n2lqJrdOCAi7GmhSABiMR9Wf7v8fm5+wW6txgO4Di68U79OtXo1qlRMS0lMrFqvZv1XOtHXPNia5St/qF6r9ifoCUTCv9lKEVBWUJAHVquVrCUCJ8YzhP9GQM72dLHBE+P5wWw8NlBxBR3F+lYov8HyIjFADzND2aCP4a4xYAc17Zh+zPnZ88B5sr1Qrud4Fo/taWWkCKgpKjP1pOV5Uoj1SR4uNoDFf2OWKwO8XIEV7jebS2kWl5oGEdwvEhZ7EihkE//ZgIwBX8z10e9R7oIiWZZmK61Nhq94HwT4+YKnWgEP7iZeq/N2w3/U4/2aPxru4d0WcFvgFVrADcqe05jTJ0/+dPiIcStsdhDrDRaw2kpq7mVmZt2+eOnCz8eOHVm9ceOS+zjk4P5j2gYEBVaqUq3q2x4eHuWVClUEjycQIbGby+EDghzM6LPZrOSXOpbzcTg5YDBaQShEFX0B/PnHn79+9mnLD59ziq+t2bWryQaRVCYVikRQkJt1sEqVsKbsk504fy8jwC/EOzsjG7B+s1IpB67AAQqFjKiVm0xWUkcTa2hynWbQeshgyKC+3vHffZf12ib9igdetmDBypr13opFpX8Ojwd2J4d4RJBThuAM/xCcIUjA/Qg2GK8XA3QYwITeLgRD+N5B2Yrb4UOfDSzwEsoK/+F+ZkybjQ6PMcCECXUyYzFtGeDGBnDYlg3K2KCNaceAOzZYY4M47O8KlMoKZbJBFntpGNDJ3sduy4Ae9j72+Ex/Nqhi/9vVfo+FN4sclezrY8+F40Lsx2N0IXFbsewJrjkmfOA+u43OzoQi7yhWhVAp5ODl4Qk2qxGuXDy7s0nL99q94tvTPZzbAm4L/D+xgBuUPedCDurd+52RI0b/Rjl5niaLJZ8nFOdeu3b1wq0bV7dNiJvw/fMM0++LQU2DQ0OqBvoH1dBq/f3lCpkHAFek0micWbm5YpXaK5wrkAMHeKBRKSEl6f7VBg3KPVFeY2DPgZ5LNyzNeZ5z/502hw6eveAbGFodH9BymQT8fMTF983FKyk3tD7+UZmP0sFoMAAfH/R8LtgoE0hkEvLgkkpkxGPBcTisNqMu6ebNi1u69/l84t+Z0z/d95sZM0Y0aNJ0nt3JAyeGzLA+KAFDdLjKaDSCwWAgXhLmoY0gjQ2g2MCIAQeoU4Vld9g6Z2zQwwA8V9BQ8p7mnLG5Zmzy+7PCkGxPFxvMsL1r7GtwnQeb08Zux6wPu7am65rhWOjpYwBlWceftM7MddG8vueXBXkMlBEpC1ah8CLOHhNiJitcFJJkbIz3NPNnRSCGIdAij6CALwKZTAZypZJ4yPDf+MPEZrGCp1oOu7Zvnfxhtx7T/un7130+twXcFvh3WMANyl5wneLi4ohQVVxcXKkQ3gsOU2bzTT/u2V6jRv32+OBXSKUglwF4liEmi53T7ujuymTycgX6lDvBEUERZQ149MDZneEVoltRdic3+eHDczu3bx88Y86Yky861zkzl8W2bNdhpUgiA6VcDvv37V3Rs3vb/iePXz/uHxZZP/0REpidRNJj+9aEfumpSdcCgnwj+GJhIJfLFZhM1mwun2dJvf/wSPzK+U+UCknYsPmbjz7u8tmkSaPrTp879/aLzvN1tp8zNe6rlm3aT7bY7GBFrSoHCpRhSNFJe7wcDgLI8GGND2/8N3rPGJI4PrjJw5tNtgcH8IDOXizLS4X7maLV7NBZafBD89UYYMMe62n2YObBgBqmvyswKwt0sUEQ25NWFihje6pcw6R0+5K5s8cty9v2pFCnKyhjX3dZfUr20YKvzMaALmatCDAjMhc08GbvZ0Abr8jrKRGLSdUHsUhKwBiq+KNHFO8HsRilMIygkIlg7dqV9b4cPub067xX3WO7LeC2wL/XAm5Q9gatXUzMF2Gz5yy8Z7Vi4TwOKBVCOHjo98Xdun9QLMCK003YvH1To3fbd8Xnu0xqh1nfxJWbPn06CZsy251bqddlUnW0yYzaWmISphIJAVavju83auyXK1/0sk+df5CoVKorYIhGwOPa9/2x+3jXLt0aJqfnklI7PKcVbl2/vCWma4uXyq5cv3r9zJatWo9F4HfyxPGpbTq0nPKic3yd7ePGjOnevlPHjQiY7SiDgmFMPg8sFlMxb4wdYqNDWnSIC/8QpDHvi7P/OE5AZXfMumUAgasnh8mgdA0/Mlw19Ko+jejvClBcgRHOyfWc2IcZk+3pcgU4tIeuqNwQK1vSdTzX0Cd7TlwuLYlR1hzYYMl1bdnXwT72pDCp6376vZOUOkJvJ7MmDNhi3uO6ka0ojInnZbJnUepCrlDRHjEpDcZ4XAG9lkWZstgeuZhcpwOsZj3EL18hiYuLezLR7XXexO6x3RZwW+CNt4AblL1hS3Tm5J3rWt/AaKw7KZUJQciz2Hz9VXSMBgC6dPncP37ximSDUcAzGU2gkVutk0f08V6VkFDAtLly6d4FradPdaPBChwuD2zITudyQSoTg0YlgGHD+8pWrVplfJFLHz9pTs/OXT9dj318tFqgTFbIzy8Eq53OPORzbBkVK3v7vsiYTNtBfYfVnjF9+qnMnGyuRCLJCQzx9nqZcV5nn9HDvuzX8aMuyzlcIbElhdwhLu3hQm8L41FiwBUbaJRk5JUANAxtYkYeVmkgSllEVt5BQtf4iu8RrLGzE125UgSYsEAZA6bYmZ5sTxh7fHDSiQNlcdbYIIrtKSvL08XYnK23xgZYZfVx5Ye5gjY2r64snh27PTuRoCxeGXss13+TNSKArKTCAnuMEnvyi8V/xUIRSGRSUMjkIMK6akVlt1C/jAapTuDwUCyYLsOF+xDYcTkO8FDKQCCRur9zX+cH1T222wL/cgu4vyDesAWcOG52p0979fmFK0D5Ay7I5EKYt2BW7VnTJp/DqR48fOF0WPmKdex2ISnVcvD3TXGf9u9WrHk09eulI3v3ip3rMFuhIDsXzBbDeRDyA4RKlQ+O6eWphrMnj29r9947H7AvffWKH5YE+PoFtfmg6ftPMsnps4kPncAPlEsVEOCjhbS0PLA7LMAVcGDe3BmVvvsu/rmqGLiO/yjV8EivL/AFpw0uXzq38sPOnfq9Scuycf3a8e80bDLj/sM0UjpHKlWCgCsAC3qZuOgVwdqHdBiM9pHQGz6guU76QY0giLxirUVUfKdsRa8U2Bw2sFsxPIb8JBQcRbBGZ/PxebxSIc8Sb1VRogmUSGqwgSDOiwEVDIiho5wMiKTnxecV4/3HvFWu4IoBl7ifSVYgJ+E4yPWxN9fwI/OeKVNFz8kJDpIUUcLpcvXGlSWpwQZXCAZLe80Yrxe9HgxQIqL7JBRZMkvSj1cih8HYi8iP8IS0Hp1MBnw+LfhL/jDblc8DHgcTPrhE+oKRLcHxmfqnCNr5IiE5v9VsBCGfD/fv3DxQq17dZm/Sve2ei9sCbgu8WRb4T4KyI3+dPRlVuXr0skULuk+ZOmpHWUsye/a8FmPGjPzzf7FcyUn5RpsdJGarhWQy3n+YtPfdehVbdes2WLlw6eKCvHwTmMwUqCR8c2iIVMKe49XbeekSoczHnJsH5sK887UaRdXq2bNfwMDh4++IlQqxVKwALmUxlw+WFfcbP2Li4DETpi3Gso5//rl3Q6cPW5VZ7Hz27CWz3u8YM2b2rPmrQgPKle/Tp08zym6CC5fO6hbHLwrbv3/rCycdXD53/6ba0zuyID8bKwDYwysE0MUl36Dt118TfqpUrdbHRpMV9HojGA1m4AMPpHI52CgLebAX1zws8pox0yd4pQiUFYMEYDwzdlIjkXDNinStXDloFrOxOLTJhNboNnTIk5zcJfxHwIZLEUdGeb90mLAIKBZ5zVzHYd6zPW8MSCI6abzSFQWK+7MAWlmcMwSG9DzQM4goiUZKroDM9RYoDvsWH8D50x4qemMyounsVwKAiyhjJdfNiPHSniwUGGPCkRh+xFJI+IeEfTpETIeHMcxaZnYqV0CybtEW2L44DAp00XqiU+cEkvyy6Jt5Tad+PfXgG3Rru6fitoDbAm+YBf5zoGzxzDktP/qk5x6hWE6+fLf99P247n0/m8Vel2vXb10ICAqtfvXi+X0NGr7V4p9es5+3HthZq079NiaTmfy6V6s9TLGfDSzX4aNWixs3ahyDX/yoP7X1x43jhg7vXTz392I+065f821mXo4BFDw+bFy7pueYqYM24vzX//THtup16nVw2rkQHqgEuaSkivXYEZMGfDl03FKjCYnqhkdRFQP9y7rmuLj5X1soqlz9Om+9l5mWo79y8dL5keNGt8PKAwAO642b125cvnRh/19Hj8xNSFj3zDJKZ09cvRgYFFktPTsHZBIh7Duwe3n//t0G/NP2ftb5zp45dc/JF4VxuALiyTIZLeCw2mn9Oa4TKIcNsLYhCQfyaJBgJ54ue3EBcwQPJaTyEg4TkyTA5pmREBhTO7GoeDl6zQgYK35PAzs7ktFZBbIZ4IbXxHjmmOtjQpFlhRRLg7USgITjlfZElViLXC9xv5W4n+hxSrxm7PBiMXhigTYUXX7axpb2KCuUygZljMeNmRedhEHruJWI8tKhSOR+IZCSyiX0cS4tzlsiyktfQ4mQb+lkCsy+JeMQWRsbCEV84jFjkjmwLi5yCYnnzAmA4Pr+vbtZAT5eD3/8cdMnYyZNSnzWffcix4cNGyZp17T1mtq167bgcJ0qs7Eg8bdtv/SOHTryzIuM427rtoDbAv9bC/znQBma+9KJc0kqjXcwEnVVKhVsWP9t20EjBu1iluLqjQdOT09P4Dso0PpqXouNtm3cMScoOLTFucsX/ugzuOc49m3Qb2hc4359BxyUydVgM9NlfDIzMsDb2wOxD9ahBKOp0BkZ4VsqZjRt7tKpH8f0nIQJZV5yGQzt38//+19XPcKxl3/767pWbd//lLJQIBU4YdiXPUQJCQlEs6Fnl941Ro+bcl4sUYC3t9qkVHNkJBLH2nr06Ft7/vwFZ777bt3d5k2blhdxRXD29LmTdi7X8G7DBs2Qr4YPTZEIi3Rb8eGUk5iYmHErMfHc/aSkHwv0pmOrVs0u+OyzcdqaVSsOfq91m3ESqYz/MCUdvHy84ca1S7rJcZOjLlz4Mw09e9HR4e1D/H3eCg8vHxoaGBgo4PL4P/20uU2/kSNfKkT6sh+z2NhYQe/Pez2yAc8TxX1RwgFDi/o8HcmulCqkpLYhSlvg9duLClNzObQyf0nB8aIwZqnwJg2s2B6gomREAspwK/GOFXnGigBY8X6WhAMTXmS8bcVgDDlrRe2KwVqRZ4oNmp5mIzaPixmDhGdLRy1ZXiv6gGsYs/gcRcCMW+Qxo71neM00yKM5aqVf8TiGP/GcxWFLhEVF4BBBFu3VQjCForh4PyLoot8zAIu8cvgk/CgQlK69WXKdJWFRul+J9Ai5BjIPLvFwEq22orA0DcS5wOULi3XMHj58CBHlwyAlKQnCgvzh6uWLO+o3adLhZe9J137zZk7v1rJl+5kCsSQIK2p4eXkBZTWAVCJw7Nz+S/fOvfpsflXnco/jtoDbAq/XAq8FcLzeKf/90WN7xAZPmjTxooMj0HBRRV/At/3y048tBw/rcwhHT0otMHO5XBFYLbBuyezwSXPn3v37Zy0ZYerISfWGDplwlC8S8bMLcoHiAqRnZd65mXjn2M27d3+4fe8+jB89aa9ErgCgaG8EAjFDQT5gqUSu0wJrv1sRM3Nm3M/seW3b/deZ6Iq1alvNNvBRKWHA4C7ShIQEE7b5btOu/dFVajT18fIBIccGQwd3LwZlePziuXtWjYe3AEM4c2dNrzZvUdxlZuz+XwypOn3mnAvJDx9y79xNtIaHhQrPnjj9k8MKt/L1usQq1at0CQwIqM/h8TwxlKPVasHudAAKmyrkKgJM0MNEgIpACAX5OsLTycnJI9IBQrGACGs6gTJ5ecg5drtJLJOIwWo2gcNuA5NelyXi8/Lz83MXVX377aWvci2eNVavXr3EvT/7PFnh6ak1W5Dz5aDDXUDrlOUW5Bar1jMFx/E45XAWi8iScxSBkFJEciT025+srMKAPDZoY6KSzDiu2YLMfvqV5q+xQVSp9kVgjck+LAZxLNkOdl82MCvN6yr5GnEFYWwOGRukkXbOkvJTDCijwRbKhJSAMgaM8Xj4WXABZUWAjA24mPbMOCRKWQSiSjJVEQTSV4whZIKzigRfGc8aztGB920RYZ+2Bd24uK0TiDdMbygkemSYCIDl0sxWGyH4C8USkEtlIOIL4NLF8xDk5wNKhczo6eeDP3z+9jZz+vTOH37UdbVQJFbo9Ebg8EQZubm5QqVcqgkLDoCC3EdHg8PDG/7tE7kHcFvAbYF/xAL/SVDGWPb2tZR0nlTlY3c4wcdbYZ8w/iuP+Pi4wuRHVoOAx5Fy7Rb4dcOqev3HDH+lukJxjeP4nWd/ct3J4UeI1QpCCMZMPlSL5wklYLVhHU0O5BfqiZyFiM8DymYGIc8JGqUIjv6194cPO7fr7nqHnDp/K1Op8tNygQcKEQ/8A0XF63vzfkE+lydW4RNIxKUgJLh0Ftj5s3dSxDJ1gEKhgCuXz69v06Z+Lxz/ix6Dwr6ePfeGhbKJMrIzIPHG5cP+Pt6eTZqXLhUTExMjrB5Vs2f5CuVqyGWqCLlKHSoRy7xsdrtUJlWIOBwBWG0UCAQi4AlEoNeZyYMNwRs+4CViPvAFTuIJLCjIzhHwOKlmoz7PZjHcu3vn9sH+w4aQMOw/vQ0bNsyjRbPmF/xCQoJtVJFaO6k2TYcn8YGsMxrAoKeTWRleEpbPwuOMzhhD9Gc8VkxoEQnjbFBUCrQRFINaWvQfAQOYM8AKV9JAgT72WF/iaSsN+th9STiQoDy8LprjxbyyEwLY+109WOz1cOWrsefEBnTF7YiXq8Qj5dqmJAxJ/zBh/kqHU+ljNCijQ8euodiy+qE+mrNI3gKXoKx+aB8el+9i15J54LhWk5lkNVuttGiwQacntWs1nh7g4aWFwsJCEIulZIyL585DxagIUMlloPRUlfruHTx4sGhAr95HRGJRZrlK0c+l+D9o0MiwYV8OvuzkcOWFOl369Hnz3/p109qkkeNndenxSbfNoUH+kJeVeis0PDjyn/7cuM/ntoDbAi9ngf80KOvXb1hAv0ETz3v7eXibDRTk5+deG9h3UJ1vv19XiMmPXgoR9OnblZ+QkFCiMPlydi6z18LZCwdVrlrjU7/AoOpWm4Ov0viAjeKQkktGM/2AxF/5BmMhKORi4DgsIORQ9rnzZwcvWTInzXXQc5fu5mu15VT4jC7My7BVqexbnFp3P83ipCiaA6PPefSoao3SvLGtv+w/FRQSWRcfJE4Hdb98OVk5HD/tofmhzWYLTM1IBx7fDseOHJhw+fLpb9atW/dMrSXkuVAUN0yhUNX19QmoolJpAmUyeaCXp3eoVKr05wvF4HDyiNr/nds30pKS7q6QSoVcsNtujxo7YNMrNPVLD/X1uHGedZs0+Uvtqa1ktlEEZGHIi8fBLEmKSGPgA91C2Qkw0+v1JMMPhUSR9wdFshmMJwfLMxUDLPRkkYLXpTM22ZNlA66y/s2ETZ8E1FxBU+kx6PBpcfZkkRQH+z1yrdjvicePybbE9iyvWikwVOQZdAU7pcOgXPJjBOuMMfvZmms492I9Nlbdz9Jj0p41tjeLPQ+mv+txxiNH5l+0RgS8FUlbEDxc5IVjrtHVU4i2EwuFkJeXB1kZGcW8Mvxho/HwgHydnmTrajSexGt2+OAhqFypEqmDuWjm/ErjZ44vDsXfuHDjokKtrKZWK61yjUL0PDfs+XPXbnh6ekZZLBZdhcgQJdMnduj4mrGfxp4KDPDjpz64dbxW3SrvPM947jZuC7gt8L+3wH8alKH5+w6dW3/YsJHHeUBrQp2/cDk9KirCVyYWgZRnAx9/yWu30dChI9vWr9swNiKi0jvAEXpK5R5gtGDhcuTEiEAo4oFBnwsqhRiOHvxz1qeffVyKg8bcRnv3nXkQElYpBB84GoXQrtVySCbjnG9Wzuj1Wez4lNQ8UEmVcP7U4fUxXZsSTxizLV28cX3jFu17IhdGoZCY+33R+61FC75JAOBF4K99jgCzyRzw0+a1NadNm3zh7966G9f/uisquvJ7ApEc/Hz9IDUtBcaOGRq9d+8vN//u2K+6//Zt244Eh5ZrQKGDzI7iuRzAQuKoI4YghYQqKSfYHE6wWVEo1kb4ZkgAJzIJQh69joSThlymIvI5cqgcGKorXebHFZSV5QHDNmQ/I8Xh4j17kg3K9qqVcLdcOV3In2OHE9metGJiPXHfMRmVDI/scW6YKy+NqPkXkdLK9KSxdNQYkMT2ntH/psPIbJJ/WR63x8FhkYeuNKWsGJQx7Yk3kQUIcR64rgiyMFSfn5tLwqBSiQg0GhVpizxV/C45cersNp3BwG3Y4N32aLe//jryMDggMKhSxSg4sG/PrPYftCWf44TvE+YFhoaOCAkJwTGzQssHej/rHt61a/+W8PDIGPS6DR08LHrzL+uKPzez56/8snmz1ovCQ4Phzq3rB2rVreSW4XiWQd3H3RZ4Qyzw2gHHG3KdxdPAMJtEIlFs2LChWL4hfs2+LS2avBuDIp48vggcDjtJYedRemNomOpvcz9Gfzm6iUwt8EhKebT322+/1T3NJpNGzujevHXbwUqNtq5IJicPLZFYAAUFueDv6wWjhg8K2bhxVXJZY3y75uffmrfu+L4DydJ2mz40RKjAdmcv3UmSy32C7RQHJAIhTJgwynfz5kUZ7DGmT4kf26bjxzN5AgnIZBLgc1HYyQkZGTmA2ZUCER8MxtykOjXLh76qNZ00aWq/Dzt1m2u1UvLy5cuDw07lzZgW12nhklmE2/embN+u+XZFtZo1+6KCf0FeDhz6a/++4IAAKjg4oGlIaDmhAbMxUfrCQRPCkTNHipM7aa0xi9VcVLzcSrxCag9PUCk1RE4Dw5c054kGNexQJQNEigEYyyAMN4wvoEs8YegMNyZUh6AQvXroqSkL1BV7fwjoIGcqyu1AgFPynnaE4f9wbujRo9vR5ZHosCoD2th8MmxHVClQz6t4vJIwIdMWQ4gM0GIuzzVsyd7P2IQRvcVrR68kgkcEvDgfJmOThMft9mKpCrQHejeZjFHy3kGHoEmokscrVu5n+uJ+bGc2GunwpMFA/tC+6BGTSiWkr1IhI8keCqUMMjIzb23Y8H29uLi4/D/2H/qh4TsNPzGaLZCwOWFNpYoVP69WpSr30uVLWxo1rkuqX1w8d90il8uFMoUctm/bOrlv/95PrY0ZExPDGzdxht5D4yW+dfXCtZZtmlVmf1Z+33Vwb4UKlVtoNWpYv2bVwKFjBi57Uz5L7nm4LeC2wNMt8J8CZUk3756VyDVRTp5QBhw+FBqskJVv0NtsdrmPlyddv5BykGwqAZ8DhVnJp+vUjaj3sjfRwd0Ht1SpVqcth8eXolgoX8SBvLxs68mTJ7Z079G1x9PGjYuL4wYGVp0bHhHVS6P18kARS0wUO3nswNLOndsPKqvvxvW/zqpW490xSpUniEQAfr4czsAvJ3WZPHny5rTULHA6eWAq1F95593yVV37Dx04tX7nHp8flylV5BEsFHCgIC8P+FwBODBzj0ulvlUrKPBlbfGkfl98MSjsi8/77ORxudHe3l6gUsjgzJnTv7do07z9qz7Xy463cf36hZWr1RqCYUazxQhbf/lxRkFO5l4H15njcHDV1arV7FqtWs2BEqkShHwxWKwUka4wW01gt1NgtplJlh6COofNAfmFOuJNw/sMAS960RBYEC9aEfscAQKjc1WaQ0VfRTF449AJBdgfgQKOyQARbIdEdfbGBk60p42lploGL6000KJHYocHS4RViqET+Qc7XFhO1FQSAAAgAElEQVSqj0tZKMpZJCXCItMzoIxwtqzWUqHNEv4YDWLxj64xSYeR2QCU0R9jA1a0D1OBgdhJQAMyRr4CQTJTegqPFxQUEBBmt9nIOuFWLCQrFBB7q5Ry4jk1W4yZO3ft7NO7d+z2ImtwDh8+trlazdqdLTYqf8SIUe0H9B2YUC401NdkMD34MKZL9eVLF51RKuURuH7ZWRnptepW8XvWffr7tj9+r1CpelsUpP1t8/djh44bOpvp07v3MI9+fT+75esT6CkRiR2rFi30Hj9z/AvrBz5rDu7jbgu4LfB6LPCfAmWp9x8mCcSKYIPZBjKFGnR6M9iLuC9mvY4IcYqkGrDZKbCazZCWlLilXbt6L1XLce/2vd9Wq/X2Z1yuDHR6C5GKMBgLSCgSHyx8Lg8OHdq77JMeHwx82tKOGj69c4/P+/6o1XqByWQEEd9pCQiUi8vqM3zw2Bp9B4w57+RicWQxrPt+3Q+dOrXrhkAnIyMLvL28Yf23aztPjhu0xbV/TMwAedxXs/Kz8vJ5yIXi8ShalsHBA6lMBpOmTI5J+HF+qWzPV3lL/vrTLwlh5cKaeag1Gg+VEkwmw1XvkOAqr/IcLzvW2tVrF9WoWedLm91KwOrOHb+tyc1J/4MLztt6iyUdQBjqdIKHRKKoGFWhcj8/f/8ILw9PkMplWFEBeAIuGPU6MJiMIOAJARMGsIwWetUMBn1xfUxyX4ho5XgEGrgpFapiIjsbnBVzr7hAOHn4UCflfEjZJ9pbRLL/0FuGoU0W9mKL0OKD/UmgjQ2miiFXEQpzBXdsDx8bVJGyUQxCKYMXZsdKoi7hQea8DOBig0DXeaAuHGlfpI1WwiGjJSuIsCuXCxKJiIAt3IiuWJFd8BiRONHrCZjFagoMCKO9cLSgrIBHC8HiumBf/IxgX5VagfVPLYcPH5ocE9N5jss9xjl05PCvtevU/4DD5RvfrtOwxjeLFv4e4B8Q4aFSA0pl4CbG0KdKCQsWza01d+7X5592n6Knf+7cxalOjshLIZHA9Akjaixcvewi02f9mvVza9d9a4Snpw/n/t3b++q/W+cf11l82c+Zu5/bAm4L0LGI/8w2evDgwEbN2yySKdX1OByRh7efvwSz6JCDhb+QxRIZ5OgsgCKhKpUMrl8683ubNnVf2GPTv39/zdSJs1J0Rqc0J8cEHhpPyMnPA7lCAshVQ6K02WQFb60Sdm3buqbbF536PG0RLl9JL5RI1ArkMMnEHFi46OsO8+bNKLMSwdVLaWaRVCMy2xyg1kjBRplBp88HsNkhMy31RIvW9d5+0rmu39TlWe1OdV5+DkgEdDketVILXB4Pbt66kaX187j3KOWu7ubVi9trV6la12G2eHup5Ea73X7hrTbNp7LHHdprqFqksIeIRJKakdERtX77Y++QZyVMDO7du0bHjh0Xe3v71LRYTMdrNXz3jXigrIxfGV//3YaDrDYzYCmoHdt+3qQvzPqD43Tm2ij7HTuPY6UooZrPkYRrPLya6gv1OocTLnt4aaJCQwIahoQG1VWrlWIE1RYLRepa2mx2EjpDShhyBxEQ4EMf/6z2Ik0yBBBWmutISv8UiZsywIC8imhFeUaJHgEaI2KK61EcpixS0WfCfsyxIknUx8KSTJjSQfTSMExJehSHLdnhSfZxen9JtiTjvUJdMFJ7vChRAG1AMj/RQ4a5AwiqUAqD9Yr7UYSXUM9QWR8lMYpeSXIAF4hdGC8XaVucfUmDU7SduagqAuMRQy05tBkCMT5PAFKpvFi+BEub4RgiAc37QyoDvpeK6QIYTAgUPddIK9i3b++CTp06DX/SZ+r48eP7K1ep0ZTDE8L2HbtTFDJFoKenFoL8AyC3IJ/MXa1WwOVz57Z2inmvE3ucuFGjfDt88P7eEydOrxg4cjgJQa5Y9t3wRk2aT7VTDpnNYkyqUTu6FJ3gXmJSstVqCfLx8YH4+EXVJ0+bfOk/8wXvvlC3Bf4fWOA/Bcpc16t37wHhAVr/GhHh4Y2rV6vejC+WR1qcApDIPcDusIFMCPqQYCnhZb3INnfGrC6fdO+3maKEYLEC5OTl3/xt288zBQKurHXLll9p1J5aIZ8GZ3K5FL7fuDp21Pj+q590jtWrtv70ToNmH/MFAhDx7fDwYeKZBu/WqltW+727jh4tV6H6O3mFFlBp1FCoywIOxwYCjj2jauXQpxYMv3a90Gy02kQmswEkAnyAOkAklINQLAK+WAQcrh14XDukJT9wFGZmZtWsWsVHLBSAhbIkL/12eXRcXJxx7OCxNarVrTW8fLmwlkajQZOdmWHz8dVyd2xLaDNn8bJ/ZYmZzRs3baxavWZ3m80CZmM+/LFn+06bqfCAnbLlG22OPIFYZHZSfAFwBOE+Wv93KJs9Xa83JtpslkPzFs0jem+xsbHSqpXLfxFePrKP1su7otPJ4WLJJuCj2C4NxlCdnwExdA1MuoA5bjZHEWjD0GhRO+LlsWNfC8jlcuK9YUKgSIBH7xlT5gjHYHucGK4Z8qDYIq0M0Z95RdFVOju0RNzVlfjPfs+UUHINuWKBbj4fyfU00EGwVxL6fFwklpHeoHXOHk9EYBIO0D4kC1IsJkAXQSluRqOJeAoReKGdELwplQoSjkS9M6PRCFYrBW83aAh+fj7Ez4brwRD4MayL4xI+GXoixUJyjIQrVSp49OhRyu5tvzb+cvTop2oYHjl86GCtOvUbmywOyM/Tg81uB12hAaRiGRlPqVaBXCYCX+/HE4p2bN60tlb9tz9XefrqZQox+R46fermYX9/v4YeGiW0f7+TF7u02cE9Rw77+QU09PLygJMnjia0+7Ddxy/yveVu67aA2wL/ewv8p0GZq/nXLl0/qWW7j6faOEKi9s1xmOCPXzYM7De03wsRZadOmvHFgIEjV2dmF4BCroGNm36YMn58r2JP0vZtxw7Vql6nkdVG84zEEp79qwnDay5fs6hYsJU9NwwtzpkzX4cPEQdlBpmMB8GhHmWu3Zd9R7WJHThip50rI5UFgYMhLAdsWrfsoxkzpvzypFvu27U75jVp2XbEgwcPSBaZw24Cu40CVAhHwVedyUhEsixmHWiUUti7fWdO08aNPB8+TILMnMw73t7ehspVq4RJpVJlbm4upKWlgdVqhoK8fKCsJsjMTFs0dtKkof/7W/7FZ7B2xeolNWvWGSiTi8j1//nH9stGQ945g0l/0WCxpivkGhMFfK5ZZ/FSyD0jnRye3knZT3w9/+sn1k5ds2zxsujoKp2EUpmPzY4FymkAhvw9OhRI86MYUGYvItWjh4iEOdFrxufCpUsXICcnp5h/VqlSJQI4EMwwIUUESAxHjQmNov4Wep74eBdxHEThnijiF71i2JEUW8f8AQ7eSfR711c8zt7PiOQyAJABVQjuhELkzPFI8gNdHqlEX40t6YH/di0XxSQzoD3Qq1hczsjpJNeLoBb1wRBY+fn5gUgkLg4zIhhDIOXpqYHbt28TLxn2QZtI5SqoWLEyKOUSMJsxYaNIcLfoFQGZWCIk0iVocwS6l69cOVrvrTrPJch66eLZU0HB5epyuCK4fuMeePv6Ql6uDngcPvCFApApZZCdnmp9q270YzIY2zZv2lixWu3uAaHhDqmU+BnhzPm7l7UajyoCLsBXY8doV21elY37Fy1YtbBFs1ZDPDw8gAt2auLU0dJVq1bR8Vr35raA2wL/Ggu4QZnLUk37akn/T3v3X1Zg0IOnWgJUYXpGcETwUz1Mrqs9+svxzfr0/3KfWKokD4uTZ46t/qRrm1h2u3Vrf9n89juNuzgFEpLZKObbUv19ZU8k0u/aeeJyeIWoKhjxUSmlsHH9d58PH9Pvu7LutDu3c5wOrgo9dMDhWuHMmb+WDO7bdfDT7sqMR3ZjcnqOBB+INsoEeVmPbnKcTpFIKA3TGUzgFAjAZDGCVCKEnIx0kAlE4O/nAxRYgCfkkYcVhuG8tb5w7949yMxKB7VSQbh5D5PvQ6CvNmtzws8hTIWBf80nBAB2bN3xc0hw6Ic8vhPMpkI4uH/nOasxf6fNYXuQk19wmStSGfkOPo9ycIJkEnUdhx2yTEbd5YUrlhx71nWOHDKkqn9ISJuoqEqtfXy8K3A4HD8k7CNwIBuHLnJN/skOC/JpbqJeXwiPHqVCYaEeMjMzoVWrVsSzg/1pWQ4awNB8qRJAw4AaAa8ke7JE+Z4pY+QkYr9sT1lZSvuunjI22Z7PE2JwloA9gRBV8njEC43hS5w/yq1gezbIYoARA85cbcjmsyEgZMK52B4zX8uVK0fyF9iaZ0qlEvz9fYmNMAyN57VaKJDJlIBAFjMpGc4ZzsVR5KEUiwTEo4UALisr4+HxI8dm9Pj805XPWlfm+Mljh87VqvtOzZTUTOuhI8fXBPqHNQsIDI5EUIog0tPbE+7dunGzVYu3ol3H3PTtmoU16zUe4uUXDEtXr+t+9WxawoS4folalTzUWJAHCxcuiFy6+ptb8+cvj2vb5oMparUHRoDht60JI/sO7D7/eefobue2gNsCb44F3KCsjLVYs2prfPPW7QbZKRN4KXgQv/DrhhNnzDj6Ist2/XJSLk8o0cjVGgCgYOeubXNiP+8yhj3GtK/mD/ygy+dLsBSLhO+A9JTb5+rWq1a7rPPEfj68yfARow8IRRLg8TlgMRkfVIj2DWO3nTEprnunLr1mCsSqQIOZfpir1BJYNO/rJgsXxpUpM9GtWzfl5MnzLlusnBAsI4TejBs3ruzs2rllu9q1m0R6e/nFlI+sODE8OlJUvUYNAI6dKJKnJz0kng6r0wq3792GDzt2hNz8fDh8+DC89dZbwHHaITs7G7gOJ+gK80CXlwupaUlzJ8VNH/0idnwT2h49eOSOQq0qT8CHwwIH/vz9z5yMh1stVsu9gsLCqwAScIiFHhaD3Vut9KwpEclUXCd1S5efcyx+/foXKtE1YMAAefmwsC/KlQ8brdVq/fgCESvTklG/5wFWDMAnMIIyJKZnZGRASkoKtGjRohTBHUnsrqCMgCY7Cr/aCUBiKgq4eqvY75l1YANE3Idjl0X6Z8KYNC+LzjJgpCcYAEYyKbHIOzhJpQJXwj+eC0EhlkFCOMc+zgAuDEXy0W3kpLMmEXRFRVUk56RrjzoJqEJPmY+PFvLz88Fg1BHgasGEH5kMKlSIAolESq5FQCRxUEeErmGZm5MNmZnpj06eODFi4JcDX7iG5JVLZ85EV6xaOy0t53pwiH8ltMOmTTvWVoiI+lwsk4KnlzckJl671rhh9VKyFthu5KAvwnr1GXnPLzQcTp29snfRiiVdp0386rq/t7ePhMeB2bO+nl37rdr1wytEvqtWaJAXa925c8eQAYN7rngTPjfuObgt4LbAi1vgPwnKNixb9/W1m7d/n714xvEnmezSmUe5Ko1Sw+NT8ODB9T8bNq7f8kXMO3jwiI/6DRydwBepQSgSAjgpyExLuluvTng4e5z1G3cn1H+n6UciIQVaDwl8//2qsbGx/YpT3Nltjx24mKnRemulShWIpSJYuXJ5lykTB/+Ebc6cunkhslJk9dS0XCK5YNBbwNvLA9RyKUgkXIPWRyIva/5pWY6M7Jx8b31+AUgEPMjMTD7W6r0GDbDtxg1bzml9A2v6B4eCXKUGLLNEWc1w8cJZyM/Ogm5dP4EdO3aCn78/1KuLWNIBaY9SSZgoJSUNjKhobscQGAVXL11Gz9n9gcMHk0oB/5Zt+dL4mV7evs2joqJqo5K/UZcP504fvWK3GbOzszLW6w3mh2KJxMNOcTzsTp6nQq6sJhFJhE4nz8blOGxckcCal5d/Oi8tfcuCtWtzn/e6ly6cG6/VevW22a0S9E6JpXIIRQ8QypoYbSAQ0dl/OkMB0TvLTM8g2Xwtmzcl4AQ9UaiWj6AMg44EYGGY1G4jWbV8HtYjpaNbCFAYPS4EJOhRY8CX3UknGjDhQ4bzxmR44vtizTQ+nfGIIIjheVFWWvoDx8RxGLkOkhXJF4CT1EPlk/AgAVoOejxMXCA8OycQTiOG0umMVC6pI0lKWInwvRMEYrpIPI756NEjqFypCglPFmuScbA8GQ3KsrOyyLhEaww9v1IpsatCoQFw8kAswCxLgOzMbHjw4B5IpALYt39v6wkTxu553rVjt7t+6cKFkNCw6pnZOdfDypcnoAy3g3sOHfAJDGrCFckgIMDHqpBwylTxP3X05F3foLByCk9vaNvx48bT46b9FhQQrBYJhcDjOMBkLAQOrhEHdLPnxkWvWLEi9WXm6e7jtoDbAm+GBf5zoGztsvXjY7p0m4FZcCtWxreYFDdqX1lL8cPanUveadhoIPLxTeZ8iIgMfGFbLVu1aXHdus0G46/hQl0hCTtKhHb98sVzBsZNm7wBz9u27RfRM+cuuM7jmsFDIwU7VZgdGOCnLWtOq+M3rW/QpFlPvkQCHCEfkh4kpRzcs3fNgH59B3L4fG1mVjYRLC0sLLz085Ytszp90GFheGiIj0wqhkepKcer1IooVW7l8vUHiTyRVwWD3gR8pxXyslKSmrWoR7K5Rg0ZNax5q9bfXEm8DWERFaDQYAC9yQiUxQJhoYFQr1ZN2LFtO7Ro8R4cPXoUDAYdBAT6QuXoKNi1+3eoXKkqKJVqyMrIApPBCFcuXYLgwEBIfnB3+sQZX016M27/J89i+oRhAeUqVJlh5/K9/AMD22o0GvROgkougcMH/zx/L/HmYplMyDdZbWaVRl3FYLAUiMWy8nYK0u2U/bZYLBEKBAJ/4HE85FKZ0uZ0ZOTn5l01Ubb7ZjN1g6IoKj4+vvBJM1i9ePZqrY/3Z3qTgWelKBAKxBAeVYkkXmBtVOCKCDAxWVBSwwaZGQjKkqBF02Zgp6zoCAMnlwcCvhAsNitdEB6c+PCmj9usBPwQTxbJqqRvbwLoGCFVwKLytmItr2KgVhQKZfow2mgM8ELeGgFxNlqDDP8YvTEEZowHC18tmP2M/E0s7I2gzElnTRIgh144zJ/gIICkQRuiNELcJ4kDfCxUBU4uvQ8dXMiJjIqMpvl5LFFdlJzAjMTsrIxSoEwoEUJUZEWQSBQElJn0Fjh54hSoVSqQSkVw5syJJQMHxz419P+kNYyLi+N3+ajjzbCwsPLpGVmJIeXKRzFtJ40a16hTTOddCi9/qdrDA75ft3bc0KF9Z7mO9e3KNfFVa701KDg8ChJv3QOrDZOD1ERSB4E1AjNdYW7K7m2/xU79euzukSNHyuRyuSkuLq60AN2b/oFzz89tAbcFiAVeGGi8iXaLi4uTa1W+LeUSWQRltVNmiznfbDDc0IHubFxcXBE5h575xIlfd/iib+w2Qmh22iwr4ufWmD5nzg3X60LV7HkzllNcAR9EEgGsWbWo8fjJ4/8q6/rjxk1r16fP54u5PFCvX7dmzNgpU4ozKX/YsG1H5eq12mk0XoDhQcyUU6iVUFiYd+vb79bPPPzXqUvz5y88L5cLQKVAIVEOrF+9otPEKeO2up6rX++xnw8ZPmKtxckFnkgACpkUGTpg0OeThx5mlmVkPPr9p82rPkD5iQUL1kxv2rjJBOTLKGRK+PXXrcP7Duy6AMe9eP7uOW9//5qPsvMBifkeCgmsWRbfePnqBeQa27VqV7NVmzbnTp+9AK3bvQ9hERFgMKCKuYwI66YmPYDU1IdQvXptCAgIgKSk+xAVHQFXr16GU6dOwXst3yPhNJlEBka9CdIepgBJ9KOspz8bFPtcgrwjBg4MGT1yxHGRSMRdsGh2va9mLy6zksHruCd/Wr/y26hK1T5NSkvHREleQFAQIHyRCPlw5sSRK4lXr0ySSMV8o9Wm8PbxjszJyc/yVGsFObmFu6bNnn2FPacJY4a8K+SLVcCBYIeTK+MCN8lgMiU5uNwr8+bNM7jOv/8nn2iq1a2y2MfPuzs+WU0WC+FiRURXBqFARkCZleKABYVVuZgMYCGgLDn5AbRs1rwIWHFI2A8lJLDWOKnohCE9IshvB8pqIWE/BiwxCvYIwhiBVgRFxNvEo8OUuDH6aQxwY0AckxHK9qThOZman8z4jCAu0x69YAR8MXUui3QD6RCnHbgk+5M+L9EgKwqZSoQSksmIdSvx+og+m4MDd+/eJ5wyDO8yXj+cEwPKMjPTi0EZegjRyxYZGQ1yGZZIEkDy/WS4fesOeHl6EG2zlauPCFet6vtShPnFixeL2rRqeic0NDTw3p17VytUqlpKd2/39l37fQLLNQ0KCQPKpE/xC/QMKutevnjxppMrloOvXwBcv34bZFIFyGUyUnNz184/LiTfuz3ay0uZFeDj3aZnt4+GXr964Uij1i0+eh2fC/eYbgu4LfB6LfCvBWVTx06t07x1m+kBQSH1ZAqFCvkh+EsZs5roX/R0OZjs7MyU6zeuJRw8cmbiqlVxRjTnN8vXjWjXpu08bw8N5KQmp5ePKlemivaeHYdOVapSoy5yie7fu76jQZO3O5S1HLv3HPutepVq74tFQrCYjTB46HhFQsIyPdN20dylU99p2HS8QqXlKT08ITUzF+QqJV0I2c4BXWE+WMx68svcR6uBu3cSrzZ4u/QXeP/YkZ80a956akRklfIWO4BErqDDTw4TUBYd5ObmpJ47cyJu3Lhha9hzPH700g2N2itKoVIjf8ewZNmSbkEBwW06dGgfm5aRBgUGI/j4amHXb78sGj26f6nsyD927HE+fJQBNgcXbE4O1K1blwCwxBtXwWIoJHwcra8fCZuFh5cjUgMZmenkAX7rxk3C04mqEE3AYkryQwAHBbt/3z6IKxWs27hx42NgxNW2506cuh0SEhKOD+NVy1fEjImb9NrEa13P/f3qpcvLVYjqZ7TZISXtEVSrUQPEQj4YdQVw/cqFxOtXzg+nbJSOwxP5qDValV5n0Mk9xAfHj5+Z9aSPbNyE4W9zueJQnoDnsFmd6TyAR3Y+/25cXByte1G09f6kU0itejVXBAUGtUZAZqVsJAu2QsUqgFl8NjuGI1GZ3gkWK5L56fBl8sOkIlBmIdmNCMoom51k+WGhbaedIt4VUreTokVVCfkfQ4BcHgl3YuUB/A8/SzguhhGJjpqNArsTC3hxiL4a47kSCYRgs9FCuDweAiEk7ePlIJEfx3OQLFHM9sRyU+i5s1EowisCgZBPzkVCmRimxGLvPCEBXyaTgRbEtZmLw5k4Vwzb4XWL+CKwYHiTwyPhTSTtm63oMcyG4OBQArywJin2QVCGSSfoKcvIeESOYXgTw6z4OQoNDQWFXE0yQ+/dvkd4Z54aDzhz7uSczz//pBQP9EW+jleujBW0bDYkOSQo1Pf69etnK9eoU4fdf/zQodXbf9zzL1+/AKVGqYA/d+5cHdMzplRCELZP+HX3cf+g0PoqtRdZF6vZAv6+vqRaw/GTZyHQ35/y0Mj5SpkApW/Ay1cN06dMipo0fXqi63zXr4jv/mm/wd+/yHW427ot4LbAP2eBfyUoW79yU9+OMZ2XZmbl8PhCESELWyxWkmmGZYGIBABXQFL5HQ4riCQi4Iv4jivXrh5o0bQGESTd89elQ2EhQY20CgUc2Ldrzoed33/sy3fSmEndBw4YvdFss4JIwC30C9Goylqa1RsT1rVu1u5Ti8kKKrkCfkn4fmq/QT2nsNvGdutVpXP3vj+otEFVlJ6+YAWsqccHi8FABGULsaIAOEAuk5CHGQIAm9VMJAswpd9ksgLJggQBZOai1hLq3lrBbMyFE8cPjv9z9+kFhw6to0WaWFuPHj1k/fuPu+3jG+TnsNPCmAqFBNJS0uiHr9OCD8D0Rg2rPwZMf9n8S1Zmrs7rzoMk6NK1O3l43rp1C3y8vSA6Mhzu3r0LXt6+cP7CWUDRTfSiRUVFEbA27auvoFevXsR7oSvQAwcckJXxCBJ+TogTiQT7E7YmYGZicQ2gmJgYuVgsdjJgbeiXI2LHj5uwEh+ehboCGDbiS6/9+/eXKhfz88ZNO99u+HYbs1F3tVzFKq9U/f+H1UvXhFWI6p1vMBGOXqUq1QiQ4QAFN69evnLk0J9dlVKF3MYVeUskUpXNZD05a8GCO8/70Y2NjRU8TbJg6bypPwWHBX1sslqASKcAHyIrVSXrTznQ5UiDF6PFSHPKHqVDcnISNG/WrBQnDD1lZOM4QSoSg9NBgb6gIMdBGU0cLtfKAQ7fYrUiI16CEUTKatXZHJRVwBMIuXwuV6/TI6JCJ6fVyeHw+VwuhlOdNpuN4nA4dpvF4nA4KSM4OCYbZUXXFU8mk/BQCsNo0BdyOTwsJ8Dh8vgii8Xo5AtED/U6XSbW0bRRVCblsFr4HE4Wn8uTWSwmfkGBzmaxUXmU1eJZuUrFb9AbjMDT4aAgPT2deMwQTNos6METAYJmX/9gokuGP3KUCg+IrliZaJChfaxY3gqLhKuV4O3tXQzKzEY9IfqLJHIID69AuGUo24F2xOxhmVRc+PY7tcr8vD/vGmO75HvX0gP8g3xuJSYejq5Wp5Fr32OHT50XiCU1Anx9wFOlMopVYuR+lqqN1avXgNZfjhy9G6/FaQfw0niASiYFnc4AfKGYgFSrWY/1bsHpMMHlS+dXxHTr3N/1XDu2//xDiybNPjpx4vimJi3bfvYi1+Fu67aA2wL/jAX+laAsN9OSn51XqOIJRIBfrknJSedzsnNO5WTn3Ldbwa7WqEICAwIqemo9a8tkErVULiFcK7FEAkKh2LJizdpxN6/f3vf119Mu8zEwxKEMk6cM0ZT1kHz0UG/m88QilInYuH5lxzGTRv5W1tLcvpudweOKvVG3ScjnZAWHyrzLajdswMTW9Ru3mBhYrnwtoVAoloj5oPXUwP2kVFDIVcQrgb/ksSC6CKUyBMjHwRqKDsjLKwAeXwxWGwdsFAeCggJAKHbC4EG9Irf+tOHWk26ZYcO+btSqddu1Kg9teZVKQ7wSGelpwOPYQKWWOufMnVVp4y3i9EkAACAASURBVMZlj4VwJ4yetFSp0Q6oXL0myVDbf+AQBAcFkALaFaMiQamUw++7/oDo6GgCDDB8Vq1aNSgoyIMhg4YQz0doaDkC1AL8fSHhpy0I3JyVoqMgNDQ4f/++ffOiK1bsERISEnX5ytUkmULBMRlM6Zm5OYV2ylFF4+Hl46P1Br2hMC8/Ly+ez+enzp0/Y1WvHl8MnT516gK9Xkf4RB5qJfgE+L/Se3lt/PxVVWrW7pORm48eGGdkdCWOxWICqYgH92/dfLB/z54+AQF+AXqTXSKSqgIdlOPghCkT9r+qj+3CWRO+Cy0X1gtBiN5sAavVBtGVq4MTRODkoOAsEvkRS6GnyQyZ6WmQlISgrGmxthmR0ODwyHv0TiGJ/cbVy0t6ff55mRwpDNk/q+rCq7q+Z43zWcx72voN6v/A4TpaOGxWcp2pqalEJBf5ZpmZ2eAXEAxZuToILV8B8vMLAf14oaHlITKqIuj0tFYbasCxQVl6OurnWcFiMhDvGk8ghooVq4JCgdmXAOmpKUSq4uTJE6MHDOg991nzfNbxtOTEAq1Wq7xx6fq+qm81eKxCxahhoxp2iun8W0hAgAeW5jp1/MTxhq0aleJ+zp6/cmqTZs0micVSsJqNIORgDVU6gcJstYBUKi5IeZj0yGrUn/5z+59DFq5bmO86r6mTxr3zSbeeRz09PeH0yVN7W7Vv3+pZc3cfd1vAbYF/3gKv9EH2T0x/w5pN45q2aPe1ky+GR+lpMH/O9Io//bTmMUDBzGVg7MCa9Rs2GFm7dt32EqlSTtk44OHlCZOnzBn89ltvD69Zt16YRMoDXUHyg0pRYaUkJnCMU0cTH/j5B4dQdgvcv5/4c7OW9WLKus6vJn7d+4vYwWt4Iqx1qYc/92ybO2BAj6fKP0yeOGNI5SpVO/j7h0SLJHJP4KDMK5982WL4hrKbwW7VWbg8Z6HZYMjLyso+sn37nqlf9Ol/KCgoPCyvUAeBQd5w8fyJze+3a/jJ0+w/anz8kI4dYxby+QIoLMgHhUQMCpkANm5cHT9z9oQvy+r7UYfOnT6PHfDL/r/+gtq160LtOvXAoC8kWWl1atUkYcnM7Gy6QLOIT8JM6CUbM2YUIfmjJAaGxWrUqEF0oB6lpQAtbukkCuyeXh5w4fxFyC8sIKGqwMBg8pqXX0j4MphxGODnRzxyTqfD4O/razUYDBaFQuEbGhJE1NC5fA4cOXRo2aw5M55aQ/RF783vVy1eUS4yuq/OTKHem7Vy1epCQhy3GOHevdtpJ44c6q710kY6OGJ/rdY/Wm80bRo+fNBjPMAXPS/TftHsiWvKR5TrjQAdQZnN5oCqNeoAcMTA5YuBorgAPD4BZPiX8SiVkNwRlDH8L0LEd9IFux2UDb0/cOSv/YP79h+45GXn9U/2W7tk2mYu2LvYKXQAOyAp+QG5byxmK1y6dAVq16kPRqsDgsMioLBQB3yBBELCwqFc+QgwmmgaGPoY0bOGOmXoKWNAGX6+0JsmlaiIhIZSJiIlsJKT7kN+fl7hOw3q/W0v2ZYtW3iNG9QyKJVK0ZVzF3bXadSyTVn227rll62BgSEfhAQFg1KpguEjR72zbPXi4szwY2duWEUikUAhk5HKAxfPnTlVkJ11zGwyJCU/SPx1Tnx8yrPW5ezR41c9vLwr4Q+/zT9s7v7lmC9/eFYf93G3BdwW+Oct8K8DZUMHjI4eMXb8daPVib8QYeb08a2WLVuw93lMd+nCrfsqtU+ojeJCQb4JLFY7ePj6AmU3gZenAL6aMqrZiiULD7DH+v23k0cjoyq9o1DKADhUpq+f0OdJ5zp2+OJpL/+QOhKFApwOG4wbMdxj06blec8zt44de1YYOmzsNV+/YL7RYIbkhw9yftzyw2cce8G1TZu+vcceY8igSZ/0+rTPD1KlBnhiPjjtZktEOU2ZRcqZfkdPP7jmpfWrmJ6WQbxwQq4T/Hy8gMOxwg8/bJwyeuygUrUrsd/K5d8fq1Gz1ttXb9yE5IepEBERAZGREZCakgwXL14gopsY9sENyeDI2Vm9ejXh6pAHIopw2ijo0KED4elcunSJcJrwwYrlb7y8vMiDEkVOCwoLSXgqJCSMCHs+ysiiw1Q2ivCaMIyFGwINBK2F+XnESyCUiCEk2O/28UOHeu/cs/PI89j6edqsWTJ3WaWqNfrnGywYLrZVrVpdgCFau80E924n5h07cvALH2/fcJ5QHanV+nqnpD5cPn786F3PM/bztJk3Y9TKCpGRsSTD0kYRUFalem2wUSi7LySgjCfEDEwbsTcNyu5Bc8y+dNAUNZr8DqQ+pklvAIVcDKePHx/Xu+/jWX7PM6d/us2qxXHxYgFvkNWiI0AePbGo7WUy0RmS7Tt0gux8PfgHhJB9GIr08w+GwOAwEvLFDFQHhw7Zo06ZVqt9DJSJRQriBZZiIXgRHwrz8yHh582xAwcOfGLZs+e1Q1xcnHhAbI9shUIhu3Htxp6abzVq/aS+Z46dSvLQeAWrNV5wP/nh5dr1KlfDtgf+unhboVaF43edVCyC+7cTrzZtWv+FQvVzp81s3va99n8qFEq0U1aF6hFlevGf97rc7dwWcFvg9VngXwfK0BTXrt2/yBPKqmEoQy0TIahY0Ld/rycWBWabL/F6gRm4IhGXIwKk5pgdThAIASQiG4DdCDeunNtz+vSZH5OT807odHpt1669NlevUSMQi4F7eIphyKC+IRs3riozC/DTTwdWGj15yimOQCzz9FBARkrG/apRvs+ty7Xt14MXK1aqXo3LF0JKWnJGo4bRT6wkkHg5xUk5+cCTyEAuF8OqpQu6TJ0xmmiWuW5/7D1xsGK1Oo1TUjOIrINZr7MqZWK9RCT0UKrk5IH14MGDU5PjprfcvfsHItMwc+bS+L79Bwy6cfMWnDxzmgCljh07Eg/eg3t3YMWK5dCkSSOQSOgafgiUEGw9Sk0julcItpDTk52ZTh6GWVkZJIyG3gk8X7169eDcuTOQmpJCHpqYmYqyEyQjTiAAb29f4jXDY9evXycJBug9w/ALalH5+/pBbn4eVK5aFW7dvo7XlGwqzD2sVkiSbXkFM5clJBQnWrzMx2dt/JzFlarXGpynN0OezmiLjIwWYNgWkxVSku4aDh3Y112lUHl5+YQ0A+BnqZSaO916frT4Zc5VVp+l8ydtCQoJiUG+EHrKKMpJwpcCoQKsFAJeHgFlFIVcShsBZZgN+079knrzBNTaKcAEFEQoYhEPjh46MDZ2wKAydfBe1dxf1Tjrls1ZxuNa+yOPz6gnmcUgksqIh/bS5WvQuk07yM0tBF8/f5KRSjk4EFGhIvj6B9Hv7U4S4sUkA4VKAf7+/uQHBfIUkR9oMlqAzxdBlcrVQCaXkASF27euP6xevXrwq7iGb775xqNLTIckraeX/MqlS7tq1m/U9knjzp4+fWibNh8sEIplEBQcCnO+if/abLbYOn0cMwUBGXJMPdRqmPbVhMoLFsy+9iLzO/nXqetent7RGo0nHD58dHnHrm0GsPtPHDQyrFmr5uONZl1W25iY8S8ytrut2wJuC7xaC/wrQRma4PylW+eUCnVNiUBIHt7JD5JSd+/aPXXc5CGrnmSi998f8PasWbP/Egrl/EK9GUQSMQAfQG/Sg1yE9fbM4KGUAZ/Dh7xcPShUHpCXbyBZaUIhF5QqMZw+cXzXt2tWD/ztt3UPyjrP7wdOnQwMCa8nk6pByOXAqqULe82YOnz98yzbrOmLp7V+74OJXlpvcAIFQcHyJ67PhmXf765er2FriicmRc0NBZlnatQq/1iR8i2bf/6tQZP33k/LyAPUuxLweHD98oVN237+adlnvT+b5u8fVJvHFSjo2oAe1tt3798/fuL4nU4fftz2ftIDuHnrFvFkVa9ZjXgSzpw6DUeP/UWU4wvzcgm3BzljyNNBQOXl4QVGo4GEKQ8dOgS+3l6gUmGmqB1u3LhBsseQs4NAAj1gXA5d5xC13BCABQYGEvBWrlw4HDhwABo1akR4RJhggA9j9LjR4Tg7qD00YLZaQaVWwNWL50CAGgx2i07robqQnpoyasNvv59+HruX1Wb5/GnTq9SsO0FvsUNuoYGKjIxGGS1SqSDt4QPLvj27OillKrHS07eGlXKm+Xh6X/2sT49X5qlbsXDqL+XKh3Uymc1gwPBlMSiTgZXiElCG4NVC0TIrmenphHPV4O36xZdDxFh5XJIV6UTxVZ4TDu//c9zAocMf08N6WTu9zn6rFs9cLxY4emIdVspshLT0VODzhWB1OCArpwAiIiLJjwV//0Ci32V3cKF8eEXwCaBBGfGUAV2OSqnGMks0KMMfFnabjdzXCrkHhIeHgwiBKzjg6pULv7711tsfvorr+uabbwJ6ffrJfQGPJ7h65cqW+g2bdn7auL9v3XnGPzCstkrjBd6+Wrh89Q5wBVzixUNO5umTJ5LbtHk35EXmtjXh93Vh5cI/1ag9Qav1gmnTpjWYOXcyKf81Z3p851o1qo6Kio6oJREKQePraV2+eEHzAcOHv7L7+EXm6m7rtoDbAv9ynbJZsxaN7tD+w+EymdxHIpISGQCrxW4wGo0WXaHeVKDT5XJ5wKEcDlXFipVVdg4osUYgjy+EjKwssDs5pPi2XCEDY0E2SMUC8rAX8gRgsXFAhFpITifIFHywogq4UQciAeqDyUCfp7cZC/VZhoKCB9m5GQWJSTePFRhNaWofn1ZtOnTsrNdZwc9LBU6ro3DimC/LbdiwtFTmYFk3X78vhjYeNnzcQalUDihe7hcoeyIoi4uL43Zs29XuFKgAyzQpZXxYs2RBo7jZEw8zYy+dvzSue+/eU27dTSZeAwQ/Vy5d/Klf365dmDajhsS1a96y1RClSl2Bw+MGS2QKIjGQm5MHqNGGYOry1ctw8+Z1CAzyJ4BKKOLB1atXoUqlilCjRi1S4kcsEBGP2O3EO0TENCjAn+wPDPSH+/fvEq6Z0aQn5GosnYMAC4FZs6aNCWcsKyuLgDr0iKHO1I7tO6FZs2ZkH3LT7ty5U+w5w4LT6J0LDA6C02fPg0yCkggm4GFqGmUBoYADMqnEYTYbbwEHbtos1P476Znf7d2795kyHIxdFs6OG9Tg3Sbx2QUG9JTZw8Mr8FDRn+O0QXrqQ8ee3dvfFwqlIq2nn7fZbv8/9r4DOqp6+/pM771lJr0Q0hNCCwEE6V2qiBQREZ8oFlAEQYyCdEFQQARFqvTepErvJUAgkBBITyaZ3vu3zi+Eh0oRLO//vZdZixVg5rZzb+buu88+e5+YMGHCQ8Pkn/VLZu70cctiYmKG4hgegjIEHXGJqcBg8oglhj9AB8yVxBrikEVFWTmUlZVA8+bN7xvBEgf9AMYNUYHi8wOLSYUzJ36Z8OrrI6c+6379XcvlXDh3UaFSJx8/eepOUXHh+aKC22djo4M78zi0Dl6vHah+NxSVFBLbCjqbCyKJgoAqdOb/NygDiIqJB6U6lAzC+AMU8AWoBJThQ4cmWA3lJcXkOsS64fJMBhfi4uJBKOSRjM59+3bPeqF7778kCmzOnDlNBg4ccEIiFtOPHjqwtF3n7q8/qX5HDp69IhDLkhksHpkmRQCJTJmAz4VZM6Z99M03M2Y+aR217/+0Zuea+KTkASw2GzAX8/btPLh5I3d7WkpSM5lUIuVx2TQvTq27nODzoI2KL/f0yRN9Xx4x9KmYuD+6P3Wfq6tAXQWeXIH/b5myBw9t1KiPUp9r2WZCXGxcEx5PpKYAlYk3fgaLSb54MTDbarORCUy312O4cvXqpWUrVyxe8M3CdWhC6bBa4Hbe9bLigoKdCUmJmTyOKFomVXP0Zss9P7EA+AFv9jir6QcmjQk2ow1EAjF43D4iNmfwaGB1OoDCYIDJYgWvB4DL5hHtFptFNa9Ytnjh7bwrO5cv//6RIdWtW7emL/9hm4dCpQOV5oeQUMFjz8/uLfsvSDXR6Ri9ExESBDpd6Ynk1CgSkYSv8hJDoKKyCjxoC0CnQX5+3qEB/bu2fdhl0bPnUPHgQUP2iKXyDBabAw63h7QfTRYjXL58Geh0GjGIbdEyE8LCQkCnryYMFoIBAV8I+io9AX3YjkTfp8KC20TbJJUKCWi4dOkSYcZwnakpDYi4+sKFC6Cv1gGXxyY3TfwMsj/IsmnUIfD888/D3r17CWhLS0sjTFBYWBgBhmhbEBYRDpmZmTBnzhyQyySglIqBSvGRGy96r2GbCkEdrs/v9xXTaJSNM+Yt/ENt7s/Hvf+vjt26L0JNmcFihcjIaDLQQAUvVFeW+3Zu3tiNRqN6I6PjNL+cOL36r55anP7Zh3MaN27wvtPlAqvDSUBZ/fhkYDB4hBHyBfAaYZDaYgsTzwPWpxaUEVsYjEcibv1AMkgRrJ49efTzocP/9Su7lid/Tfz9n9i/Y9tevljyHIPF4WAbW8hnw8+7t4DfZSGyAgr4oLDoDuDvBoKyuARsW98mYFytDgaP2wveAJWAMkVQCHh9qEKrmb6sFfrXgjKH00bYRbvdCXyemGgl0SiWyaLC/p93z+jSpee4pzniCROyMpITk6YqgpSpPp/HYTQaT17JvvRJUJCm5UsDBixh0Olw5PDhGT169vhD6z129EolmytUYhIDsuBCAQ+EPC7Rqbqcdlde3k2t3+O2lZSUX6moNt2gAcvEYFL4bBY7TqGURyanpqTQGSyeyWKDAI1OhmzQ604k5IPTbiYPlji1jvpOh9FiLizIP1RUWrJxxDsj6sT/T3Pi6z5bV4G/oQL/FaDswbq8/vrItPj6Cd2ClJpIBoPJsTsdbr6QxzLaLJbCoqJdn0/8cBt+ftW2n08917xlhtNkB21ZqatFy9RfCeX79RrRolFGy+HPtWn7CpfPAofbAmwWgzxVKiRyYNOQTTIBkysAh6fGWZ3H5xMDS3wKZ7O4BBDgE67P7wIaNQA0Wo2ZpaHaUFFVrS8vLCw4mXcjezODQS+bNi0rt1u3IU0WLFx8BvfP43FCTLTksefnrTdGtx32xnsHqDQ60Q3JZBKvUlFjgX767M1LMrEkDZkEBEv6au3tdh2b/Sp387fX09tvjx878q33ZlRUVpOptes3bhAhP/pEWUwmCA0LBhqDioa8pGWJwv2IsHDCmjGoDGLZ0aRRY7BYTYBmmEKRALweB2zevBEn2ghbhgwlutPjdGZQUBCx0MAbDwK0K1euEF0atkJxYhNvlnjDxalCbIW2adOG6MkQfJhMFsIg4PF50eSUQQeJVAwMKjKcdLhz5w6ZuLPea6U6nXaQiIWWWzdyRm7de/CJ5plTJowZ0KVH7zVVRjMYrTZiSMpiMYAOATDpq/xbNqx/we/z2gUicdXkGXN/5eD/V/yeoiVGYmLiUMyeRFCGmrvYuBpQhiA84KeT6UsU+iPAqCwvh5KSYgLKsN1OASpQ6TWB3CQfkkIlTNmFsydnvTz41b+ECforjrN2HcsWzO/OEop6qYI0LVksdoxEzIXsC6fBZdUDg+oBr4cMvwCDyQY/lQ6JKY3g5s2b4Pd5yHXkcfsfAGXIlCEoQ00dWmLg9cYnTBlaXjgd/wZlHLYAEhISgclkAJtDh3379k7r3Lnrr3RVU6dOjWOxuLF+v+euUCi8MWLECPRoC2RlZXEpfnrXjOYtF/F4PBk+9OHvGjK5eF5Onz61tlv3bi+JBULYtH7DHJPJXN2zZ/cxFaVl19ObNnzuUfVbvnzrgUaNM9qi/hKHS1wOC/D4XDLsgseL/1fzgIOgnAJeH57tGmsz/H1AptvmcJF4LavdCTKFHPD6R486v9eFMVsOJh2yD+87OOm9D97e/1eex7p11VWgrgJ/rgL/daDsj5Tj5yOnj8fFJTU3GvQQsNkrZk+f0nLVhlW/M/7s3fuN/vMWLlprtprA7bHBvv1751SWlZ6OighPUUvU6SKxRMPgcFkimTyaGqAxMV8QfcoQyNicDuLn5XQ7CBOE/0d0VAwm0cXYLXZyk6fSfITJq9IajHa7g6tQqJjIyKCn1It9X0g7fnxn9uOO6ZejV8oEQokadXVUOh2OHju20R8ATod27boadXpwu5wQ8Dirv104v8/yNYvvtzYfts6zZ6/l05m86MpqI1y9eg1cbi9pE6o1KnDa7SSOSaGUAYNFh6KiImjcuCFUVWohIyMDdm7bTdqMeHwIBCLDQ8HltgOfx4I9e3aCtqqCMGhNMzJBIQ8iWYx5ebehpKQIwsNDybrRZwtvNvi5hIQEEtOEXlM45YnvIchFDREyYAjqMEHg7p3bBCgjmLM7bKCQyiA//xZpveIQAq7PYNJDfHx9MJsMQPF53Ew67Pzym6UYQ/Mrk84HazJpzNudu/Xut9tgtYPFZgdNSBiw2UygBfwklHzT+jW9PS63jkvn50xb8OTW9B+5Lh/8zJwvxi1u3KTJCLvTRhgdu9MNsfUTgMESEgbI76eTNqXHX/MQUFle9iumDGOGEJTVhIF7ADleZBHPnTo665XX/vV/DpTVHvuoUaOio6Mj34mPjf5XWXG+n+pzsBlUN7gdNigpKwYGk0tc/MOjY6GkuIww1zhU4nJ6wU+hQ3RMEsiDUPhPwaRP8N5LgERj4xCNmtiyOJ3IZNe0L6lULmFh2WwWmSDeuXPrmN69+86p3Z/x47MSunTseDgkJEx5/PjRLYOHDuhd+97o0aMzO3futdnjo6jwgQOve3zoQl9EwhqXFUO7du3A43LDpvXrZzdqmP6voKAgPg6pLF64aMLbox/eRr5wNs9GYzC5ZqsVeBwOsNl08HrcOP1NMj9R+4bnlRjjAg29F4nRNPE3ZLJJy9pkNAOdzQEeT0BYcvR5E/K5cOrYke3Hjh1575tvZt952muy7vN1FairwN9fgf8pUDZ31qJP+7w4aBSdwZOh5ktXXVrUrHn0I4WzF87n5ynUITFmuwVBWVV6QsRDR8lx6jK+fnLnEE10lyBVyPN4k2CwqOCl+MDusgGbyyWtJjaTA1YDMm4sYFHphHVygAdYfGTV0C2eRoxd9TodhIeqiL7NatKXlBTfMbocNtv2Hdtmfbtk3qYHL4sJn8ycNnDQ0HFmqx1YXC5w+CKSZlBVUUk8xXhMum3bpnVjZsz+ePHjLic0Dp0+7Uvv9Zt34PK1XMBs0NDwcDJNKRaLgXmPdcE4pZzcG6DVaiEpKQGOHj9CpiKTE9MgMS4edm7fBY0apQOLQYMrVy+By2kGsVgEBqOOgLbMZi1AJlPCsaMnoLi0jNxgaEyctkQPqQriVt6zZ0/CdKGeDVtZqFXDIQG86SA4QnCGoNBhs4DH6QAum0ksNpwIhBl0cmO0OxwgkkhI6wZvvlKpBCorSojmjEENgMtq200B30aO2b3m6z17ajw8Hnh9/O4b7fsMGLwPmTKr3QHq4FCiXUNg47JZYNP6n/q6XQ5jsdb+y1/dusTdmPPFxwtSUpNH4g0WQSgyH7WgDCgM8KNWikIHr69m+rL8AVBGrDAoKPBH+wwM8/YCCwO8aQG4fOHMl/1fHvLB3//V8ue3sGLpnDwGuGMCXht4nDaoqCwDPHYakwNSZTBU6wwkTxUncmtBWUy95PugDGuEulEESwhINPdAmcuF7KqnhskWKAgji+15Gp0C+/fv/6x7965ZtXu/7qfNG8LCovqiHILH48CalSuaTJ4+6dywYcMELVu2+j48vH6/AKVGe+l0u9xAoTgClIAIrzu8Rrt27UrY2127ds1WK+TdglSquCClCnQ6nb5eXLjst1Vat2b7rqSkBl3w/KFlzKEDB89cy8leGhyiipOIRMEUGkXA43J5dCZDKOTzGGazvoJJp/q9Lo/fYDQZKVS62eZ0OtxOL4UrFKnDwiJa+ikUVXhwKDU0TAkmvck+Z/r01tPnTT/3589Q3RrqKlBXgb+6Av8zoGzzyg0/dujc4xWLxQNOhw8KC0tzWndOSHpUQT8aPeGDD8dPmqUzWMAPPli+8ofXp08e/6tcyd8u27Jpn5QlS3/MpmMeoNcOLp8DtNUV+qKiO4dFIrmGz+GrFBJpqMflZeCIewDvKBwmuHC4gMkGt9dPfL3wKRiNPpEFYGGCtN8L6PyP2iAcV7RabGV5BQWmSm1VRXZ2tvmlgYN6oqgZmQE2V0jiV4Q8PgFlV86fXf3WW30GPenC+XjcxJk9evb9cOPm7fBcm3akRXb48C8QHh4ON3JyiAA/IS6WADAU/WOLBsFCubacMFtOm5Pou5x2F2HFdNpKqKgsBTR5xcDsu4UFUFZWBhazDYKC1KTVidqyxLQUotXavHkzmapMT00jDBC2RBGwyeVKOHv2NAmNRkbu3LlzBCARNtJiArFIANXaSmCxmZCTk0MAHJlKdLvvxex4CWDDqVMUclsM1eBy2iA0WA0NUlPg1s3ru6fNW/I7q4Jx7/2r9cuDXzlcWlVNjEiDNCE1oAznYl122Lx21XtOj6vS7KRtelxc0pPq/rD3B/frENm0SfNZySmJfexOxz2mzEXsHphsAVCoTHKuA+js7nWTdi+CMqwvti8RlCHt8zBQln3h7Px+Awa9+yz79U8vs3Hlwpt+ry3WZTeAx20ntioYpcYXy4DHk4DeZAYWnUFAmc3hhgCVATH1U0ChCgGn209E/jj8g6BMwOWBJlgF5WVFgMkMxP/NgTpRjAZLIEJ/ZMr27t39Rbdu3SbisU6d+lXTJo2bHabRaBxshRcXFTovXr7Yw+fzXGczaPHpTRptY9B5XBqDCVa71XL82KkXRSK2JCEhKUsgFMUW3r17t0/fvhEsJiWwaNG3b4iEvMiE+omjNeoQVni4EqZMmTnsk08/WlZb1zeHvRn11nsf3Ma2pVSiILKB+vHBf/o7evWKDXNC1CE9Q0ODIwU8PsilYrhTcLvw1q2c/Z369Hzi8ME/fd7rtldXgf/lCvzpX/j/X4r32djxr/Tp0/9bp8NdffnilQ3DRw9/pOC7d+9hE7BXKwAAIABJREFUUd8uWnTZYrcJfG4PVFSU5j/XKr3ek471xjVdiUgmDdab7GC1msHrturmzM5K27x59X3H7Ze79akXE5fynM3pYCUkJrUSyeThCqUy0eHx09lcARtDh7FlSFpTbidpl0nFAsBQdHwhq4S+VQLSvquJ0MGWnsFgJDo2t9tPbkIYHG0xmgITPp6YnJ2944nTVF9+ubCQSmeFUWg0UAZpiJjcZDETlsnr9gCbySJxRqhfUgcpoejOXVAFKYHBZsD58+fBoDeRliO2GVGwj0DL5/dAy8xmoDdUo2UJlJaWgFKhIDmGCELbd+gIPgodmCwOVJSXEg0YB7U9bDZs2byZtCHRW6lZs6aQnt4ITp0+TdgHzCpMTW9A/q4tLyMaoYqKcqBRMWYHcxDthGFD5g3/jkANWRHU+aDmBpklDosBGk0QUANuqKqsHLd4xfpfeXd98O7wlCGvvJpdXFEJTpcX1MGRwGYwiV7NYtbDji3r33faLLoirW3Nn2XK5s2bl3TjyhWuVC5RMOnUqgptqTI1MWFkvdh6nb1uFzhcbqJVjIisB1yBlOilUFeF4MvncRO3ftTa4bRro0aNCCglTBmj5jN+7Kl7fURTlnv18oIX+vZ/+0nX8v+F99f/uLDM57Wq/T4buBxWwpQhmywQ4MQxD8wmO5nIxdYhMBhgd/ogLqExCCRK8ASAtBAx0QB/igViEEuEoDeUE1Dm8QTAZfcCg86F1JQUYHPpQKF6YP36n14bNOjVH/D45y9YMSYuNnE2bo/FpsHhAwc22OyGBVaruYLL5aQ2adJsHYcjAL5QCFu2rJ84dconX+ByM+fO+6Bpesasa9euXRr26qsNnE67d+n3SxuePXsi5+Pxk8rYHKESTW5PHD+5tWvX5r1qa3386Ok8kVgcg/IGjBdbtODrzyZkjb/P2v2ZczJy6MigLp07L46Oie6Bx4ODNXw+B/JuXTkX26DB76x0/sy26patq0BdBZ69Av8zoOxpSpR9peSOQqGKsFhM4HXZYPG333Sdv2DWI93a3xr2QbOPs6bsZvFY4vIqA7HPqK4su/PVl1Ob7tmzoepJ2x4yZIiMRpO0e2Xo8LV8sRS8Xj8CDpNMIvKxGDQJjYKP+z7SklOqNcBg88Fqt5N/I2hChgktQRB44MQnTiei1xpOICI4Q+1a4Z38covVVHH61MnNZRV3ly9btrAY9wsnPjt06LXb7fW3x2lGZF/4fCFx8C8sLoLk5GSQScRQpdWCWCwkPl1OuwPKS0sAn7rROwpvcs2aNSfs1dETxwmbFR0dDUlJSYAj92g7goAJrTIuX7oIdrsVgoPU4Pb5ocpohbQGDUnI+bFjx4DP4ZLRfV11NURFRcD48ePJEACyXUePHgWRWEqAX58X+xPmxGoyk9ZoTFQUFBcXE3YQaxIXG0MAGerSkEnBFixhR1w1Giy+UAAJ8fXg5NFDoFYpoKJU23PFxi1kCARfE8e+F9+vf9/rZVXVBJQpVKHAYnGASaOCw2aCbZvXT/B4XQV8UdDmrKws95PO8aPenzt3rrqqqgojspgUiiff43GcqCgs5UdEhw/q0qnDJyaDnrS2nS43hEXVgDKXj0r0UwRwuV0Q8HkJKMOWcsOGDQlwR+k3gjIC0FH47/MDg+6HW9eyv+ne56WHZl8+6zH8HcvdunTu+qlTR8MYDC/PH7CDE0EZ5rXeGxJhs3iA9jZoH8NksyFAp4PTHYD6SRkgECnIpLXP7yfXnc/7b1Cm05fdB2XImEuESsICC0UsoDH9sHrl8pHDhr2xCI9p7ca9e8UiZUfUJQoFHNi6bdP7DKr3hN3uMgj5gi5NmmTMQ5aMJ+TB6jUrmsz7sqYlOHXq1IT0Bk0OlJWWFr7Yr38Gk0XzTpw0QTpz5kzL8eMnLvKE8gYKRSQIBAyTiE8R4zLTp8+f2Lt378n4gIX6N7fD7kxOi+f81bWdM3lmp6TklDcFQmGyUi6NZNK8ZaGJScF/9Xbq1ldXgboKPFsF6kDZb+r27cKNSwe90ue127crSEhxzpVzh7q/0O6hNhK46Jtvftz1o4mfbqJSKSyzxQg+twu02rI77ds0/cNO/riezp37KaZ+MUPLZHNJa+/zzz5r5PM57ioUioxgpUzKZDDjYuPj0vlCkUSqCFJZnS4Rjy+UeL0+wqyhXg1ftdOLPDaPCOHVqiDQ6atAKBQA+mxhoDGCNK+vRlNz+vRpZ25uLjstvSGgWSymCUilcpBI5WS6TSoVEw8xl9MJCoUMdFWVYDIYwe10EOB1+vRJ0uKMjIkmzFRpSTmkp6eTqcoTJ48RJo/HZoHdZoMOHdrB5YuXwB/wgba8AthcHjB4AmjXviOUFBUTcOWyO8ikWEx0NAEd2MbEthwCz+eeew5yrueS/6826CEyMhzKS0qJrkgulxHdGU6YIfjCJAEEY7jPeBy4DLZcyyq0hMVDVq6ktAikYh5hAVVSlZZFo2eOnTLlNtbxw1GjogcM6Zev1RsIKJPI1GRwAPVBHpcNdm3dODXg95VROeJFWVlZ9+TkT/9LOHXG7N5Wm/E5AYcnKioq2rho0aJduJbZ0z+ZFF8/9jPU8mGbjYCyiBhgCyTgwbYcMAibikzZg6AMa09nMQkoozNR5I8TfDSgBQDoNB/cuXXzu47dXnjj6ff0n1ti/Y/ffR0TGfl2/u0b4PPawB9w3mfKUEeHQx5sNgdMRhthzXDAxU+jgcdHhfiUTODypeDx+8gUBx3ZZI/vPlOGoAyvL8KUOf3AY9+zxOBSgUL3w/6DB2b06NJtXNaULzObNGl2gM3ic/B6qawort57YE/zJQvm3MJKzPhizpj0Rk1ms9g84PC58OOqH5IW3HPanzBhSmhmRuP9ZqvF8GKfPhl4jj6dkiWfNm2abvHixZ9kZrb5lMmS0DTBMpjy+eyBBQV3to+bMN6C13gg4AGJkAcTxn7QcNW6ZRf/zqrPnzIl452JE0//nduoW3ddBeoq8HQVqANlD9Trqzk/fPbSS0Mn6gwGKmZdlpfeLWyaERfxqJJ+OHpC/3fHf77a5vHSUPztspuwHWaY/sUkxdO2tBbMX/593359h5ktNqjSVtzJbJHyWFDXr99rMXyRpP/AwUOnMBhM0sLEthW2+9Bw0m6xEh8xCARqbso0jDKyg0QoIiP12Po8dfokXL5yhTBc6Iwvlykhql4snDp1Cpq3eI4YtqJdBa53+Y8/kL9jQLjL5SRTYAjGcq9fA6fHTUAPceKPjCHsGhrAoj/Y7t274c7d21BYcIfoy3gcbo2TPxWgabNM4AiEkJdfAG6ni7SZRAIecVg/fPAQseDAiCUEmnh8aCZrd7hIm+7W7XxIS04hrVSMa8JtYpJAdVUVaXsi+MQXAtHIyEhit4EtG2SR0LgWhyEoVB9YLGbSylRJ1GCz2xboS0snbDhwwPThe283f+XVIcdLK7VgdTpBJtcAj8MnoMzrtsPOLRu/9AdcOVSWdPmfAWVz5nw9srKyIk2lUsbp9VW/2IzGDW6Xy5+UUm9CSmLCAIfdRsCzw+mCkPAI4AgRcKAxBw0FhgSU4cgvAmKsC4IyPEYqmqziT5INFSA+ZRRww+3cnG+79uz35tN9Tfzzn97847dHzVZ9SxYrQICK02EiTBlO44qEEmCzeWA0mEEkktRo64hRLh0SUpsDhycBt8+LQamEKUNQJuKLQCIVwYOgzO3yA53ChrT0BkCjYySTH/Ly8mDN6rWd0xpkjJZKFO3xdwgTIw7s37XcbDBMz8r6OBcjWOfNXTAmNjZxFl8gBoFYCMtXfd947swvzmOlxmZlhbRunHncbrW7OnfsEIvX2VdfzW3x8aRJJ3r06CGYOPHzfKFYrZRKlVBSUgG5ubcqg8OCVfh7KRIJwajXWls0SxD881Wv22JdBeoq8J+uQB0ou3cGPhwz+d0xY8bN8PppLL2+Gp/Mi2dmfdRwwyPaj/369eMvWrCiqtxsZ1MYdDBoyyHgtt1cMH9m13Xr1hG25WleVy/drRYIeDKz2YQTjQvefue1J+p+Rvxr7KdjP5qYhdoqBE5oK8Fhc4HNYZEbNOqnBAKBlcfj8BFEoZM5MkR4k0dWCRkDuVJBgE9oeCSJMCoqKiGsFLYe0bQVAdKGDRtgxIjhxFZi+PDhkJqWQgT5KSlJ8M38BaRdWL9+fdBWV0FSUjKJRtq1axeZthQLMVfzDljNZrJt3A8EdwjMsG3kp9KAwWJBVEQEARDI/ly6fAEapKQSzRixO3C5CNuF1gUIsHQ6HSxbtpyASy6HRXRuKLlTqhTkGPC4LKYaXzTEJLVaN6wHAjwmE/dBCHeK7hArBARpankwcJgsMOoNC9PS09Q5t66efnPUyBnFZeVgsthBqQoGAU8IdAqA22mG3ds3L3Q5HYenfbkQp2Efaa3xuGtgzJjxCQql8jW/35ficNiDJRKh3ud15ZcWF51snJ76RnRkaDqCMuJcb3cQUIbtSzRJ9RPHNAr4fV4IeH8PypApQ/Nkwqb5vMAkGZBeuJVz7Yduvfq+9jTX5n/qs1tWzDd7XFZBANxgd5ihvLyUeHMhKGOxuETHiA8hfgSnZOKUeR+UYfwUgjIq0WZ6CVMmk0sIKMOHFmTKEJRx2HwyfYm2NUCjwM3cW1BWXgUulxf4PCEZuPH6XLBz28auPB5rby0Anz/rm/fik1O/ZLC4VEWQClauXtZ++pRPDmCtPvl8WuOMBg13Ohw2R68e3cPRW2z8x+NSZ8+bR1Ifdu3ad1YdFNmYL5RCRJQULl8uJC1YNPrFSLJt2zZ/O/qtIW9mZWXRs7KySLr8hyPfSwtQvabZ33xTZ2Xxn7og67ZbV4F/oAL/1aDsp2/XTJXIVfW1uuoivclYVFRSdGbO/C9OPljXwYOHR77Yb+D8zMxWnaq0ejq2ivT66ktfL5jbZuvWH42POwfFd6tKdFZbsLa6+u6+nds+mT178hNNSR+2vvnzVi/p0qnjcDRBpdMpMPnT8THL1y1/LLCb+vlX8wYMGvKOzmACnNBzuTyg01VZ0QcJNVPYulvwzbxPvl/y5ZQXX/xXc7vdRhEIhb0aNW44GkEXslqYq4gsFzrC45Rjbm4uMdpEtgUBGQKnE0ePQbcXukFQkBL27NkDBqOegLEOHTqQf9+8fhM6tu8AbC6H6L7CwsLh5MmTRM+F/67WVhFWLjY6pmYq0uUCk9EADRqkg1qjgbLKCqhXPxZMBgPRRGHGJRrHoi8aTl9iKxJvmsh0oWEtGseS4QOvn2jPHDY7Me61Wy1kOwqlnPwU8XlgMhsIw4YeTSj2x22j4SyCV9SYcfg8sNisBLyaqs3ApLPIMXM5jEImm349PDqqc1S9elCurYKw8GgQ8kVEU4ag7ND+3d9bTKb9DJ58U+2N82l+X8ePHy8TiGSvgZ8WxmQyOrLYDI3RYKimUn05HA7dwWNzUuLqR8X4PW5wOR1gtdkhOCwcOHwJ+ACd+ukQwGxHjJby+QlThn/w3KEtCIWK/lWY5wjgcbvIkAKTEYCigtsr23ToPORp9vU/8dmhQ1uzu7d+odzvtYsxBxZBGcZIISgTi6RE34fmzQjKHseUIVOMoEwqkhJQhkJ/1DS6XD7wuAPAYrFJGx7F+vg6fyEbpFIFFBWWEQsMBGVXrl44lnPlXM+5c+fqa2sx5dMpLTJbtNkGVIZUExoCu/ZsnzTm3Tcm4/sLF343KjQkbJrP6zF36dhBjYHq06ZMyZw0bdopfH/i+KyeHTp23xISGgYWu4247VNoDAKiMQP2xx+WHWXQ6edD1Op4iYCXER4SIuGzGSDic8DltFauXv7j66M//3THf+K81G2zrgJ1Ffh7K/BfC8pmjZvS692x41aZrC4umqCiEBhFz3Q61en1ull2m8VKY9CZfIGIZTRbSVvE43SBw27PaZwR/UirjN+ejveGvxf/1dKvbjziNFFGjhzfKz4hoaNco4lXKpRBfo/Xr6vWVlpNhpJbeQV79SabedKET7eivYM/4EHH9XVDhvW9n035sPV+ljXj80EDX/lEpzcQMOZwu7xXr+Ys3rl325LR74w5GRISwsVhg/KK0qKe3Vrf92Eb8sp7s2Lj4j5A4IETldrqStLqQoE/skXXrlyFFi2eI7ouBECoJcu5dgVsdjs0SE+F4NBQ2LJ1M0jlEuKujxOVRp0REhOTCNDBdiWybgh4ykoriFUD6sEQWMllMsLaIDDCyJjQ0HCQy6VQWlEOQrGItC+RxULw1axZBmk1ItuHwdHYJkVXfwRWCBYRcOL20HgWl8OoHWTfsGWK1hgo+C8pvAtGU809FAElAjtsa2KLFMEKBcPFaXSo0uvINGdRQQlp+eJ+4k0bcxEEUhF06doNbt0ugKioeOChDxyTQUDZmZNHtusqK/YAW7oiKyurplf6B1+BQIAydebssTQaM53F5Ebz+fwoj9fNdDpsWvB7rrtd9ny1Qta1fmx0DLq512Q81nilYbsMJ1bRAsV7j5/D+qIvHYKylAZphOmsBWX4dwRlTBodaBQPlN4pWPd8p66Pvb7+4GH8rR97b3j/+PZtWlxx2M10wpTZrQSUUekMwHBtNpsLOp0eREIZ0UE+qCnjCWSkfYnlwS+4WlAmV0gJU2ZDqYHLR5gyvAbQnBjblDiseeLkWcAhAp8PY6oowKAH4OiJAy+PG/P+Wgq6ztx7ZWVl8Zs3bnWRxubXkykVUFhcqNu5dbVao9H4EpPSD3JYrNZUir+sQ7s2GtRffjH1s8ZfzJxL2pv4OrT/ZEGQWh2JPnMWqxXkqiBwevwgFEtIEgFayyD7i5FIbrsNPDYLiLhMUMqEcP7UsU0tenZH8+O/9PUgM/eXrrhuZXUVqKvAH67Afy0owwrs2bD7J01YVBMmR6hmsNgc9A+r1T6RXEC/n0ToYJvLYbeCxaS/OW/+7JYbNix74sTk4yo89v2st18e8soYdWhYmMcHVASF+OJymeB1AzidLmCykOmgEMaHmJ1ajUCl+GHcR+9l7t27gTxRP+w1auSYgR+Nm7iqolJLNEU4IVqprdzx0ktde+DnDxw8d53OoMWjtQUCm7SkiPvnePqs724ajebY+Ph44LDYcPDwIWJp0bV7N8JAGXR6UMlVBAzFxtQjoAZvWKWlxYRRwim+oOCgmhgXmwWuXs0hOquqCi0BAtjqRDYM2SkMc8cXAiWMSGqemUnakQioEDSpg4KBx+dATs5VCA4NgbsFNbFIW7duJS3KzMxmJMapYYMG5P9xAhM90lq0aEHalwj+1GoV0ahVaSsIG4bt0tjYWLDaLFB8txAMBh0BNOERoSQ1ANuaOLmJIAbTTBWqIPBTqERIj/YIXA4H6AEKlFUWg1DIhbDoCGLbkX0th4AyzDBk0Wngcpjg0vlTh8vLitbQ2IpVWVlZzj/8GwcAH33ySapEIunt91FaedwBhkwqC6ZSwWkw6K77vM6THpdDGxYa1L9edGQXnLp12W1gtdofCcrwOsbBiQdBGaLOWqYMKTVszQZ8DigtuL2mTZfuA59mf/+uzy79em5zoNM8w9985+xvtzFq4AsJz7drmePzIt4N3GPKyshEaS0oq67WgVAgBTpGL9Fo4PZSIC65GfCFciL09+Pk6b32JTJlmEaBoAx/Z2pAmRfYPD7Ui4kl1ho0Gh0OHDwGGL2E/mbY5rbbjHDsxKEW0yZP+l1m7a4tPx/lCKUtWVwOiCRi+Oabb9pKBEJPy5YZP1PAx6FCoKh1y+ZhTA4dPnh3dMSXCxYU1h7n4oU/LkxOSX0TI6LI+avWAYfHA4FEQgZ9cKjE7cABByewaFSgBrwBisflcDst2Y3btsj8O85JYXZeRUh4uHTNT6s7DH7z1V9+u43963a/brGaz/Z+7aXHpoz8HftWt866CvyvVOC/GpThSRwwYIC8QWrGgIiIuAy5ShNMozJVLBYnnMFgcHCc3uMNAINBBZfdCLNmZDVbvW7pn5pG2rZp/+kmGa2aYjC50+OtAVwWK2Hp8CZpc3iIL5fFZiPaGH/AC0a9HltmIJMIQKctrT54YM+yj8a/89AonNzcEovfR+F7fAHi22TSVV9euXpR8x07dhC2ZsKEqdNat31+HI8vJDearTu3r/hs/Huv9O4/YkSHjh0WowcSWmYgG4aMVnRsNJRXVgCfy4MzZ86Avqqa2CpIJRLSfsRWKAIwZLP4fB4UlxUT3VZmi+aESbudVwCx9epDwOcj7UcEcfiyWR2EGXO7XITlatqkGdGyOcl0qhZCQsLAYbOCUiUHo1FPhg1wf1auXEkYM2QukGlDvzH8eedOAdG5cVgswpzhMALGHmH7Mi4+9t4yXKI9CwT8kHPtGphMBggJCSG5h26Pk7BrFqPhns7KByKpBHr06g0HDhwCrytAmDCDtprE5KiCJKAzG6B3n75wp6gY2GwRBGs0ZLrW57HBhbMnDpYWF/zA5Gs2Pq0lxuRp0zpV63TB0dGxI/XVRo9ILHHZrBaT2WQ8wWUzbldXV5YnJ8X/KykhdpDLaSfnCmO7cBBDrggCN4J5XwBoTBa5vkjMUmUlAa0ISrF+mIdK/MoCAQj4faR9Sad6QV9etq1pqzY9/698wX01a2pTs87sZ9H91o+mzLzPOH/4xstdmmc22oWmsRSKn+Sp4nVDo9cEbCOY0lZWgUKqIu1L9ClDoX+9hCaATBnJobwHymqF/kFqJZSV3wG32wl2uxs8bh8IxBLQaDQgkyuIMe3BA0dBIVcT5hynlG/dvJaTf/fawEnjxv0OiHz79XejQqPqz+Xw+LTwyAhYu3btHalIVBAepmlLowbMFIq38PkWLZIxKeDt9z8QLFy40Fpb9y0bd52Liq7fyOsJAJcvIKbEmNOKgykOnA51uc0Oh6NSW1l+uayocKXP4j46bsY409913pZ89fWgtm26rlQog+DMmeNftnuhw/3UhxkTJ9fv3eeldcHBoSlsFs26ZO4XQW88JTv8d+133XrrKvDfVoH/elD22xPWpcuwRu++98H+EE2oGJ+M0R2dzghA3o0LZzp1bZrxrCcYp6rmzlh0TShVh1kcDjCYTeRmareZQSISmQ26ap3d4XRKFBqe0eqQ+IAhYHG4wOMwyRey3+MEIZ8NQUFSCPjcYDLoLevW/jT+08/HLajdp++XbTjYvkPnNiUlZQSomE0Gw55tWwcuWvLlngf3+/z560Y/BURenw+oDCZ88fnUDzt27jyWzWYr9HojuWlXV2prgqspON0WgNDQUNI6jAgNI0zXhfPnyTZQg4VP8jKFjLQnA9QAATrNmjWDffsOQFpqA9L6RMd8ZMsQ8KFGSygQQ0pKCgFHyGDhVGaNwzxaPDgI04Xbjo+LJf5nyGCiDg33o6CgAC5evEjAE4IMXKdaHXTPyNZN3kdWDkEXph7getGPDAEKtpxwOXwxGBjUziLtyxs3cqCsvISwD7hdZN9QOM/ksIHN4kNZSTkkxCXA+dOnSban3WEEFp8DgwYPIaCMyRQQUBbwegjjdPHcqbOFd/O+ZfH1q7OyNjyVT9nYSeNftTmcMXGxyYMMWr2LQqFU0Jl0U8DnswYC/tM6XVlZeLB6WGpyYqeAzw8uhw2sDjvRG8kUQeDxEhkZObfI+j0MlGH7EkEZqQOdVrOA3wl2o2Fz4xat+jzrdf4sy32/4OvXgE7XFGdfnZv1ADCpXdeNK9mVCoWMP2vazPYz5s8nms8xw1/q27p1sw2klUz1kynZyiotOSahBC0x2FBRXgkquZoI/VGegKAMfcpqLTFqQRn6lAl5QqIpq9aVEsbU6fQSUEahM8h1yuXVtC+P/HICmAwOcLlC0GorwKCvPHen6PqrkydN+p0B89SsqXGNMlsfYbDYSrFERh46LGYjeFx2cNhNl5RKib1Jw/TmDDoV3nznfd53331HHpxGvzO27bDXXz+ABs1A4QCXxYHiojtaXVXFoarK0jN37+btmTlv5s1nqfWzLnNo575j0fWSWjCYHDhwaN+IIa/1X4LrWrTom2FdO3SfZ9I7+DKxDB8eS8Qh4tBn3U7dcnUVqKvA4yvwPwfKduy4tKNhelo3g8EBVosdeAI+cDl0+OXg1rnDRvR9pMv/ky6k0mJTJZsnVFZUGwhjYbMYnaZq7cXcq5f2XD106csNpzY4atcRXb9l87kLvjseHBIKbpcdKlDAHPDniYS8UA6bzkaROpPFIG3VO0XFZyaMm9gxODy4xaefTdmJgATBj9Vk9l+7enHOuLEjP/ztvq1evflseFRUY7SPcHm8cPbsWQgK0hBwhDdwFDYjcMIJTPT+QiYPjVsxc/LqtWz0LiPv11osIJOAoAhZMNSIIauFk3C3buVDz569QKkIIhFGP//8M1y5nE3exxdaWGArEteNrCQyd2j+iiAPgROmHlgtKNYWA4vDIXmX2ILDz6HFBQInXBcyI0d/+YX8pFOBHD+CEWTyDPpqYt2B6yMmsRIUc1cDtmjRyR61cxifc/DgQZIkwOdxiBgembZu3bvDrfy8mtagMgTMRjO47XYwWfXA47EgKFQDrVo/D4UlpQDAgtCQEKD4fUAJuCD7wpnc/LzcqSxB0OqnscQYNWqUUB6i/NhudzVUBWkyXRaX1e1w5nJ5XBOVShX6vJ7SAHjswWpll8T4WI3ZaAKH00aYR4lMDjKFEjx+CnhQ80RnEBYMzymySMgEIoglliMPMGUcNovoJangBr/TsTW5UdP7LvJPuq7/7PuzsrKUPfv1u6EMUksrtNX6bTt2vT127Ps/Pbjey5euWZUKGe/ShTPFd2/dnFlcnHcq4PfWT09LXI1mxVSqnwD/Sm05OTbMNEVQVl5eCWqluibf8iGgDM1j8QsOByIEXAFpl9vsejJ9Wdu+5PAFhOmlM2hApzFg3bqNuUHq0LjKCp3X6XTaO7R/Xnjh4unlN65dGPkw7eCiRcu/D4uIHsblCUhWJQaesxhUsFr1RxQyiTs9Lbl2nDl9AAAgAElEQVQ9srlTxs8Uz/huBmG6zp+5pmOx2VIKgwVsthhu386/3bF9g5inrfXsKVPCP5g48X5L9GmXf/DzF05fLlcoQ4IkUhkIxDVPNbNnf9W+5ws99+BzD48tAp/H6169bHHLj76Y+Lt285/Zdt2ydRWoq8C/K/A/A8refvPjzuMmfraESqEH66otqNtwarVaRkpqKo3LpcLKlQtfHz/+7cdmWz7qwtm+49juho0zOpdUlINeb0AwcGHOtFldDx78qfJhy2zfdTI7vWmzlKLSCvA6bXD27KnlH4waPHTw4JEtOnXslMXjcDIioqJ4OGFGY7GJ+NdksRDAgqyQyaiH6sqKfa8M6t7xYevv2fOltmPHf/wzUOi0m3l5RB+DIKaWUUKmSqVSEWbp5vUb4LyXChAXHw/pDdPgu+++Iw7xqN1CoPP222+DSqUkYGnHjh3Q64WekH/7FgEKJWVlxJoAPcXCwsLg1ImThNnCNiLaZ2BLEvVqd+8WESahbbsOBFzhH8y0DAlWQ2HhXXKjxeUQ9CHw7Ny5M1kfsnb4fxKRiKwr+9IFwqbh+tFSA5kJPBY8PjaCPpGIgE008sXPoWbnzJnTaHUBHq8LSouLoGGjBqT1ymSxSGC3yWSBmIhYkjuKkU1msxHMVgMweWwY9tpwKCmvAI+HCmGhoZg4SUBZzpUL2pyr2aNnfrVk9eO+ULKyJva02YxVFAr3Cjq6v/PBO0ma8NC5Vqu9iUKmFLptnkKHxXbR7XWX0Kg0B4YCUelUamiIakBCfGyo04Zu9jWgTCyVgVSObvXUJ4KyB6cvkSnDuDAWIwB+h+NcfIOG/2iszsF9+y8qVeoGCMjlSiVs2Lxl9isD+304Z856zujRLzp+/vnYvqjI0PYiIQ+Wfb9wnMtmqmLRae0SE+oNQCd/+j1QVlJeY9cilooIWK+o0IIKHwj8vwZltUJ/ZIrxCw7tQfgcPrDYDHB7LPenL1Hoj478COAlUiFeCjBj9lfTpBKVxuPyK+PjEzsrFTLgcJiwcvmCjMmTJ5/57bmeMCEro9XznXY7XV4JToLiQ4Y/4AIWLbCVwfAzmzRs1IVJZwCNwyHftV9kzR3Ru1+fxS6PmwwZSKRKWDB/fqsZM8YdfdKNKWtoFrtF37Y7omJj26GGDTWePqfZcuTgzzP7DBk45UnLP+r9UaNGsYYMHOZQKEMpKK3QBPMo48ZNixo6dOAlt8shxN+hwvy7xmOHjwwZPfGduqnPZy103XJ1FfgDFfivB2V9uveJG/PhJ4vqxyW3MJqsdCqF7SsvryxftWLV5wOGDJysUCpVfAEdPvt0bOslS+Ye+QM1+91Hcm7p9C6PR4J+UA6Hw/XZF5PCD25/OCC7kXM3RyRTJWgNZjKJWFiQe+HF3h0aPbjSXh16KfsNGbpcoVI3Z3GFpM3pC/hJe49Bp0Be7o2jw1/t3epx+3rg0FlDtV4vvp57Cxo1akLsL5AxQpCD4vqMJk1hz65dkH8rD6LCI8h0YmbLFpB3Ox9WrFgBdpeDgBpsWaI7//Wr14iW7OWXBoBcKr2fK5l7Kw+kMgVo1CrS1szPz4P169eDQaeD999/n2jCENhdu36DMHX14xJIWxTZLfQ2Q80Uj8cFiawmPslisda0Tfl8sj6LyUT+HaLR1LSHTAbS+ty1awdx6G/fvj2pC7ZgaycrI6KjCLOC20BGpV69aLiRc41oiVhMJhkK0ASp4Vb+TQLKUOvHonFIiw+zOXGwgSdkEcA5eOhQqNIbwOHwE1CGPmUIym5ez7ZcvnjutVnzvt/wuPPw1ltvtI2Kisi8c6fg7LVreQfj0+LbK1TKj4M0IS0sJpvTaXEcpgNcr67W7+Dz2dUMBoNtdVgjIyPCxjZskNLYYUXzWDuZvhSIJCCTq0hYvNdPASodh1V8BFxjDBaCaDyPtUxZrdAfwQbFHwAm3Q9euy03Mb1x/LNc58+6TNaYMfLMDp02qlSaVjQGg4S7nzhxav2l88deRfZp3aYDS9JSEocLeQz4funCt3xeu07K5w4JD9N0QaNeBJWoayyvQMYSiOYPzyuygwjKAH3b7pnHPti+fBCUIVOGwzW1oAwzYhGUCfhiMgjCYDOJ792an9bPNZssBo0mYpBGHRaLMWVSmRCKC/Ounj17LO1hrOi3361ZFRYWORCzZ1E/Fgh44UbOhay01PjWDVJSW9PpTBedzWIPHvwBb+yYkdUOh5vN4qNukgdVFSV3M5o1iHwssB81NuTlocMPieVB9Sp1RsDvAyoONrgcIJVygc9lwNUrF/c0a9Wyy7Oco6ysLGa/3gNdfIEEKFQGrPpp9exu3bu/zmIyRDQKQEVpyeUDh0+2ysp6x/ws669bpq4CdRX44xX4Pw3KVn46/EhFWWVhibZqwbxtp3/3lPqkw9yycuPi1u069Lc43CIqjQlV1Ua3Xqe7tW7N2pe/+3HG1ZyrFUauUCji8lgwdPAQ0Z49q5/pS+fmbYNVbzDy8Ond73XbGqSE8n+7b8uWrt3apWuXbh5vgFZUWkbG3j1uu3b+V7Oabd68puBhx9K//4jhw4aPXIITgtiewwxJo77KPf2LrPTDhx8fMv7d92vPWiyOxpiViawXjt23at2StBKxfdMgLRVKi4qhqqySuJ4jc2UwGolvksPlhHJtBQFF/fv3Jy7nJ48dBxqFCu3atIF60TGkHdi4cRPYtG0r9HihFzAZNKILs9mssHPnTogICyN+Y3jzxIDyRk2aEkCI4eUJickENPEFXNi0YQNMmTIFbA7U+TihsLCI6MMCFAoBhZ574exqlaqmTVdRRsDd3r27SRuyadOmhPXCdmtUvRjSAkVGEPVxaDxLcjDj4iA0WA1FRYVkMABNdEuLS8DutIHRVA0adQj07PYCbN+6A1KTkkl9SiuLoGFGI1CHhILZipYUXggPC7vPlBXkXbefO3e6++yvlh563HWI2aKpqfG9GjRIG3z+0sXVepPFk9wgdQqbw4svLy8rc+gsa+Uy+a1AIPB9rd/ZiBEj5KkNEhekJCe+GPC4SV2wxVoLyrxAA58fLRsYpCXr9XoIKMP2JWrtEIxh+xLBGWFIqRRgUGkETFKdzuJNm1Z1mzC1xsj0n3ytXbvp24iI6JdkSoWIxxPA+QuX9vTo0qrL/MUbZ7Z/vuWHwcEKWPzNV6NKim6fCwmSvJOSkvCy3WYCNoMObpcTqqu14PUj40shXmw6bRWoVRryu4HtS4xZQqE/OvrXTl+iTxkyZagpw+vNYq3+lU8ZmsdiO1+qEIDX54UVy1esNNscd0QCZQN1UEh3IV9C7FbUQVJYsWLJsI8+Gr3stzX7cu63sxITG3xAAQYZPglSy+Dwgd07m7do0qB+bEyw1+mxcEVC4ZoV235Ka9D4JTwGKoMKQj4Lpo+ZJFi44d8DAL9d96bl67a1atuhh85kA6+PQqYy8SEEbTZwSAjNkYNDgoDDosLiad/yP5z9oe1pz2lWVha1TatO+sioGJFILIPbdwsBASau/05+3rFu3Vs997TrrPt8XQXqKvBsFfhHQVn3hg25cjlzqsthtTCpsi9+/OWXR1oJvPt8vaYNG6Wezr50BWxOVyFbJDvsozIWf73jzB+ajtz0w4/be/d7uXuVzuDTm23uCq3WeDPv5q433nzldSxV69atxcuXryunMDhsk8lkT44P5T1bCQFycyq0brdTgTcHpPoXLFj0Vtbk9xZ+MWPp9OiYeq2bNstIY9CZLDRexRF3FPZXlpfpt2xe89p333219VHbnTZ1wdcvvTz07TJtFQEeeAOOjgiGQ/t2LX1/zJvkOB71GjjwjVFxiSnzU9MbwslTZwjTgK7lCGIuX74IhUV3oXO7dmCo1MHpk6dAExIMHp8XklJSAFsrPKEAAhQgLBmLwYQflnxP3PiRcfG43SSUvEu3rrBjz27o2LkTWExmYn9x7Uo2EemjwWyvXr1g+fLlJL+yW7ceIJXLCXAwGIzEYgMZtGqtlkxGJqekkYlL/OzVq1eBwWKTthIyYLjPGCWEbU1dtZZYYQi4PALSagK3MaAbICcnB9TqYNBW1Tia4PrQfoPNYUL9erGEIXTabWQaNC62PgSHqOBG7lVi1RGsDCHmsDeuXYW4uFhg8ZhgcVqhbYeO4Pb6wGb3QkRY5H1NWdGdPO/ZU8e7zJy3dP+TrpvBg/uFRUVHvasJCW11/dbNish6sV0rtFUIEPMlHP4JagD2TZqUtaZ2PXiTVAZJ5iclJrxF9fsIKDNZcXhCAlKZiviUISjDOzJqrh4EZQgwapky/InsYe30JQr9qS733f07NnV9J2va9Sft99/x/rp12z4PCtaM5PEEsqjoWNiz95dNTq+PlpIQ1zMiXAUrv//209LygnNhalXf6PDgYQG/h0QgYfvVaDKAz4fn3AcYeIqgLDQ47D4oQ0uMqPoNgc0V38++DKB6P0C57+ivrSomoBuF/mj6L+BLQaMJArlCBAGaD35c9uMqLkdordbZaCplcC+RSCbHyeTwUBVUVZfpmjRJkT9Yl8+/mD7ouefarbRaXMBkoJbSD0IRF6ymSpArxBATHYmDJK4hL72eMP6TSbfdngDgZLZMIYGzxw6v7zegW/9H1XnX9j1nI2MSGzvcgRrbD68b3Daz5WbO1flXzv8yv2Gjlq/WS0r/nMPnMWOiQmHf3h3zu/fu8e6znLeL566U8YUiNY8nARwGQjNb/P36cvbs5qtW1Qxf1L3qKlBXgb+/Av8YKOvRXC4QUYXv16uX+G5FRZmUx+Oem7XhGNG2tE1P7cY02/bvyc934b9Hd0+akBQTPCXgsgOCsmqD6aKfxtUx+fK7IoVy6dc7zz9RaPrLykUnAkDJZHJ5pZV6c/HmHT8PXrV9e35tSV977bVhkyZlfR/w0+HcuXN7+73Yo/Ozlnvrhn07wyPCu/L5AuKIz2DxgCfkgdnmBZQa4xQYtv7Q2VtbXgIOsyl7996db/7ww1eP9CN7bdDbPT+dPHULAjKX20O8tzBOKFijBLVCAetXrZg++uN3xz9qnzdu3l+Wl1+gZrA5EBoWRsT+UdERoFYpa0APkw7xsfWBTWfA9Ws5ZBtNmjWFo8ePA41Jh+49XiCj+dg6jIiIAJ1WB/m3bkFB/m3gc7hgNpkgKjoacvNuQf34OGImW1pcTDRnQj4f2rdvC5cvX4Z9+/bV2DIEKNAkIwM6duwIt+8gMVgT/4MGtNh+q9briF4IWT1kHBs3bgwMNgv8Hh+m5ZAXAgwWk07aVmKBEGQyCQFdQhEfLDZ0+feSfyPDRtgiKpXo2fD/8Rhu5Fwl20RWraKsHJplNgWfzwUnT5wAOgZd80XkRoQ3/uTUBKgy6uH5Nm1qvMzsLggPjwQESQG/G0qLbgfOnDjeefq8JfsofyBm6ZVXXnwuKq7+VJFM3txoRvG+Cz3W7gjonKNFd0+9OXfuvwdBEJQJhezZLVpkvu9xYkB7DShD41iZVAW1TBmCMgxcQlCGmZ/YvkRQhseOtWSy2OQnsoUcBgO9rsBrN+Xkzpqbym/Zkt7lnXfI79s//Vq3afdyhUz5El8sZYaERMK5C5dAo1aCSi6Ek0f3b71+NXtNSLB8ZGRYUGuvy0GGSLAOJrORXEs+QPE/HRMsICw4jJznAI0GTg8FomPTgMUSggdDi8h1FwC/LwASoQTUGiWUlBaQdrDD4SGgjMcVQ3R0JAiFbPD47LB06ZLJ2ir9DSZbSJeJ1e05bGEvpVLJV8qlEBEZCmvXrJiZX3B9EofDYbLZ7B4tWj6/hMnmccBLA7PZCpjKwedzwGzW+hKT6tNCwyJIcsCG9TsONcto2YbHFYLL7QQGCyCmnuqR37/nTp4v4EsUkQjI0PoEjzEn+/Kal17s+CuPuf0/nzkVHhWToZDy4Pq1cz83b9Wy07Ocz19+OVWoUmnC0KLD5wuAWKoEmZgLR46cvub1OLI9TnOhz2ErN+lLT74xduzfGpT+LPtft0xdBf5bKvCPgLLxvTJ2hKv43UpL7kJEbBI4vT5wuSxwJbfwRatHaPIxhG9RKJRLXrCu8tq0XZqmhsxrECUBr0UPdAoXLl68DhezKwvEMhazW89eIb+cvRa2cN+14kedhJcyQvt3TK+3Vs5ngYdOhSOnri6ed7joXw9+ftmPq892fL5tY7fF6n3njVek20+csPyZk7pu7fYtcXFJLSwWh1wqVwE+EaPWBVsNLrcD/D6XvrjozoUDB3YuXLXqu0eyY7gPbwwf23vsxxM3GIwmqs2OXmEuyL1+dXf2leyjPbp2+yAoSCPHtkp29sVtLw7o+CvPqS5d+gWlpjVcEBtfv3eFVgtSKfqAGQkwQRCjR11X/fpkchHd8bFFiW0+nES12sxgttohNq4ecUzHmBkEcKjdQu+ys6fPED8yFODjZCQCvZLyUsjIyCATp+hxhq3N6JhIkse4atUqEpuENxSBWETAQWhIOLRt3w6BMFkPZmOSKUqDgQj3GUwa0avhJFtVdTV6pxLmB6ObcBCgR48ehG3D9212C+iqysHhsEN0dAwBJchW4mAAtk3xM9gyRc3a/v37oUVmc8Ka4TlB3ZxSKYemjZuQG3dZWQVER9cjjGRu7nUCNNEaA+0ScHgA91ETpCKtURoVyMDAkV+OtguJYJ40m0UuqU7H0AOwyjA0EQC9r9wPxi+90O+FZJUmaKZYJunEYrOJntBmNC/QlZbMWLt226+uZXRWV8rFU1NSUz4Ev7vms04HMJhcUMiDwBOgAoXKqgEd1AB4XS7Q63TE7w0tTbDedBYbOFx0pq8Z8EAzep/LDlxK4Gp8eqOUP3OtP+2yc6bMCTZ7/S6wAHg5fpHF6ZQnxCV+HFM/tgeXJyTn1+txQohGCYcP7dl083r2yiCZ9MWoCPXLXpeNAE/UHrq9bnKd8ARCYmWB5wq1jDVDHiJwun0QEh4LfL4MfIEAeJElu/cSigTE3sVpt5KpX5fDTTRlbJYAkpITiHM/leGD6TMnvyzg82VVOtslv5tKSUpKm6GQazIZDBbxteNyWbB+80/z2Swar2lG09fw+qT4AbQVVaU3sq/+ixoIVNZPihnqcTu8TZpnvCOVqYFO50PO9bvAZfGAz2MDg+KFnVs3dHj7o7cfyrKuX71xWXxi8lA83xQaFUqKim9t3b638ddfZ/1OXnHkyLUShVIRHKTkw6Z1y4e9PnLk79qrTzpfn3w0PbFD107XkB3Hh0r8rqADE+RyBdCoLLI4l0chwe5CHtVbWpZ/KjI2tq6l+aTC1r1fV4FnqMDfDspGdGraon6w7Ji57Cbw2DQ4fuYWsNkAYRoVaKIT9Icu3dlL5cl7AZXmo/rd+wLeKs3gvm0zrpzaBeyAE/yOAASrwkAdHAl0FgeqrVY4fD536+VSyytn8vW/+5LqmRYhHvVqF0MUywmH924G4DGgUOfTf7ZXL3uwPsOHjXjr5T59P92x8afX5y5btu0Zave7RXq17SXr0KfndKUqJIESoAtMVou5tLgk925hwe6lS2du/iPbePfdTwaN/zhrZUlpBdHQsNh0KC29e3rQgO7NcPkJE6Z+0eb5Tu+zmHwOivAvXTqzdeDgrsTiYMvWA+fUwWGNzl84Czk3cDpRTZ568WbdvFkzwhohc4KaLBT6/7RuLbz+xpvENBbtLxCAoEUITlkiY4SMFXo1YRsRGTO8CaKDPv4dNWH4fllljWfardyawHCFREyGAzZv2EgE+Sj0R70aCRun06C6Sg/PtW5FwCCuIzw0nIAwDAbHKUoEVDjZietEgIWsD4KPmOhYOHLkCCAbiceAACyzeVNAIbjb7SLvYfA43uDxz80bN4nQPza2HjRq1Ii0KG/l5RImCUHO8eNHyT51aNfxnteXj4A+FIejLqvg7h0CIjt0aAccLgvQmiIsLAQQJSLIqaysgJ/37e0ok/HOQ06J1RoezuAzIdJi9oYCg6lUqOTismrtQafZXODwOaKio6JfMjssw0QSsdrpciFz5ztx5OjYFYtXzPntddGvXz9a48YNJjzXssVnHpeNtHdtDhcwmGxQKoKJeSwFmCTAGrV3bo8DTDpsC+sgMjSEDABgKw2d5oFCJy011JVRfG5gBjzX66ek1zj8/gOvpQuXdo2Mip7NF0gi2Vw+y4ftb3+AHAsygOgxhiBZqZKCWqWAn9YsX6gtL9kYqpEPiQ4PHuq0mcj0JU6g2nHgweEEDo8PNDqTRGRpVEoCIlgcIThdPogIrw8cvhj8/kCNNRsipnu+dBwO6x4os6I5K7jdmOIgIsMRIiEHvAEHTJn8aSaPRysVCJSBkpJqp9dLCW3SpOU+VVCYDLMpJXI0M3aCzlgFNqsRmDQa5N+4uTc//8aIOXPm3AfX876cntmzT98TcmU4VFSZwWzE2CQ6iPgsuHrh9O4e/Tt2fVj5Z0z9skf7Dl22oebOHwDQVlaUtHq+0e98wT7/5PPkfn0H7AcaV4XaL4rfrktIjf9Va/WPnt6fd5+6EBwako5tYbfHRdI+qiq1wOFw7yI57ff7mR6v18lkUGlCHsNfrS35qVWnf5vL/tHt1H2urgJ1FXhyBf52UDZxxIufZB87+LnXpANwAESFsEElkYGYJQa9ywclNCZQRXIwVhpAyGSAkO6DisIbQAc70AMAEUECMFRaICxYCE2eawXlbj+sP3D6romiWuNmcVccPnH+VyaLE3o3XNazdfrQ6txLYDaWgNFnAS9XA28ty/vbj/XJ5X78Jzp27Cf9cdnKkpKySg622BBsuD3W2/O/mpy6b9+++wLeH5dtOhKkicgUicR0uVQE69au+aFH716DA4EAI/vKNSguLoTSikpITk4kwc0FBfmE7cLWYFy9WGIn0adPH+jWrRu8O/p96NSpEwEqyEKgrgxBDQIhvGmiGz7uC2Ff6HQICwklbUT8PAKjqznXCCsVFRlRA6oKi2Hjxo1g0FURXzPUgGEO55tvvgV8kRC+/vpraNe+PbkhooeZQWcgN2XcvytXskmbEYcRsNWKLB3aYCDIqw0UdzmxveiDBQsWwFfz5oDDZgKr1QTHjp0g3mMIAnG9mIuIn0tOTIKwsFDydwSJUpmYAD48VmTRIsJqcjVxX7H1SaUxMAUCtm7fQraNQwIoEMcIqsjIcNKewlqYTEbYsW1Ld4WQf9lp8doCQp/fZ2c19gH1+QAlkExjsAJun9tIpVF1EqkowWKzJFRWazURUZE0UluH67ZSKrt14/LVaRF3S07pkpNpeHV8/fXXpKX4zfwvP0pLT52OZrXItNqd7oeCMuSCPF7n70AZg84hoAyn6fBmi6CM6vcAG3zX6yWn/WOgLPvk2XNCmYw419MZLNSHkslBbD9iC9dsr7HvQzZSJheDQa+FLevW9pTIBd1iwjX/j73vAJOqyrZelXPqqu6urs45QpNzTipJUcGIYhidUQaVQUBF7TFnGBERHERFBcQxIyhIzrm76ZxzqKqunNP/7dM24zg46uib997/uN/nwFC3bt177rl1Vq299lp3+j128HkReF1OOJx2Zj5MekMCZXQPY2PJiT8AoVjBQFlyUhYDZaEQOfpzGJNIoIz0hSTCJ6aM5jP515GDv0oZhcTkJFZy5/DDWPrkg9qVRX8PHqdzW7P2vef1sQlLFSo1E+jT8+Fw0XkBxw/te/rRRx5ccbEnu7WlySsUaUQCiQIVlY1M1yYXC7Fq1XN/emXVk/8ExukY+/eesqh1OjXFr0kl8vDWLa+Lvs+4Llu0LOmKWTO+0McaGNvJBwfUIblh3cq0p157reGXfgetf23Tc2MmTloWDPnA53Ig4gOffvzRfX96+MFXf+mxLu1/aQQujcCvH4H/UqBy9aSByQGL+dauxuYFQiBVJuRBKxMiVqNBXko/HCk5D2e0HBGJFNKIEEJ/CKKAG3ZzFyg5hR/xQScRIFGngFbOhy4hCV18KbbtPYmAJMYZ4In2BIP+J/edOM+Cfmdn6wxDMmPaOqrKkRbNQ//+GWjsaQJHmYDT1bzl6w5UPf/rh+y/7gjnS5ta+EJ5Qmcn2ZtF4HXbTRveeuPybdveOf39Tx08eJb0qacfLQG46aTv0sZoGdvU2t7GPLoImNQ1NjDQReJ4Ah15eTm9rvkOJ2OEiB0jhiEpNQV33303AypUoovSaRn46jNorasjn7MIA0b0bxqVmv1/YrGIiUpJ6+3m7+7sYhq0Lz79jHmCJSfGs/Ihte0T4Jp22RWsI1Iil7FjUYcl+VZ53V62SBLQowYBr9eD0aNHs84vAlkEDNl5JiUxBotKwrTAbt68mfmNJcbHsCxDk6mHsX10bLqWiopKtlgX9uvPyqJMv9bczPYhwEfXQJ8bpdawMiy9j8q6La3t7PgKlfxCSZU82OxWCwN74VCAXS91mW7/8rO7FBLZIb6UZwy6uCoOD+OFYulkRDhZXn+QJxQLAqFIQOgL+mNkMpne4/NwdbExaO/q8FVVVH8zbOBgiSASbq6rqt2k0saef/nll0199/nF55753YjRQ9cTKCOm7PugzEclM2LKvgMd5L9mM5sZU5aSlMCYPBKGEyCnDEzqmuVQ7FDQDbVYUJqaV/gfK18e/Xbvxyq1ZlooFJHROVFJke5pKBQKcflCHocvQoTDZU79UqkEifGx2LTp7XWBgN2nj9Yt4of9zAbG6bKye0AsGe1LHl82u53lWRJQF4jk8PnDSEzKglSmugDK+pgyFs30HSijed4HyoQiKesSpvlBEUfPrXo6sWhZUSvdhxUrVqQ2dvTwCrL7LU5Lz/xDbGyvUS1tFBd27MjB533Otmeff77XFPaHW0NdvUcRpRe7XCGYGKnPQVZaHCRCoKu909dYU3vs8NGjjy99bCmz4lm79t2NI0aNW0BffiQ7ePihhxa+v2nVGrLSmDxpxPNDBw66WS6TqKgM22nsBonihOBg5/ZPrr7v8RWf/NJvpnsW3KO/+/4l1XyRWCHgREgDd1QAACAASURBVGAzd9teWPVMzLZtvyyh4pd+7qX9L43ApRH48RH4zUDZPdPz9JmpcYe6eyJ7nt28566bR6ZnaKSq1+RC3tAIVyDce7REbnX7EA4GmD9POMCFxeOEJiMGickJ8BqdSNFGw2/rRkV5NYQSGexmF/rHq6CXcxAtiyDI56E1IINHGgVzKIx2U3dEIuZ+IEToY77bZTPIhVmzRw17va74KLwOO9IyouAIumEJ8sCPzj+/dNOJfjQUl+UnRPkiPv++cuOFLLr/7kly9HBlqcGQUFBTX89Kdg6bCd/u+mr5K3955qJAcsHt9z13/Q3zl1HbIbFWVGpzez1MBN/S1sYABDnxHzl2mFlHWC0W1hlK2iwqR1LwN7FAM2dOZ+CKgA/9O2lYqKxIzAW5w/t8vQJ6YrOo7EkLPDFMpDGjY+kN8UwofeZUb2B4V0c78z7TqBQMjLldDgbAfv+HP1zIZ9THG9jxTp48jSiNDv37FzJ929q1a6FWq7B8+XKmLTt06BADcgQmCZQRyOzLeCTg8fnnn2LIoEKmFSorq2DlU+rUJIAqEAjx/vvvM2BIqQUUV0QLL103aexuvvlm9pmhoJ8xc+MnTmBTgBg5GkO3x8PGizIXKXPT7XSwMeUQ8wLATWX0XV//MeLDNqGm2GyzDRTI+fwhgUhokkgk1kfIvZXL5Wp0Km2XySgKh0LZeoM+rZHsBmRSV+n58m9kImHHwLwCXtDnPfj4E8/9gwktmc5OnTrxE8ra7CtfkrFntM7AypeICBgoAw8IUiyX2YyeHhMDZQSeeQIq434Hyqh0SQ0KIR80UkFZcnb/gv/kfH9r9dpJwYBf5fV6OXKlIsrt9nRGuJGQTBqV6A6HfenpOddIJOKJen2MnHSMxPx99ulHh7IyU8b4nTYGyhz2HlaGp3nJMj2/m4excTGsCYMvlF0AZRKpkpUvaXyCZBvB4zANJJUvPS4H+1HCypeB3uzLhPhEprf0ev14cPHiwevXrzmzouiZq5KTku/JysqZKhJKQIykw04l1CADfBkZWdj0zlsLXn5h2Ts/Npad7V0+uTJaaHG40NzayX7IEFsZrY2CnOLVImBSAZvLzRjNti4TA30KhRLR0Rq0t3dDrVRAyCU9lwdWqwUU2UTPOoWlU9NJbWnx+tm3XH/3v3M/D3x7/IQsKnqoVCIHAl6s2/CKZtWqVdZ/51iX3nNpBC6NwG8zAr8ZKHv2d+M7Rw0dFNvaasWJo6fahUHfumEDC/+sUSlxrLgcRyq6cKyinglyKfqH2At5lBynKs5gQEE20jWx8FvNkPL8KCmpAXgy+F1+SKglHkBGLJCbn412VwRVLS1QxSghUUqgVcuRmZqIWJUMqbpomGua8Prqr5CaRP49UiQlx0EVHQ1LkIuPvjqiye2f8NTY8VPvDfNU2H+oeNmLH+194bcZyn88yj133HN5VkH+dRKpTOFz+92JSSlJCqVK1drS0sEXiCQxsbHRfq/PI1coxXKZSq/VRuta2jp6W/5DfjQ1V31w2+3z/qHT6vufsHHTp4fSUjNHm409DIA4XA5W7lOoVEzDRWCEtFknT51i1hN/XLgQhw8fZmHe5DtG+rLx48czQLNnzx7279TxSOs8LXqkH6MFo7q6kpUUaTGksqff62NgiwVhh6gEmc46J2OjY2Dq7mJsxr59+9Da2MDApbGbAJIAUVotxo4dy4AeMVa0SJZXVcPYbYZMJme6HvI3S0xMYCDKauthDQgUUE4gkD77lVdeYQCUuitJe0a6sPTUJCbc3rnzG3aODz/8MLPV0Gp1zBONgB2VI2N00ax8OXjwINYRSswcMSQV5ecZm1g4cAArw9LYUMQTldho3Boa69j1U3g66dEIlNF73U4XDhzc/6DV6l6/evXqC9rGP952W3RAJOIIBAIbj+eQeDyiaC43kuUL+a5ITE6+3mF3RMkU8rDT4T5tMRs7YjWaeofduff1dRsuOKWT0J8TDt4xY/blb7gd9n/SlP2QKQuFA7D19KDHbLwAyoiVovHngE/Jqux/+QhAxuecT8kfyH6c/HdvH374IW/evHkh6jYdPXLCZwlJyTNVatIfctDd1YaK8hIQgyMURGC1GOGwWXvDyMVihCJg4DohKR5Otxd8gZQJ94kpI1DGRP6UfMAsNbhsbnwflNE89gcDEEvlyMzKgVyqAPVonC8tZ0yj1+fu/XHk6CXBKPXB5w+GE+KTuW1tXRhQOBg95m7ThPH50RcbR7qHd//u9w6RSCV2en2gjtv3Nr19e1Z65sjcnKzLFBJxEgc8yClPUiaHxe6AmzpCSW8n6u2eFQtFiAR8CAV8CPg94PM48Hvc7PzaO1pLd+zePu6HIGr3V1/tNMQlxL31/rujXnrppR/1LHvpzy/cN23GVSshknGIJX5/4xsPLFvxwKr/7jlx6fMvjcD/9RH4TUDZ/GmjYjhec/Ef71qgLy0uQbIhGn9d+eq6iWMH3D1m/Ahs/PAzfHq4A9YQByGuGiEOF2PGDkB5TTmaO4ygAJKBCdEYP6Qf7NYuHDhYDLMTyEzPRSTMg1whRl1dCQQ8P2LVAoT9AUybnInBA7Lhc7kZm8MXcBAJ8sDza7D6L5/DHgAGF8RAxQtBo+IjIUkBQ4IGcXo1WttMMLsEaLZwUNEV+vP6PaeKfuuJYOr2dvP4omgnsYPhCBOQ05cpmV7Sok6lNZYBSaxHmAOzuTczUyDgwGhsOX/jjdN/dOG85bY/3PzEk89uqm9sxZb3NrekZ2QkEqAisbuHOj3DYQZyKOh7y4dbGWNGQIa2K6+8knVEElCi/U6fPMVKdyS8J5aITFzpT3qNhPzk6UTvP336NANuVRWV3zFoPlTVVLNMy6ycbDTU1aN/QT7OnDrJtGaf/e0jBuyunD2TMWW0uC1evJjZZFCJlET5j654HOnp2TB2mxhrR0DP5rSzxXDEyN4kIAJS9B5ajOmcL798Wm8HJI8sCKzs81hwtMXGSpIJScksLJ3GgwxuTV0mBlAJuFA5dPDAQWzBI/atu7vrQp4i/Uigrk5iUQg09mZnhjFo0ABWDiWfN9Kd0TkSMCO24vChQ8+ZzY3Prl79r02H5xbNFcZZdQvikxOXNjY2K6QSqTYcRreQx22XicQVLc2NXwjE/AOvv/52J4n8+/fPHx8fFzcvKyf97j5NGQGPfxL6RzhMyE6lXisxZWYjUpMT2fUJ+CLwRUJwOYILoIwX8RMoK0stGPQfZcp+zrP13HOrkkYMH7pbb4jLJCadGNbzpafB41CTQhgWI5XHXZCIhKy8TF569Lwkp6YwOxQeX8KsJ74Pygj0+EN+BspIH0igzO20s3tM95T+E0lkyMnNh1gohcPuQUlJaW/Cg4DPvlfCEZ/L7XbWNzY0vNfQ3NI0cODwl3hcYYIhLgXZmelY/8aaex5/4k9rf3iNa9YUya+7+t5unkAqIbPY8+WlxokTRsf07bdk0QNzhg4feYsuJikXHG4yTygSR8foWZma5jYxyUI+lzFrxBTae8xuoYjvqqmu2tve0v7R0seX/lOSxNsb3t88bsK463U6LYJeT3NUrDb5RwAj9+rL5lZBJM4QK5XoMXU3jBiRn/Zz7tOlfS6NwKUR+K8dgd8ElI3OThsiCvseGjc8f46CH25cvPCO1CPffAmpKIyauvPgqbTY/PVpnKpzwMOJhdPrh1BgxcABOTh5tAIKLjA4lYf7/3AXjp8swQfbDiMQBnQJ2ZCq9QhxgfrmMnhtJigCwH2390N2cjSKz5yB3xdBp9EGjgRQqTVQSpNx+GgF6lt8UEg5SJVzYNAA0y8fDB7HDoSdiPCkOFNlQ1mLD9qMEXazn/vW+u07Hvithnrw4LsEH334tMnu8CgpDofKJPRFG+HS3wNML0elDB9FH4GHgDcARPhs0egxdzr/8sLzhd8e+viiLv8MqFS22cw9VmWXyYxtWz48lpeXO4JMUwk49NiszOWbRP2TJ0/Ejq93srIblfZosaaSXWHhQAZUPvnkE9ZlRTYTBGhIi9bZ3dUr6E9K6mVaOGQX0c5YCQKS8XEGpsWiEidtVpsLcqUC+Xk5TLdUfv48VColnnv2aUwaPwFTJk9EU1MDY/EI5BGwoQXSYrPiuWdfQG5uP2ijdEzPNmrUKJgsVIbrQXZOJjsnAmJ0rsTy0fvnzLmSATUCVeQ39cnfPsLVV18FsiwgrdKatW+w/RYsWMBAGImrKWi9rb2F6e3CwRAbDxL+m0y9przUXUll0b6uUzpXAmXUjZqWlsJALLFxBPRoIadxoZLhoYMHPvT7Xc8WFb147qfmztKH/nR1j8U8e9CAQTOaWlvd3UZzu1ImsSUnJIiaG+s/EkH8xfOvvtrcd5znnv7zvZOnTXqNBO4k9O8DZX3lSy5HhCAZXURCDJTZeizoMZuQkpjASr8EysjfikK2CZRQqSvsd0ElEtQn5w9I/6nz/e94/eWXV183berULRKZhGWaNjVWg8+NgMsJwWzsZE0WJEYn1otSJ8yWHsZi9oEyXyCC5MS/M2URDo8xz99nyr4Pymg+y5VqpKVlgMZTLBLg66/3f/djKVTT2FT9VVlZ7RMbNvQK/4nRU6uj7snNKXgq4OeoYmP1UCoVeO3158V9DRp941ZUVKR+4N77unh8oZDm2qpXX1r6+BNPvHixcX1k+bO/nzZjxlq1RsMsKcrOl9QGAoEqu9XcbO0xlrc3N3z7+l9fr/hX92TN6reeGjt+wiP0I0qniwIn4m9Ky0hNudh7PnjzvWdz+w15UK7W8qjb2hDfm8t5se2VF14de90NN23wet3e9MzE/5gW8b9j/l36zEsj8D9hBH4TUNY/Lnqsx2q8Z/ZlY6+fe8U4WNvqIOIEYGyrA4frQo/Hj8pOD/ae68ZjL27EmvV/xYljh3HvgpEIGRsxaWg2FGIvgn4+6pp52PD+fvS4AGV8CjjyKLQbO+GxG8EJBrB0QS6mjxuKmvJW/O1ve6DTp8EXiSA2SYvKumqMGjkeu/YcRXGFCWoxEBUCFi4YAV7ECaEwCJmcj5o2K74+YfL2+GR2ty8siYjkz7/45tsP6dMyZNs+++LVh/+08N9yxf7+DV398poXY/UJ+f5gJMDh8QTeUEioUGsE4HBUoVCA5w/643SaaK1ULAd1WoWCHEipq4wbdo8enf6j6QJ/Xb/5q+Gjx17R1NwKs9UScNjt3oJ++Yqvv97FSpG95b14xk6RSSWVerZv346bbrqJgRyegI/srBzWQUaAJMGQyJgD2qikSJoyAh7ETBGQpBQBAmuku6IFkMqUBOyI6SKwZjLb2Ge2NDdiyJBBzECW8hjfXP8GLWKIi4kGWXRQasCBA/tx6623MnDz3HPPMWf/jMxcJCYms2NTaZP0XL3ddGL2uRQiTWCJQCGBodT0FHZ+tJ06cRzf7vqGhZenpqax932wZQuOHTsGtTqKXS95qE2YMAFlJaVMA0fms8QiUki0IcGAyspK+IM+1jnKtGQuFxsHyr+k9xIAoOgmWtwJNJLdBH0OXfOpk8d3iHjhTx5c/gQF2feKzX5ke/DBP6b39FhHGQwJV/kDAZHRZCpGOKLKy8vOrquuWrV2/Tvbv//WZQ880G/2tTPPRYIBLmnKbA4X6ziM0ydd0JQR40wAnIT+DqsNVksP9NE6yGQyRLg8du8JlFH5kuKaRLwwMWWNKfn/Omvxt/5iWrNmjZwXDMZZLO5ARBhxPPzww+aLfUZR0dODCvILnsrMTr8i4Peis6MFCAfAQQAuhw12m4X9cBEI+OBwuOwHBAFsAqxiiRIOlw/pqXkQieXMKiQQIvPYECKcCMs0JWsQYr96hf69TBkB+KzMPFDckscdRFVVHT7Y/MHS1asvDqDWrSuS8vnxy/UxSUskYoUkKTUNZ86c3j9v3oxeUeJ325qXX0688eZbmsnvjxjd2MT4H/2uffThp2+/du51G5RqFXsuDQblL/pefvTRVcOvnDPrWDDoh1gogETMx9o3VqWuWrWq8WLjfOJIWa1Aqk6XyZU4f+bsgavnjbtoju5TTxWNu/b6W/eLhGLEx8Rg5YvPz1n26MP/0mPxt547l453aQT+r43AL3r4f2xwRiYkSJrbWxfHKDBmxvghl0c8ZqhlIrS3VGPunGmorK5Ctz2I3cdbUGcC3v7gLezb8T6G5sVBHbRBGDRCJHTgfEUjNNoxeOfDwzjS7IQiKhrq5DSoNEoc3bMLI3LkeGThNHQ31sLv0WHvwXLGplk8bhitXYhJ0LIy3OYPv4DdDXD9wI1Ts1CQqoW1sx01NU3giYGAEDhZCxjtCEdrVdzMgkGH3tjy5ZgudwhhgQRejy28ZcOrTz/+xBOP/VdNiPl3LH7+9ttvW0q/jB12N6QSJTNmjdPrcN+ie9S7d2/7p46uKVOmqN5Y80FPVV09l8BTZU3liUOHDu4dNWr0ksrKSt6MGVcwoGQ0dTOxe2+QtYuxXgSiCISNGDWalUZcZBKblQU+V8AABgs7FwhYVxkt6jSOpLXKyEhjuiwCaXTs/gX92Gu0P4EVh8PFFjlismbNmoH01F5Li0MH9+Oaa+bA73UzkPPw8uW9bGEkwvanxScpKRm5ef1ZOSopKYWBNSpVElCaNGUKOy9ipIhZIyBEYCoQ8jOwQeXDvXv3wtzVya6PRTFxudi2bRvKyyuZOJ/Oj6Kf6HxPHT/BtGbDhw1h10EmUNm52VAoZejq7mbHI4aOAsvpfBsb65mGjFiOXhAYxpQpU1gwPJ07bceOHu52OmwbGxrai95+++0fjQzrm0N33TVXFQgIRuTn9799995976elJhVmZaRNLD1zevmGd7f9Q0rF/fffr543b2ZL0OeXEygjU1+ylOgDZZREQaCMciD9IR+cFhsslh7E/QCUUQYm4UUOWZ0IIlAIuJWJWf3+o4Hk69atE1hNpjHDh4xcZUhOVn/2xRfPuFzu/UVFD1d+//l6+OGn40T8yKhJ0yb9NRT0qk3GTkhFPAbMSFNGbCUxU71B6xzWbZyUkgK32wuJVMVAWUZaPoQSOUVe9oIy8ilDBNE6svD6Z1BGwD8lOQM8rhihINDU1IaDh/a/tmjRrX/8V8/+37ZuOa3WxA0Sy9SIi4/H2jUvT3jxxWdZFyVtG9a/fsWc2dd+JRYIUVZWsnvouHFTf+x4n3y0/ZOMjIyr6JkWCSW+zOwE8S/53ikuaTJFAC19llDAxad/27Jg8bL7LtqA8GTRy9Onz75mM0coVeq0WhQ9cF/8W1tea//h51FI+exrr3UKeEKBiMdFfWnx8YP7dy5++tU3L0Uu/ZKbc2nfSyPwC0fgNwFl9JkTchIW3nLTtavPnzwGMTfiqq+tlgU8Ftxx05Xo6WiCgCvAubIaVLRYsWLFowiaO9DdXM9MRwM+E+QKH3IzkyAXZePIuXZsPliGrggX4aho2KxGaAJhvPnS3QjZiuGxO2E0SVFRbYbFF0BHjwk9djemT5/AOs62frQD1IE+IC8W00cVoLnsNDh+P0J+N7h8wM8HPHwZahtdzOx0+LiZyBkzB9L4TMSl50Eo4kIpcOHUoZ3m5199Ln337tMXbXn/hWP9D7tXVnR5AqGQuKOrHXy+EF5Pb4kzJjoK6974yx1vvPHiWz88/iPLn1l95ZXzFnb3mNFjM7dt3vTO+B07ttat27itva2lJU6hkDOROpnOktieSoAEsKiUGR0bx8p4n37+BQNGEydMYuwTj8NnTBnpygj42J0OVi6k9xEgIaaM3j9s2BDU1tYzvy6mPXO5mKYH4OLY4SMMaF151SyoFL2L5osvPY+urg7kZmeyLsZzZ84wHzAq29K+dGy9Pg79Cwey8+nffwADQQQmCTxOnjYVTU1NqKyoZizWqDEjGXAi0T/pv/gCLgNllaVlzPIjITmJnTdj1EQSdkwKUz9wcB9jwFi+Z6weyUkJzHpDqZCjcMAA1l0pFIlYSZQ2rU7DmDkq69JY8vm9UU1pGensOigQmkAanX9ZaQl1NH5eWV32Wlxcxt7v+0n92NyYc8sc7ajCoU+Xny/7MhSKpAwfPuSKcyePF7359taT33/P8uXLNZddNraJG4GiD5SRpqwPlIVDvAugLBD2XxSU0XXw+ORTRqAsBB6H+ZSdz+w/+D8u9F/10qoxU6dN/1wil2ukCjn27Nn3xb5vz1y/fn2R+/vXXVRUJBWLxTcV5Ge/DE5IQYa31PhC/mVej7uXwWWaQB7aOtqRkJQEl8vDQJnLE0BmegEEYtk/gDKK6aK5QQFNPo+bzb9wMMjuo0yqQH5+f3A5QrhdPlRWVrPA8ssuH/UP342vvfZU8sKFK5r6znXNX15+PCOr34ogJPzE5GS0tzW2Xz51XDy9/uHm9641dpk0t8y/dT2fw8XxY4fXT5g+/Uc7JHfv3HsuPSOjkJ65j7Z9vPaeRXfe83O/Wz7atuPT9PTMKwVkY8PloaqibMeVcy+f/mPv//zz/Z8bktNnKTUalJ07XTdn9riMi+179GipXaHRKGRCLrZ/vPnEucM7FkwdNWL+sMKCK44fPfYRBApXfGr2tbaQzElldJHAJyg/s2+7JGzxCSPOnGi13Hrlii2P/tzruLTfpRG4NAK9I/CbgbI5w9K3xhti50X8IdRUVcFuc4IfCYaH5MRzlYIwBAiivtGIOxfdja5OE9wmM+rKqqGOisW5s2cxaaIeIn4EDhMPLVYOdlS0wa2KQaPFipDbj8fvmo1xBYmwGctRXlaNw8faYPQCYZUARmcAE8cOQnJCKmrLG7Fj52kIuMCggnhEHCbIEUSmPhEFeSno6K5CdWMHWsxA/6GpiInNx8mSVpysNSExewCunT8fkyYOR3dzCQLONjTXVZw4+82+SS99U/KjnUy/dDJVne9sDoaQ2NreCl/IZSs9X/JtXu7gK5RKtUQhl6Ck+PjeO++8ftIPj7v9swP1PJ4k1RsKoKqmbNuyJb+bR/s8/cLaTq/HFUu6KPIjY0J2HpjgfcuWLdi7Zz8rxd10y61sga6qrmFsUG5uPvlqMqBDoIzASmZ2FgNctKCT4J1sFijXklgk0lqRJosJoUUi9mdTfRPTXFmsZuZ3JhGJmHi+oaGO2VkkGPRsIS3Iy2OgjEAXnRMBsJycXChUStisDua6T+CHmEPaPz4pkZUvT544zf49Nz+HnTOxe7SoxifEsQDy0jPnGKNmdzmh08Ugv6CAMWl0/tRlKZNLGLhrbW5hRqPpySk4dOggvB4P21ckEbLIJxL103hR1x39nRz8CQyS0J8sQ7TROnbOVGqm4xOQJYsGu62ntbKi7OlIJFy8atW6H80y7buXd911l8DrdY4ZNmLY/ceOHP1i6KDCiedOn306OTO/sqio6EIu0H133hk7+4Yrq3ngKC8Gyn7IlLmsdsaUxURrGaAmc1axRMosFggIC7gRCLkRyPjhppTsfhfVGv3SefxL91+16o1bRo0a82elRp0ikcrR2dnetOebr29fvvz+vRwSL363FRUVifPzMr9E2D9ZxOcwob/VYmKgnIWsRyKsvE1gm0CZ0+lm5UuPj9IYCiAU9YKyII0mszCJ/BMoCwUCCPhDUChUyM7OQTjEhc8XQGVFFWLi9MjL+Xu5cdWqF/sHAo5Ul4u7o6ioiNXOSV+WnZF9WK4xjODxRUjPSMLOHds/CPhdh/sXFMxvaqj7+Lq5817gBMPYv3fPyzOvm7vkYuM1d+5c+aJ7l5TExcWl0rNw3fVXCfbt28eiun5qe33VGyvHTpxyfyAYAZ/Hw/kz59698farb/2x9/1+/pKY2xf+rkIsE0eR9cyjf7rnZp3Y26LmRpTdnd5dq3fs8N1/1QL1dQvvqRDrDHpi7t7962tI0Yr3eDsrOoQ+iyYvM/kKsUjCae7owYgpV8GQOxpmpx8I2+HsrMGJr987etmYwoKOpmp5lD65rcMt3DLi1sce/KlrufT6pRG4NAK/ISi7bULmTJ1OubGnx6qTSXT4+pvjEEsEPrVMJkqPUUIrEaChtg4x8Sr0GzMSHKEUVrMb2z/dCQWfB787hGGDxZBJuPB7BWhzALtqbAgoJdAZ9EiPi8ITv5sPY3UZ3t7wJmyUoSdUIRytRFW4Bcl5KUjXp6KnuQeVJxuhk2rhMnYjPzkFHrMJ4mAQUUIhBBwv0rO0SEqPRVl1GWwhCeTxo3CkpBmtnZ1QKKUQc724fPJQJGk5EEY8qG+oLXd4+Ht9fN0erjq5f1WDddPWHZ/WfW8CEbD9l3qivn3nTpmreu4va4ymHofA5fYDnCDOnT+ycfHiu2//5NNDlWKRLJuyGQNBZ8e0KcMN35+kw4aNS139yvqqbmOPADz0PPb4spyzZw8aJ06dM37BggX7jh8/xsqAkXDwgs8Y6aEIYJh7eqDVRqO1vYPpr3g8AdweHyv5lZ0vYeCHgAYt5qRr2b17N7O9IPaI1sq+zk1isGjpJDBG5VDGwrV24G8ffcTyOQlMXXPN1SwMkLQ85OwfCQWYuJ9KoWRxoY+JZaCMQCIxd2R1Qbqek6dPsX3SUjNYt2d+/0JWfiwpPs9Ko3pDHNMPka8avd7rRSZATJSWgT2L3QaX04Ohw4cxENbQ3ICzZ89CHx2Dy6+Yhg+3bGXeTmq5Art374JQIMBN82+E1xfApg/ex5SJExhTSKCMmgiMXZ1MT0ZGtgTAOro62XiRCzztJ5JI0NbSRIkFNV3dXVsDvsDJF1545fOf+mK58cYbNVarVTRj+rTXyytKLf3zc6UH9h58MkofbR8wYNANd9xxDxODP7TkvuHX3nDtXqfNLiGhP2nKvl++ZOaxXB67P8SU/RgoI2qYgTIO3ZYAJPxwc0Zuv4t25f3UuV/s9Rcfum+4yxfhieUShUajG6ZSqjIlUnlqGDyPy+s/197WcbK22b29jxF74IGiqMumT/tUG6Udq4uOIp2o869vbRj01FOP1nz/mVqz6uVV2ZlJizxOO3j8hY+N+wAAIABJREFUCCxmE9zMpkKMQDAIsVSKLqOZpSyQXQWBMq+fuo77sYxQ+r1JEU4XypfUURwJwuvuLbcTU0agTK5SIzcnD5EIyQhcOHPmLHLycvHcU89kbtiwspbOadGiRUmxcdq7uMDphx56/IJJ68qVr92blp73eBi8aGJYo9Rq1lASCnjs7W2tz827ds4z9CPlg03vL7r1rjtWX2z8lt6/Ivf6m286p9cbhHanI/Toow9If45565eff7vdYDBMpxxhajioLKv0vrZmbeyOHT/eCbz9872nUhJiB0cppSg+exjvr3954VWTBrymlYvQ1GK2nqtuu/uWe1Zs1SYVwB4SYcfOb5CfroeaY8fBj9dh1oSBaK4pRY/VjHazA3J9FnJHz4HDz4NaKUPZib3nTRX7U7JjpXKVmIeOHgfyxl5pPVjaNPCBVW9fVN/278y5S++5NAL/P4/Ar2bKZg+KzkiJj/0y6PNn91hd2HeiLSKWcBqDYQ5PGIEiWS1TqKV8l9NmUQ0akgdtkgF8uQpf7jgMm8UOg1ICKceNUQMS4HO70NnjQ3GTGVZFNNpcDnR2eTF31hAUREfjm492QC4G1GotrD6gwW9Gjw6ISddhUGYhTA09qD7dgInDxuH4198gaPcS7oE4DMQKgLREHfgiN6RyDoYNGwptSi7OdXLBk0UjNyMWMRoeaov3QRCwIFbOh8dhx6mz5Sa+ylBb0uza2ekUl/zt25Mft/R4Qw532NzS3N5oN3aVny89c7S7q23/W+/95R8in344cUrP1ts5XLHCanMyqw+Ltev87KtGsVLS5g92HYiOiRtLC6hCJXQNG5Ip//77f3fbfY/destdfzaazLDYzbW33zEnk16/Z+Hyj9MyMuaQbsput+HIocNYdN9Cpp8iYfusWbNwYP8hpntpbmrFtdfNg93uBLXfU/mRy4mwcicxVcSGEfigUg/9nXRjpMNhgc/kDRUKsfIlgSjq5tRFReF8SRm++WYnaywYO3YMRo8ZyT6bDGUJ1FHcEjFvpO0iTdjm9z9gGrHLLruMmdE6HBQYLsORY8cYeEhJTmOAMDUjk2nTis+VMqaKtFxjxozBFVdcxsAfAUQqYxK4OnroMLh8IQOLZJHAYpCcNtaQIBGKWPcigUkKGo/VaplGjpIG5lxzNeobmuDx+xAdpWGMW0npOQZuyeSYznnYsGHsuDQuVL4kUECLukAkwvmyEkSCwVpjV9dbwWDw6Esvrdr3r74sVqy4P9fr9ea0tHSVCYW8wpkzZ/3FYjKVfrvv22WTJ18232g0fvvoo099Rcd4+eVnrxk6dOBHCAfZeVntzgtCfwokJ/PYCNOLhRGMBP4JlJEZqVgmRShMjv6AgOxYwn6opIKG5PSsX21/8OSKpbkaVdSdQ4cMXUwdfFROdLu84AqE7H72WGyorakrGTthYn/y3uo2mjuampo+u+GGK/9A1/fZl/s+Dgd8IwoLC+NKi89+eOWcK677Pih756+vvxulkt4sIICPICuFkx2JWCaHN9DrL0bAnOaZxWZnweL+IJCV1R88vhhhVgToBWVUvmQ2L9+BMgLZBMp8gRA0ah1SUtIYs+hyu3H2bDFSM9LxwTvvLn3mqYcYQH7gwYfG5+dmLy4rLf145cqX/0Gr9c6mT2rkCnUG/UBgz6DNAp/Pi/r68j/fcN3cx6mkuGPn19uqztdulUqlgm5jT51YwtFwBLx4q8PeEq9PnTZsxIgHs7NzGfjfv2/vXp6Ab/N73EERny+MilLp/B6v0Of3+SVymYjHFYd5Ar5BpYmJl8ikCCLCnpf2xlaE/cEubigY0EQp5N6gB8FwMBAMhX02m92ji4rWcAJeXZQUOH5wR2Dj2hcOTh3Tb9LVE4fj7MljsHo44CjiMf7KO+HiaxGd2g8dXT2IkXGx8rFFqNy3FffdNgcVxUfR2d0BniIKwyfPAFeZhBOltWioaz3udxiPDYiT3OftrDnK8Tsb1Nr4G+3SOBSOmbJg5uKnf9Rk9//nBfbStV0agV86Ar8alD1486TPTe2ts0ztVjR3WYMWLu+g1Q97CGG+nM9V850eDieAND4g+92CqQpiYr7cuRflDWb4fECUEPjddUPh7agCeV/UdfCxt9IEZZIOqrRY+CMuZhopDcvA8/khDnkgFnDAE/Bg54bQo+RBpNFgeMEQ7P/2ALRqLRzdVrSdb4eYB2Rk8pESG4ez37YgJUaEQJgCdwFeQASOVANd/iC88vqL8JjO4/Cu9xCyNiJKzEfQFUFTYw/q2zzIHDgRX5+oqKo3und+svvwfV6uDB4/5UAJIBLx4HLbEKMjMXoQpo52U3l52cED+/atXbPuhV19N+TggdLqGH1cZk1dPcvvCwQCoU/+tvWadzeuZGHof7y36OnZs655OBAOQauTh4YPy6AV98K25b3tpXKZuoBic2oaKosfeOC2AfTi40+9UhcMhNIo/og0ZSSUpxKfTCJh5T0y0fR4vCgsLITL7cXI0ePZ/yd7CBLDU94gdRqSWJ6YoTPnzjJdVp+XF3V00kZ6N1p4ujp6QRsBluNHj7JuzC8/+5wBuKuvmQODQc/sJXbu2snOo7BfPhPuUymRPo8ADwE4Ala33347ujs78e2eXTDEJUCt1kChVLOyIRnL9nZ1tjEAJhT3Bo1TMwAxb40tjSC9DifCxdbNm5Hfrx+LYYqOjWEGsBpdb/48icPlUjEzez137gxSEhLYuXR2tOHGm2+C0+XBsZMnQE0SxMzVVleyz6UuNopdosWcOkPJfoE1HIR6I6esVjuz+gj4PGXtHW0rrQ77ifWvrS/9qQdw6dJ7JycnJ09ra+uMJCYm3uFzOVtEEuGpUITvX7jwTwv73v/oo4sLp0+fcTbg83DofPq6L/WxiX8PJP+OKfshKCPQzOUJGSjjcIXMqoQLIORzQSMXVqZn5/8qof+yJX+4cfKkmWvcXr+amFiaD6SLpDK43x9s4fF4Hp/X3223O85nZmffFgyERTH6WDZ//P5Ay3vvbZyelJQyKCEh6VmDwWCgcV2zZvVYv99+UqvVSozGtvgRgwZs0mrkA8mni4MQ0zWyJgspPXt+SOVKBpSpsYRAmURMhrFcBsromslctg+UkRltHygjE2Dm6B8IsFK0Qq5GaloWZDIxTBYbjh07gfjEBBYVVl1VvYfL4Zxt72oLiviCbK/X1zVowICRFpOpQyyWut1eH18ul8+KiYkFMd+kZyU21u9zwdTT8cTMKy57jHV4iqUI+LngcvgMLIYQQjDca63S0twOv793DGl86LmTyUTw+3zM20/I40NBPxLI2zAYZokCXp+f/ekPBxHhcdl8FHEECHjcEPN5CAV9CIZ9zMNOSukp5K0XCCHiNMLVVYNHHlhgnTmhUG1QCBCv0qC6uh42fwQ2KBCVMxwTr70DEUUSwBEhZDfhtaLFqDn4CTJjxNCp+Khv7oabAwwaMxxXX3sNvty1H2cq2s5WFZ/fPmt4vxXZcWrLuUP7N0Tp45fkTZqNK667sYKbMzqP7siL80cMf3DTseM/9Zxcev3SCPxfHYFfBcrmThmdFKviNpWePoOInwOrJxSptXpOhcWCRrFCwXPaLFByI+qwB4lqMaS/v/Pa+NKzJThbUo0QXwi1WgFDlBBJUXz0T45CVVk9ajsFONLQg5AYcHCA7MJ4qKM0qK1sh1wgQU97G5TU/BYCDJlydHMBiSYacEdgMxpRmJ+G9oZ6JOsN4Ia90EfzMWLQcPB9Gqx5dQNaWv2IUgHSgBAcPgfRabF4YMkCdDUcgc/aAEnYDfgiqK7uQUdHAFn5Y9Fm8SOp3xB8ue8Ylj7zClwBHjg8EXgSMSI8DsRSESRkP8ChgOAI+xKVisXwBQLhM2fKSm1OBz87OzOfRPTENjncDgry3vj4sntu75t406bdOHjpg8v3RsIRhUItxcur/jxt2+b3LoC61159uyYrsyCDWJpjJw+9+cILK+6i9z757KvdyUlp0WS2SUCLmB2jsZsFLBMo6z9gIBP9jx8/EWKJDLFx8bBabYyVosVbqZLBbDay0uGNN16Pnd/sYqCIPL7IfoAWM1o0GftksTLg1tLUxNzwPS4362psb2tDjF6HaVdMQ3HxWRw4cADtZBhrszOx/LRp0xioUmk0OHX6JFu8abEh3RfFNRHjEa3VsSibhvomdm5CCZWgwBYyAnmUHkBlVlqACNwR+0YgjbyriNVj3mfMNkPMzrG8qpIxhaQjI1aPukAry8uQYDDgi88+Y6wLXduQYUMZU0blVmIOD+7bD6GIz/zY6DjE7hUW9kOP1cYWRvo3p9sNpUyJyqpysjsodrlsn1h7ql5YuXJbb7r2T2x33DE3avDgEY8Gg8HhPG44KkqlMh44cvDetWs3l/S9denShYZZ02dVRiIhxd/LlxLE6uMRCHEQCRMLxAWHx2PGuE5bn6Ysmt1X6rokUEau9nTveJwIc4ePjVLUG5JS/22fsoceWjj68stnHYpEJIiEOTB1NpUHg36X2WwRdnZ2bujqMh588+23zz2y+JHEnPysO7qNpq4YXcyoGH3sVIVCqXW4PcW1tQ2fxMUb5skUqv7BYIhp9dxuFxrrq9vEIr5aKuXJXDYzggEXuBE/hHwOmwM0/sTEOV1uKDRRzKSYDI0tVjvEUgXCEQGysvPAgQCB0PdBGRcxMdFM6E/gvA+UUSk6JjoWMfo4SGQK2BxOnD5z9jujWQlOHj+B5sbGitzcvERjV1eZ1+VUjxs/IVsqEzNQx+GSwawPLpeb+QzSDxfK1OQLgMaG6pfmz79hCe1nMloQ8FPZX8wYTy6fA5Ip0HnwedRJ7Oud88JeJ3+6zqDfx+YhZdXKpTL2bzwBgU0OAsEQK7cGIoAvFGTMJEJh8FhqQwRchBAOesHjBBHw2mA1d8Jr6QbXb0OCRoBjuz8B19sDpZCHQbmDsP2rXfBxBHBAAHF8Ou5a8jgcQQnAlUCnUGHRHfPRWXkCkogDSbEqCEWAUKVGv0EF6JeXgr999S3O1LhOuD2hE9OGFSyUB1wH1ZzwkKaWZkneyHGISUpBde35rV3dzZePGVmocgY5X0994K3Lf+o5ufT6pRH4vzgCvwqUXT6kYIIw7N9rNXewX+MOjxedjlCbO8Kp9HPFTpFY6Av67BKEIlEJUUJ9QXZu+ukjxZBJxeCJe39Za9RCyIUhDMxNRGeXGZXNDrRbAXsE8NKvXS4QnShDfsFAxpp0d3Ug5PEiSgEkUbYlD1BExaDqbDVy4mIwc1R/TBgzCBs/fBchvwOT+udDo4zF0WIT3tp8GC4fEAkCKWIOVMIIJo9PxMDCOAg4LgoAh8sSQDCkwLHiToglejQ3dEATHYvcwUNwpKwaQbkBYZ4YPPigT4iHPjkDap0OhrgYiDgcaMQSKCQSuNyOQKwhWRDm61iLfnVNMQRCDvw+N+ob60/de++CoT+ccF9+dqhdIpHF8YUcfLtn+7onnnjk9337vP76u3VanSGNfI927/rm+dWri5bTa8seebaHyxdqSM9Mjuf0i5vKggZ9HNOWTZkyDevWrcOMmTPZAqKPT0BdbQPTZxH4IlaMNGC0IFBgc3tnB4zGLsgIFHEiTDtG5UgCMMkJiSwzkBgln8+PHqMJXS0daO1oxY233YDS8rPQxUbh5LHjUIgkcNtd0GliUThwIMprqyFXKzF05FBQdJCp2wg7dX9yRVCqNYzJSUpJY6kEKpXmQuoBgQpasDo6Otm5EsAaPHQIK43GxelZakFzSyO7lu07djD2Y968eYyNI20ZsQ/FxcWIj4tFRlo6m3Pf7vqavT8zM4NFTdE+xPyRvo1KngRSCaARCKTrp+DzHpOFlXDpXGhaEghvbm5ES0tTqVDI/2jp0oef+KVfIEVFS56Ij4u5KuTz2NQqbc25c2VPPbdyLTMNXnbXXapZN81rDoUCSjLFZeVLgQBxhgTGCLEHg/mUcRnQp3vtcjgZaCQWkuKyCPQSe0MLeiQUBJ8ThlombE5Kz/q3NWWffbyxWBUV11/Aj4LLZkHZmT0LB/bL1hqtFllJSc2WJ19542zfOOza8t79J46d2vrIqlUdLy5ZIouKjx8XiQhz8gYMeUVDJsTeABw2NwPXYgmfecFxeSHIJHzU1ZQhHPQgEvRAKOCgva2ZXQeZBPv8gd4yssuFxLQU2J1eCPhicHkiJCSmsDkVIVaKrpsCM8Jh6PWxrMmFGjzohw01DdD/j9JoWckbXCEcbi9OnTnHwE97aweUEgnSkhJRXlIMn9cTiDNEC9o72zBk+FDWbGC2WhEK8iDkCdh8UStVEBJTFQqgpa3xzbnXXvs7r9cDm83O9GrUxELdu3SvBDyyMxEgFI6ALxKzc6FgdWrqIHAX8HogJ7856pyNgDHRNE4E8gh0kxUNxUmBw2fZmSKpgPm3UbYnPxSACnxY22pRcmI7xLAhPVkHl6MLFmMHjB2dCLjDGD5kJBISkvDG2jdZ92mHyYScgTmYOHkSnDYvhEI1omLS8caGd3Ds7GnoY1WIVfHRWNWNwn4aTJk0Arn58Th+vgHv7aype/7Vv6ZrpCEc2fmpxdfUpLG1N6Pb2MLMsul7xxf2YOjIXCj0SRhw27pftfb80mft0v6XRuB/ywj86gejX7TyBCfiGxoK+xAVHQW3XxBu67Kf9/PEVrvTbRdLIl4ePxgKe8L5Yi4SRVyBisKhhSIeCHzQopqdncp+0ZGmo7HDgpZuJ3xcLsI8DkLhUG8pIgTkDS9gX6hmUzsLKFdoZdCmJuDYifMY2b8QruZmzB5RAK+9E7agG/ExOmRHa1Fe2YRWnxIbNp+FRCYA108+A0HcOmMApk9IhM/exAweqYuq2+jD6eJmnK0FhCIxNHIJY3vqO1pxtr4FbR4enEFAQSVUHg+OYGSDWCQqS4xRTctJS5l0/czp/LrqKo9YJvH0GzJeLIvuJzfavRQxB4ezBz2dHd133H1D7MUmyJvrt5QkGJL7icTU7t9UOn/+3AsO2oseeHhfR7sp8+b5txn27d+3cuWLDy0eM3723NmzZ3/oDwVRV13DWAPquqRf20q5grELkyZNYZosGkLWlShXMME9AVxinVhckcPK2IHOznbExevZQl9VWcEAXl8klFbdq7lKSkhEPWm8gmG4nE5wQxz0H9gfAoUI5bVl6Da2QUp+ZzYHXFYnGmubAa4ACq0WmhgdTD1dmDFjOg7u242hg4egrb0bcqUKI0aMwrvvvsvKqPRfdHQsA0nUAUpsGV3T8eMnmK6M2CvKEqQOMi4vzMKke6x2fPXVVyyvkpg0ZjPi9TI2gsqfIX+AOd3n5eQyBm3X1zuYiD8tLZUtdAQ0CdDQNRNzR7oz+iw6NmnJyL+M9iNWghZHOrbNZkFHR5s5Egl+cOzY6WXbtv08pozu/e/uvTV/YH7eCl7IH6VSyjKrqxqfSUtJl9x8130XBOFHD+wx+oMBndvrhd3uYMa/+rh41ilI5rAkliItF4Ey6halZ4M6VOk6+kAZgTdqBuCGyRk/DK1K2pKYmpH0735B7fzqwzNiacxArTYZW99775yns+LO3Bx9eODQwXnNzS3Kw3vL3n1p0ybXqyseTO+Xnzd//5HdrxR9F0O17Y03JktUhmcMKZnD/AjD4fYwAEVjSawsCUBFYj6E/AhqakoglfARDlDcENDR1saaWPqE/kKhhIXGG5KSYXe5IRBKGLDoA2VhDhdh+uLgcr6zX4llc9lDHn0uF3xePwM8FPidmp4BjkAMi92Jo8dPsvlI2Zi8SJhFwDXU1lgQ9puys7Piqmoqi2VKhU6h1RjAFSgcdh8znqVGCi4vwsqH5A/Y3dW1c9518y6nZ+nzz7/4MhwKd7q9HicfHIHD6QxJBCJpOALwxJL0/oUDJoqEUtaw0tPTvd1mtVSFwwGrgMcX+zzBkNvlsYQQanGSOzCfK4nT668YOmTEvTKFGi5PEPp4A86cO4WTJ46EJcJIkOPxCEVON/QKHqLFdnS3ViAYsCEYdLE5YLW4UFZiZlKDu37/Byx/+HGoNcSGB8DneDB+zHA0lJXDbPEhKqkQu4+VotPlhlyjgEHNR6xGCAU3jEjQgaTUGAydNBteVT8MHXcZXn72IZzZ+w366w0YkpOGHlsj9u4rNsnkaOMJUDhgSDYE8ijzbWuOknHcpe3SCFwagR+MwK8GZVl65b0Oh/0PQhE3QSJVij3Mx9J72uOHgMfn+YNBN4ccGgQCPj8UDGllUlWiy25TC8W9X5ZB1s0HxESpIZZKEJ+cBIVWA6PDyrqsiNlgkTohHyxOO6xWM2JidRiYk43mrlboMuIZEzKucAiaSkuQo49G//R0nDtyFjol2S0YERZL4JHp8OWuEoiCgBx8xAr5uHf+DEiDdWipL0FbexhiCYuhhMkJNHQBzTYgP1GCYcOHQKBQYP3mr2ATc2DzRaCWqBH0BCASCSAIe5sCdq9v6R9mZelE1IvvC9Z3GG1CXaZ1yg1L05t6fAjzgWitGp31De03z5/F/Ix+uD287Ml3Ro8ZdwuPR27lzWcWLLhpcN8+18yd/1hKSuYDE8ZPUfN4vNaF9941OTc/f86QocOfI9BIonMCM163hzFKVBYkC4s+kT3pyaiL8tTZMwy8UZGDFnDud2UTJhZub4VMIWUJAKPHjGLjTiVIYl4SDfEM8Jw7c5a9ToHfWem9nZLUwdbY1g67x8EySGM1KnQ01qK+shpnTpxBXm4hpsyYDaOpB0ZzN9QqOdQKISstvrnxbYybMJ6VgGbMmIGVf/kLAz3kyD9z5kxmq0HddbRw7993kHVtEpiKjdMzkNjQWMOAFJVqKZ+TyrOTJ09m4m1iy2gsiPnq7ujsnUceF7sOAqz9C/LQ1taKyvIKxpDRcRMSDQwIUjmXPos0cMSOKZW9f/YZ2VL5k+79mdMne0RCwWftna2PvfDC6taf+w3zxhurNkpFfEFDQ21ZdkbatKrq2ncff+rVjX3vf6booZkjR41+m8Pjat0+L7OY6WPKCJQR6OCAyxIG+kAZAVC6p3SOBEZYGZNLnl4AqOQVDkCnkbUkJKf/26Bs8+bNq/X6jIVRUUnw2p34YsvGjX5H+6Yp4wcIsnOSB5SV19efL6/vkiiUMdmZyROKiw8uf/ClTa6P33lNK5UlbFPosiYGQsTuOWCz90AikbJzDgT8Iafb0c3lhWMo2tTttgARPxDygs8No7O9vReUiSTsegUCMdx+H+ITkhgo4wsoDUOE+IRk9mcfKCNbB9o/NjaGlayJKaNnwu8LgBOJsGYVMqAlr60euwvHjp/oTXRobTbXVVU9ppaJQxy/RxSlUnstdmOLVCTr6HI4mux2e6DD7EgcP3byN3pDQoJUKACHGwYZrRJT5rBZz86cNWNgOBxxyJVEaV18W7x4+TXXzL3po9SkDHS0tXoHD8uU/Jw59MLTr742evyke30cHrPB6W5rxd233NAhEXgiEbfFcMPMy+Ezd0Aj46CqvBhdXUaEAl7E6RSQiZVoarDA6wVEUgksbicc1FDi9SAlWoZEnQoRrxcBjgiS2Cx8uecIWlwBpCVGI0rGgUbKQcTVw3SXQY4AHGUMrrp1ERJTUrHs3vmQBHwYkTMAiUl6TJwzFq+tfwMHdlcdiomSavrnJeVfNmMWvtm3XVS0rZzZi5BNzPr16wM/57r/p+xTVLRAbDZ3CT0evyQtOl3z8LPr/8EI+X/KeV46j/99I/CrQRnVUWLk/EdDnFBBOMxxcwVSK58j8vg9YbtULjWHQm41eOFoo9mWx+Fw4yUSZXQoFIgLhd0QigUsgJe6o8KkueAxaQQUSsAfAaK0EqRl5TF63hMKIDU9CUIRB80t9bB097BfbrIYDRRqGZzdRpgaWjB7/BTwXRF0VTQyQAEpByn98vH1ydNoaDGB5wSkYSBepYZeEsS4gXGQ873obGtn8UABHhDgCNDYEYBYrkPhgALsPXgIKXkF+PrwObiEAEcoQ9DLh1Qogd9thzDkxpUTh2Hy8DwIPQQA2mFyBdFg5eLKu59GRB4Hq6fXoDUrPhkrli+5+YOP3nz/YtPl/kUrtsrkYlF1TfE127ZtY8oY2vLz86OKnnillccTSug41HVHgKO4uBRdxl67Blp0qCxIQIa6LmmRJmPVgYMH9WpvbL2sEemz4vTxjAGqqa6GQkG+VlxWxqNuNfo71UzIH6ypoZEB43Gjx7D933vvPUSpNTAY4hnwO3vqNEwWK0tfMJpNUGvkSIiLRcTjwK4dO2DpNmPSlGmQKqNgMluYiJrqxz3GNrz//ruoaazHKytXoqWljYGi6rpa7PpmN8uepI5QjUaLzz77rNcTrakFS5YsYefZbTQzpopAE3mWUfmILDiiNDrEGuJgMCQw5ojc+wmcHdq/j9mBDBo4kLn102sE5oxd7agoK2fNAXTdaekpbNEmIEqsGI0bnQsttFTyIraR9qPXqCOwqbG+XiaTbF/4xz8t+rmP/+LF904vLBywYOvG9YvGTpk8vqa6vPuGeTc+OnXm373p7rnnHvktN87p9Pn9Mq/Xzyw/iMml8iVFcvWBMmLP+kAZ3ScCFFR2JTBCoCwUijBQRkwZScyjNfLW+OS03nT6f3P79G9ffWyITp0uEYtFarEQzp4WHD3w8dHhQwpKDXEpwhMnz3Z0mU3Nhnj9UJO1ZatYoeSrdakLhNK4uQFeFNzeANpbajuEgnBcfHwiG8tvd3/7VGNr9RN8Pl8vlUqHDBs64ONIyAepiMBnEF2d1H3pvwDKCKBS96QhPvECU0ZgjJgyYsy+z5T1lS+J6SSmjEqBxJQRKNOSo39KKvzhCBxON06fK2al+p3bP336uaceX9E3RK/+8Y+iRatX+344ZBvf/cwerY9VhP0+iARcRMJ+BAN+EukfmzZtygiZRGIXy2WqHxtqSm647Iq5HenJOWKVUo4l994Zu+mTTd0/59b89c0P9iekJo+jH6nFtacEAAAgAElEQVR5SSkoPn4Ijzy0CDKuD0Nz0xGjEoEXcUOl1ODAgTOoqqhDZkoMQv4QOjrJwJkHgUgIJ4W2qxQwdnUhN1aOSSOHsTEvrq5DZYcTXfYArHYPNBo15NIwEmJVCLqtsDld6HFEYHGH8er6jXDbe/DOmuch53KglmigNcQgc1Q2aptbUXKqsUojVWdL4cHUqVPQ3NW9yRYMf2B2hztlckV2wOkQqqRSjpcbqPMFLNIIz8lxRvwnU2JVNzRXVZ2NF6ksUSKd6Pfrvi7+OWPzX73PY0uuniGSCLRmq4+rUsVIuutbv1rzwVfMXHjOnCFTRw0eLn1wxRrWxHVpuzQCv2QEfgtQ9pOfN3p0tkIm0g7kC6T6kuLy+RaLeQwQUntDQYT5HEjFEkSocygCSCJAYYEW4yeOx8q1H6OHpNNSgCsVQqwUol9BGiJhD9QqFWN2vEEvqGORQowDTj9yY3LRXlaPngbKxYtDQmEGrNwgvjl8DBzSmtj98NnCSNCJYFBIALMVYwvjkBDNhdXSgVZzGD1OoLsbGDgsCYmpOVj3/jdIG5CB8oZm2J1+iMQiSGU6xl6AE8KsqROw9A934IstG+BsqYCAw4HZGYAtrIZPmoU5t9yNANcPmUyBuGgDlcGMo8bnxPzkwP1gh5Ur1x9KT8scTYsLY3tM3XA6XYzZ6d0iTEdFgINKlBQL5PZ6GDAbN24c9h04iJycHLg8blbeI3ZoYOEApKek4lxpCVv0iLUiM9g4g56BPAIr9HlUciZ2KSM9k7n2E9ihEk+MWofVq1fDHfRj0pSJyMnJhs/rRkNVFbOqIJZx7Pjx6DR1obS8DFweD1OnTMHBvXtYIDqVrIcOG4zbb7uTld3WrFnT66PmdrPy4cTJUxjjR6wYjR+dPwGw2Ng4dl2kDaNFl5oJPvv8c4wbN4F1e0brY1kJkq6BNmK+br75RlbGJGBK4AWREM6ePoG62mp2DPqvL1YpJyeLlbeIQaRgcgJqBIYJlNHfCSQSKOzqat/q9/sPLFu24vWfez/Xrln1l5q6+q1Go6U4LyN+2pnzdZ9PHj/kSY/PV/vAnx67kORwaN92eygSVhBLaLH1Zl/q4xJY+ZJk3aRRItE4nTf9ACGtEoFJOk9i0EhTRqCMADwvAgj4HKjloqbE1IxfbR67bd3aPyUlJs1SKhQj+ZygUMgJgBP0QCrifC2VSfwnjp/c6wfv/7H3neFxlGfXZ3e296JdabXqXZZsS3KVe+/YYGMM2PQYCC2YUJKXEtMCJvRiCCX0YooxGGOMKzbulpskVzXLKqtdaXvf2Z3vuh/FfIQ3ob15vz9f5rq4JKyZ2ZlnZuc5c+5zn5MRS6S0aovtfENGls0TjMPR52/bs//AfyXjsYwlSy59Mhnl4fN6W+bMn/td88Gym64dOG7C+KMURM6JUkglY3A5e5gXHoEIajAg0JlIppCekYVAKAqpnHI+FcjKLgAnln4HyqiMSwtpyug+pmzTc6AMqRRMej1KikuRhAgutweHj9QjJ9uOv73y7LwXX3zxR33nnn3y1efyS8tuSolJYA/0OrtojD1yucQdCQYazztv9lwxRB6t2UxvUf9y2bRtf0uOvSg/02rAoyseuuWhP9/7Tz3N/tkOPvvwHYG60WPeAIKBAEspeO2vz6PQqkd5vgWpRC+GDhmOTz7dhTNtTqilHGIJHkE+xTR5iYSA9EwLvOEwJHwUo0oLUVFSALFCjLqm0/j2WAscniSyzZmQQIS+3k4oNRwSXBIJEeANEPssYNLoCTjZUIfibBM0Shl6egKoHFYFn+DHDb+7DQPLJ+BMUzuMSgFPP3Y/yktysGtXXXU4IWsLJLmcouz0ASIkuUHjqq9xupsdfLy75uyZhvegQMyq1P9G6U66lWKpJ87FOgsHDPQfPdT6UFJm0Kly1GMD0aA4GRHqHnxq0092P//c7+hPrfebq0YtmTR+4sCOjt5APCH4IVV/cs89T3Xefvtl6o7e9rdGDK7esmzZ0y/81H7+8/f/jMAPR+D/CSibMKHK0Hai9Uk+mRqo05lbI4Fwep+7d5xYKrCW7ngsCXECKMuU4K6brkaGUYdvd+/Cxl0HsK8pDmjFEJQqqA0KpHgfigtsTPxrMZnR2HgcaXYbzri7oBBrIPOpIPLFwcVDEMQJDBo/Aqe6OyHI5DhY1whJDFBLJYhGeNiNCpgFBbiAFwunF8OWrkSPx4dgOMLy9AROA15lw8df1UGRbkZXTx9MGi2bKKQSMXJy7bhsycUYUJiPdKMZHS0ncN8dt6O3B9CaJWh38RB0hZi7aAkysy3MpT7bVgCVTo8/P/WXaz/54LlXfsktOWjQ8Pybb77tM51OO0AkEnEEVL5avwFylYLZQVB5jX4SAFGqKNg4k/lFEcOTk5/HGIljx0/0+20plOhz9cJsNMFmTYfL7WKTFk16xLBIpBwDZMQmUVNAw9F6Vh4VUmCArLiwEEcOHYZKIiPHchyuP4hxk8YxYXySFxD09UcpZWVl4mz3WWzYsp51u/7mN7/B3r37MXrYWDz65z/D6ezGJZcu6jeQ3b+fad3oHAiA0flQ9yiJ8Enz1d/E4Gb+ZLQOaeVoPWL0iD0jLRh1mNLxSuQyZn1BIPWc3QcxXu2tbTCZDIxNrBo8EAoZh82bvmZAjRgSAnwEbEiHRQ0TVBomxo6A2LnyJY0jASWy22g8UX9PJBhe/5e/PH3w51zLW2+91WY0God2d3fvlclkeqtJabtn+YrttO1H77/+4sJLrmI+XrTs+GadJ5nkDZFYnJVwyX+LQBljyr4Hygg8Eigj5vSHoIyJyZOJ70CZRiE+k1tY+j8GZd8/11dXLBsuF5AnSiYkQsjryi/IzczLzbuxqa3zuCchyfFFk0URgZNF4sn9MqXim54+V2dOXtEsg04/USNTpM60NC+7ftntH5/b529/e6lx9IgxZ80Gg5pPRMEno+jrpfszxrp4GcwkzRgFPlpsCAWj7H4+B8okHHUpir8T+tN1I1BGgOWHoIzKl0WFhWw8nU43Go8fZykUzz77aOWbb77Z+CPXVPTlp1v7EhKRkZzUCPBu2bj+WovJEC4pLpgpk0gUkydPXiBXSEMcmav9yLJuw7f79Rrr0MI8SpvY8PnCRefN+zn30vkTRlVNGzv4ECjho7EJh+tPwWzPw+yZ07Bzw8dwtDWgdmgB5p2/APc98Dpczii0GhVryGpz+6GQASqpGBaTiWk2vT0OFFsNsJn1mHPBTHQGAxBMGbjnwScghwZqhZrMkpEUC4gpAVtuJlpayHpIhWxTBno7O5Bp0zIrnJz8ASDdoC3XgtoxE8HH9dBpDIj6u3B0zxbYdWJs3rhpaVcg1BgKitxKuVyXU5I/8NLfXPLayaa9Z9d/+bI/3SK1d3f37BlSNmhG3BEFH4mhZuQgBKPB5q7uvmePt3TsU2RZZ0o0mnFSidorU3+zYPly1sT9v77cfOuU2bk5eZdHw6lYMBg7aTPbPtu6c1u2K+K5Pj8vp8IkV32eDCc3vfDqV8x38Jcupw7sX1df3/DBgquuevuXbvvvWP/JJ5eZbrvtKfe/Y1//2ccvG4H/F6BMPHRw0eDOM2euTMUTWp1SkykWiZ3hcKA2FhOKUknAZgJuuX4xBpcVwtF0AnwsirVfbUEfz+Gb4z5EFQCrGySB8+ZPRO2IgThyeDfrNrOYs/H1ju2wVeahx+GGKmjC+ZNmYP+BTYA4BpFcivrjJ2BOz0Tz8Q6oIUEkyMNk02H2tDmYVDUBT973R6hTfSjL4ZCMJqGQAvZcDWQGO9rDWny08QCS9ODJykdZfi6GVOaju20PKkus0KtkiIVjMKcX4cChejQcb8CZTjc6+wRYcyuQVTICG7ZuhVSawIoVjyAjLRtGqw3uRDQ4Z+Jg7S+7XP1rT5k076r0DOu4aCxaPXr02MEEJEiHdehQHfPxIhaItGP0u1KlYpYRVJahMh75FlGnYkXlQFaGJAYsPzcXbe3tjFlJs5gZwGlrP8NYIQIyBIiIfSHtXnZmf+WLAEu2zQZ/nxOOzjas+fwTWG0WzJ+/kDmq1+1vQColwpRpU9DrcWLNlx+Dk4qZ55dGaURFaTU2fb0RJ08cwnlzZrD8QorNIWBG2rchQ4czoFZbO4oBpY2btzJmj3RmtBB7RmBkTO0YdtyhSIx5tNETmWU+SqVsPQJoVG4kIHm66RRGjRrFJqB9u3eh/UwrykuLoFT0G8+ey+Qk0NXS0sQmcQKE5FdG7Ar9PzGQBDaJgaTSaWvr6T+KOempG6+/cfWvuZbLli1TPvXUU8xK4957l1VwnL51+fL+PMhvt3/Zk0jEreFojBn+ijkpMmw5jCkDOOZYT2NKy/dBGZUvv8+Ukd0HsRwUVm3QyM/mFBT/ak3ZvzpHQRBEdV/cr5QExaXJeGwmJ5aPsthzZ7vCKQR4cSjMwxGJxOpVGq1dodGqU1KJMhgM+ns7O96+8rpbn/jhft97/UW3WqMwgiQFfAQedx97aSDJA+kdSItK3affgTK5GhIJlS/z+5ky9GvtiFEjUEaaMnqJOQfKEnEeKSGJ9DQzbDY76950e4Nobm5jFhzjxw/50WfjXx//6+MFZRW/J+AhllLmZP3qW2+9fgGdx0vPPz85Pzf3t8OGD1lAGrhPP1n9+mXXXPOd/c0Pz3XlS+++WF014nqT3gCTSZW84aYrtD/VNLL0vIkVFQW5B62qqOzowUM40tCNs+4Y4kotJk8ZB3/nUYijPagstWHcuGn485Or0NkTBp9KgBeL4QhGaWiRqRSjMMvebyTNR2DVqxANBLDgvMlo7epEbwLYsOsENJY0xFNS9Pa4kBADIfBISoh9BTQyQBKRQcrJEE9GWNLEeectxOCBVagdOhj29Fw4+hJw9fZCJolAFOrGsW/WI9DXhUFjhmBvw7GjvqTitRifXBDyu8dRdnx6dgJBdzviLj/mzVyIUbMvA0RS9J46jG0b1+LMmWPxUCr5mjMp+fLoyR6nTCmeUVpWXW0y2vY99NgXj/ya7+K/2mb58muGx8KxjHDMv/eZZz53Ll++UJ0Uc9WtLa3PD6gc7OzucXXJpMr3DHpV+6rPVx+YP//8kN/h2hP3RtaufGXTL3rxpmNYfu21qsW//e1Rq9Wqa2pqWT1k/NjvuvD/ned1001zM597/vNu0d8TaRYurFXaLOYhoYhniUqvmhWORT3WDHtj0Bdq1+sM2x9a/vavApj/zmP+/2Ff/yugrLS0VJtMJuNNTU2xysrC7DStQR3y+NLlUiEo8EmpnBNszq7OFWEfX3zH9XORlWGExqDF2fZWaGRSrFu/ATFBihMOP1qCQJBE8vYsGI16yIQY69QMxwLo7o5CwXHYtOMb/O7+ZYjFkjAImXj9pdfwp4d/jyNH97EJWCrm4PYGwCXEyNJmoL7+OIKgskkQwykJoPkYii0pLJg+EpVFmUgl/PD2dUBhyUWdQ4Jn3vgCi6+8DstuugUxdwd2b/4Yns46WLQCdHIZ3O4guj0pdLpD6OjthcsXg0iZgcEjpuC5v30ISGXg+SArIV5+6TVQavTIKSvFS688//FbLz218NfeaIMH1l53zdJrXnK7vQxEUNmRANe1116Lt959h7E5l19xBevqOlzfwEp9lOFI8UbEMmjVGhxraMTQmhpE42R+KUdFZX9GpdFsYloy8oKiEt7GjRtRU1MDg9bAjDzXrFmDKZMmIsNsYHYF773/Bvu8+RdcCIs1E7t3HULNkGGQKqQUuYVu5xmQES0BRLlEjaA3hoDfj7fefgXDhtcwcT4tVIoj24vTTS2s9Dh79hz2eR9+vJptSyVZKk8SSCLxsj3DxkCoPTuXAUfqVCQw2d3T8/dw9l7GHpEujc5j2vSprGw6cdxY7Nm9E599+jHLi5w3bx47VwJm9B91A9L+aCzo2Mhqg7Iuc3LyGPNEkUdSqTS8e+/upTwvSK/5zdVXP/34Xy596qmnOuk8rrr5ZktmWvqo/Nyc0t9cefljTzy18sbikuIp9Y1HPzXqDKobrr/mpZ+67ps3f3ZWEIQs1ukZCDKwQaCMmDICZYKIY6CMQMc5UEZAkY6bwAiB0+93X0o4wKhVOLLzi2w/9dm/9u+v/3FB2aihI19zezyZOlN63oCJk7D1i40dH3y69q6Zsy+4324vKOJUKgTjifiunTuv/OOfHnj/h59FuZI1FfnhZIqXiyEgnggzM9c4acoUVJqk+6QflFnS7QgGIizv8v+CMjnr2KZ76fugjMaROobp5zlQZrfb+s1X5Xq43T6Wq+vs6T52zVXzK35sDL74eINXJlfpiTWK8xHfvHnTDefWX758uWTU0Oo1taPHziY9oN5oxrQZU/9lpuX1199+8eIlV7/Prp1Bh25HhwMC7xUlE4FkNMb3ONpDzrNtx862NWzQSjmnz9NjqT94eGqO1bBsUEEGdu3cj4amCBJKPVyM7eYxtjIDkpgTZi0waepcvLl6L/bXn4FUJUEUYvgTIqRiCRiSKQwqtCMeiQLJCJJ8GAX2NAhBL2ZMm44Dx0/jeJcLdW0eRDkxJFINQrE4BLmEATApl4RUADQSDTzeIASOw+VXX4O7/+sBeF19EMfCMOtM+Hb3IXR0tcNsEqO6OBNvPf4AklEPRk0ZifSSUnzb0BGbOXeBvKv1NI4e2Yqj9etQnGOCOinD7265B7KyMSTmBfgw2ravxeHdq6FN00Xf+3LP/E5Psic7v+hRo9kqa+/03LTq0+MNv/b+/eF2Fy4aOTMej98xe/bssuMnG0+1d3e87/N7Ck1mQ6S7q3txZVWVKckn6pQSyWurPlp3W25R+jAy6j55uD5VWzPikhUr1nz4a46lftfe/RDBWDagPKunp2d3VknxxF+zn3+1zdWXTRhaNmDAxa2tp3O6ehyqsrKB6wC+JRTxvnu2u9U8sKoCvlAQoTB5OIpgMphhMZov+8Otr77z7zyO/+zrv4/AvxWUjRgxIj1NKo2nHI4wiosRdDh0nERid/d5C2USaZhPxvyRgJNaqafplZLrll58fro26sfxxiOwl5VBY7Vi265daOnqhjuSQoTcre05CEPEtFPxUARJeqBGYxBJJcyQsbSwBq/97RW8/MYTjBGp29eCe+57AO2OJhw/cRTbN28DvRL2urrhJyYtIQOSHNw8FR1ikCeALBXwwfO/h4ynjiQ3PM4OiEIeQGGBW1eBux57DVctvQXFuVbUb34LNaU2pCIhZFjS4DzTBa8vjGMtvYiLOXiCHliystHdG8O3Bx3IG1SOumMnwQvk5S3F8nseRknJAKgNBiRTcVx66aISv99FWZq/mHYvL6+atWTJFesIoBBwIVbo9OmTTHf1yZpPmcFrZpadCehNaVbGblGZh8qah48cwckTJ1BcWIRIkIxYFYz5KSwuZmDo+MkTrMR34cIFbFypVEgAl9g10pZRSTDgDzL2bEh1Ner278fOHTuQkW7D5MlTodHosHnrVlRUluPAgb3QqGRIt5qhksnx7fYdKMovZtYW6zetx8Ytm5k4nYLPR4wcycqI69d/xcqs5QMq2fE+8sgKBmoNZhNz9Cf91KGDR9B06hQry46orWWTcI/LxY6TjGrpPKh8SaVHsslgBrh+L9Pj6TVaNJ0+ia6OVuzYvo0BOxan1N3N9nfJJZcwz7TCoiJWkqUHk8dDNgJZkEj6Paaiibivs7PzBXefx3zHXXdeFwwG3fE437dj+zefTpg4abFcLreIxWKZIAjBWDQh83g8Mr1ez8fj8bhEInF+vvbThw7u/fbzFY8/tueZJ5++7OGHH971/a/o5m1fnISQKiGQSEwiMWSZ9jzIpCpE42QgKkAq7/fjItaYGjsIiFH3pUQmZb/TcZ9jyv6uKevLzi/6X7EjeH35JWVjR427/2x7p+B09g3PycnOt2WkIbd4ALZv233AF8EQY3qxKJwQeg7UHbnt7hXL3/tnD+Vnnnjwgby83Hspp1KlkCMY8jKgzPMJsGghgawtolCo1DClZbDypVSmAMfJkJlJzKiEpWYQIE0KPLvu5GlHTBnpruh+IFAmiARkZWfAYE6DTKKFuy+AHkcf1q/78m9/fvB31/yrCeO9N97ZnpaeMzYliJgO89tdW2979NGHnvoeKFOMHzX880GDa6bGeDECgSAaj516df78GUvPrXP95dfbx00a93RWTsloncFgi8XjiPFJqDUGqFUadi+yzlMhBo1CgAIJfPnJu6c+fv/NUxI+rMyxpU3UK+VihViCDZv34KQrCUGqgik3E25XM0YWGKASPBg5tAJ5JYOwdmcr3vtiDyRKDgmRGNGUBMlQFGkiAVXFufD29kIhJ/vZKPQKQBKKY8b4kfAGgogp1Fh74AhavVH4oyIInJx9x+j6EHGp1+oQjyTgCYeh0Zmw7Pd3oqK0CjqVCs0nD6Kqshy9fS70dLfBcbYBQqQXE2sqkJluQiAexbb9R+CMqTDvwsWIUgNBbws+/NujKCvMhMloxdI/PAjoSwBewjS88J7C7tUrkGZW46Fn117My3QBR68/mJLL3NsOxP9tgGzo8PRr0tLT5mn1+nEDa6r0zKKnrTVoNJreU+u1fbv37b5u9vkzxC3Np5NluXn3vf76ukcHDbFrPb19OH/2XKc1zfpQZ0vrO6kUx8s1xhKvK9z+3HMfuX4OEHn20UevGz9uws3ptozsdJtNfeJY/arymqGLf862P2edJRePHtvT53xiwOASruFYo08skmuLiwrrmlobr8vNt8Mb7kOv242O7l4EgwImjBsGq9ESiHgCf3n5+R0P/pzP+M86v24E/i2gLEunMykMhoyUIKgTyaQ9EvBaRLHw6Hgceio2cGIuHk8JfQmkjsoA+YRxFZf89oqLh9fv2gLXqeMMDHBmC3YdqUdCoYDMoINUo2PxSe54Ap5QBHKpDNFgCCaNDh1nO+GP8FDI9UhFyKk8ipEjSpivVZIz4g/33g9bXgYWLJwPZ0s7iqsGoKP1NCLuBCQRQKvgYLRmIBzogkUp4M7r5yCNS2FQSQEaTx4FoiEoohG4QmJ8c4bHh5tOgGIGi+0KXH9BLYzyJEqKB8HR7Yaz241TrZ2ICXJs2X4AFguY1syelY/6pjMoHzEBL7yxCg5fHIkUh8GVNbjx5mXItGUjzZqGy5dc/Hx715mPwEcRjEa//SXgzGDIyLv22uuPcRynJPBB4CEcDrKf++oOMPDicPbgwIEDuHTJ5ewOIU8mYrnGT5jAnPiJMqN8SApwZi736emsXDmgsoKxSxZrGhO6E0tFkxv1wqnVSpYRSCAg157HOiSTsTBy7FkMBJG2iUTp5CVG3nXxeAxn25qgkEtQlJ2N1R9/xADhlKnTMWHKVLR2tDNRPjFZpN8aUFGBBx98iJVRZ8yczdi/ri5Hvx1FKsnKmlZLBitnBXw+9pkZmZkMbBFTRma5F118MWPIyPiWxoHWJeB3pr2NgcGW003wed2QcgJOnmhEZcUgHKjbxxIF8vJzGCsViUWZ2zx1mVI0FRmBFhQUIhAOIhqKoHLQICi1OiacprgpBpB4AYJIhGQiCYmMQ5TeNEVALBIFn0pCq9IixsegUWrYPdXr6Ixl2NLl27/Z+ums6dPm/wMo27J+pyCkRvHJOPp6Pcz2wWKxMT2kwWTpT0YgjZXwf53qz4Ey6so8x5SlUvx3mjKTTvm/wpR99ueb548cVXvrnoN1723bvevgpInj15q0WtGWDV/cO3XyjHtHjJ1o3/jNfmdDS9c6lzv2uTw97fPly5f/0xeRbZvWun0+n5HnY6CWBmrIcDodSFFRkuK+5Ao2ltToYDSn/50pUzJQZrcXMMBM5rEEWr8PypgOMBBgLOs5UGaxmVkHZ5KXIBiIwdndx+K+eh2OyKlTR9ecOll36+OPP/5dN+SKFSsuGzps1FuxOLGTPiT5aMelixf8QzfrihXLM6sqa94fPnLMuEAwBm8gBqPRhIsvWmIfPX5E+axpU5/Ky80eSMcjSknZC0Y4HgKFx0ulOiSSHILBMDQqCVTyKCR8+Ozaj95ac+zAnrHB7s60fLsxy6qXQEJpIuo0vPLuNgSpzUephkwtgwIhlJslKLQqMLyqGCqjFSJLJa5c9gigJqaMQzCcgIrjYEglMCA3i7Fm1BXNSZLIMKoR6OzEpNpqaOVyCEoNisdNxPnX3I0IB8RTgBxiDBlchZrBNXD0dKKx4SBcfS5kZOVg8eVLkZ1bAa1KDa+nEzffcBUScQGFOVpIUxHY0tQYMagc1117NU43teEvz76My278A4bWjsXmTetw6YUzcOOSeRCnYpg4ayYu/N0fkUoZEU8pICMjGLELngNvYP2aVTh0wvdlU0fomdlz5y+zFRYnpVq9d/qCO5f8uumwf6vJk+3mSAJXplkt4+QK1ViRTGIkszzqYhZiCWzbsgP5xQUHz3S21sy/eK6vs71ZqxDw8sG6hguy8jLTZVI5htcMa4+Ewk2hUPDY2W5Xfiwu2AcUVh5PU6U/fc/y5/b9nOM7c+LkCY/fJx1cXW3jE1HJ3p27nhkzdfodP2fbH1uHmGiLxW/fd/DAzppR1Wa31/3qqnfWDEkkYyP0BoWkeuhAbPxmJ7OI6nAAFQMsyM/Ng8fVi5GDa04VZGgHX3XVG9H/6XH8Z/t/PgL/I1A2fVhRhV6pnSNVaBfva2iq8/r960PBYFwFZFTkKsfPnzX94s1fb/+2rtn9iVwiafDxvFalQsUdy3774PEDOyBJxlmrfl5eCZp7+rD52z2wFdrhT4TRF/AhlEyB5+RQaPRMVK1WyuHt9aF2dC0cziBONJ5AKpRAdqYOwwaVwJaeifc//gornnkeOw7sxJ76OjhCPpgNerTuayDrJlb2qC7Pg02jhb+jAffedD4i7k7k5pZDoK62aBw7t3yD0swsHG9346tjLjQ7PDAqgQumjYZFzWFAcSnWr9uKjm4vXIEIOvpCiOm4/PsAACAASURBVKUAs1ELvTwGm1GBomwbTGlmRGRKbNx3DDuOdiMmkrG3zLv+cA9KSyoZI/TyX5/H52s/PiYS8/VyOVYFAnHq+PrOCuPHblyzOct+/vkXnCwuK1WTKJ+0WE1Np5iWjNkiiER48+23mIfX+ImTUVtbCwqHJiatuaUFAnUcJlIYPnQom+CZUF6lYkCENFv0s6PzLHtrJ0aA/q5WKOH29CIaiUMhl8NmysCBPXtQlJ8JnUrO2CRfIIJoUgSl3gi5QgmVTglOIEsJL7RKOd5+83UEvEF0dTsxYGAVLly4iB0rJ5MiGokxIX8gFGSTVWVlPyAkJoSYPk4qZ40LpPOin/TGTudNQJJAJUUgrV27FiVlZWxSplIoTX7E7hFoMxsNDKx8+OGHTOhPcTR8PA6Ok6C7u4vRlWfPtkMi6Z8sKWR64uTJLOuS7kGKqyIvNz6eZIAoJZZCbzCwYHTy1aOfCqUIXneUmb1S7I5aq2SJBZEYj3g0gZOnT6C0uAw6vRLxaAQSMbBnz55dq9d8fEX14Oo5QU/f1lAoxF+y+KIGamJwe/qYESq52ZtN6Ygl+p3t6XyJESNQRpFX32fK6LOpjEtdtlRuFSVTzDhUr5Y7C0vL/6l58a99SG56+s5bhg0ff8OHn376p6V/eXXVjbOqc6fOnHTKnpnp/+Tdjy5xuKMHZk8ff8/4qVN/e+jY8fc/W7vu1pUfbSMc8d+Wv77wzEOFRYV3e729EIvIzZ4CxZNwuhxMI0ZLMBxl3y0RJ2XpD/1MmQqcWAZ7Vt53oIx11CLJXiZI6H+OKfs+KDOlm9mLSioBOLr70HnWAWoUkJGtg5HYUw6u3u7Ords2r/R6fVvGjB39il6XVhmhVAFOgg/efHXR39585R9KVI89vLxq6NBhq6uGjc4PhRKobzyFsvLBjO2jiZ1AMrGWPd3diIdjlAIQDsX9oVA4qjGa85RGsx0nTzUDyXCPxcCFdm79bI3rTHNhW2P9wKjLWSAR/JgxqQYOpwNiXRY+WLcPYTkHyJXs5RUBD4ZnWjAg04AJo0rQ3tWN4uHTcNN9j+FsOIkoJ2NZnUq5CDa5FIOKCtHe3Ao5xzEAbDVqIEWMAahhA0pQXTMURTUjsLmuAbc89CIUajEMnBTWtAw8/NhTSCQC2Lv9Y9gzTeh2epFbPARVtbNhSs/Gl2s/xM033MS6U3PSVYw9G1I1GBadBrk5WaAg9uNNZzBm8iyY063YuGENRlaVo+3EYTidXVAYDZh91VLEoUeKU0LBkcC4G6kzG/D6X59GQ4MbiaTy/D/c/+CTu+oOra4YMmz0jgN1T//2tsd/Vdnwvoev+GNrR5u2p8Oh9nh9tVl5+VXVw4aKVq9bI6HnJkXCHKo7DF4sCo6dNDbU42pJ97m7MbpmyO5NGzeVcTKlMSe3AGkGM2l4I2KZJBrleaPFmiWEPbH2XEPeQ8++sOrVn/FdE73/5mt/HTZi5GSNXqczm81GDqLE6y+8NOmaZct2/4zt/+UqNTXW6WWVxU/0ep0VQ8YOJ6uiLR1neze0nGp6SKuRSAtLc1B/4iB7FiYEDlqdibGiI6qrkGEwI+yMvvrcsxu+Y33/J8fyn23/+wj8j0DZPddesK+6dOCwPk8AH67d0Hu6uXkNl4odrBmYNeXaRefN37VlE8IBHoGE+KEdh5s/C8Shu3jJ/DXRoEerEvEMfX+5eTukCh32H6hHlAesmRpmcxEjzVcEiKbIN4zel1MoKS1EIh5CLJZgAcTURefvO4tkPASdTI4L51+Eb3cewtIbfwcfH8GdD/0JKZOSudv3NrTAotcjsygLOSYNgseP4IoZoyAOtyAn0waVqQRffb0bpxvPwKBUojzHilOdLnzbFoLDG4AhFcOl8yags/UMGhtaGSsS4YGQIIIvDuSVD8axY40wyVNQpmKYVJ2H/AI72t1unA0Aq7cdhzMmhUgmw+TpszBv9oUMRJ4+2Yh77rkdcgUifDKyK4Xk3+IR0AOl38vhR5bKwUMvmz37vJf7+jwKAhAEOuiBP3HiRMZWEdPUePwYs5qIx3iotBoW81JQVPhdZ6WURNE8zzobST8lVyrZJEasFIGaUDjItGpDh9bg9ImT2PD1elyy6GIcPHgQORkZSNdqwYc84Hgvjh07DLmCah8KpGWVQ6a1QJAo4XB2w55lhdPRhlDAiw3rv2KAzGBIw+hRYwmQQKXSMMZrzPhx6HE4Wely2Ijh7FrTYjAaodMZWE4lA1gmCys1EotHoJH0cM5eF778cj0rRTqcTqYpowcpjQWBvn7Njp5lhG7ZsgWXXrIIAa+HMWbUbUusCtmcaLQqHD92Elm5OYyVI5BL5UPSbw0fNhIpgYeRgu/DIcZeERNmtZqZJok+g8CSQiFHKBTtjxBSiBAOJ1mZkUAk/Z1AL/nDWdKMbBsCihJ6awDg6umOSyScLN2axkLUux2dCAfCjIFLS8uAWMRR8DfbjkK6qfJNoIzuAQJiBMgJrPXHQnHflS//rinrys4v+qfmxT91v/2zv3/78rL7BlcMufS9VesfOdvt2i6BvjMmcQ+ZOGn0rpycHPcH738yGypNw/KVHwVfWX7dhZNmTLl7z+HGuxdfv/y/iYZvvPxy84IrLmuTy6UaYl+S5P0l41huKSVuUKMFODHruC4fMABag5GV+ujakKZMLJJ+B8qo+5KBOLHA2DUCZeeYMgLzfCIJEjBk2G3QGfTQqvRMo7hz+86jcqncqNPp0kRCSqlUq6E3aKFSq+Hs62UNF3T9SJPp9bgPX3flRdU/HJcVD983eXjtmDUDBw3V+P1xtLY5mMccmSyT238k5KeO0mRfT8/eg7v3f/LkCw8/Sfv4070PPFIzbNIf9IZ0DCgvwvRps2a5XPXb5s+cvpz3u+dtXvtZqTiSQm6GHBPHlCOSiKIvpcRHGw6hJ05GsGKoOBHksSQqLVaYJUmU5mhRUVkKTp+JbUeO4a0NexEUAQqNEkI0AqsUsOlV7H4if7egLwSTUQ+VQgSzioM0FkA4GENmYQEuvva3+OOTz6C9oxvGFAeD3oys8mpceeVFeO3pOzF7xmh4/DFUDJ2I7MqJON3uxNFD+2HUKjFu+BDGpJNHGgW0i1MpBP39GbwkqXBTt3YqAZUS4CN+pOl18LjdkBg1UFvtgNqEREqCVCwFpTgMRE5j24dvo/lUD6zpuQ15pSXcqs/Wrrj59tsfeOPddy/7w4o3WUfzL13mLRr0yuChNRedPtV8IhKJ+uobTwzSm/XpoyePY16WFYUl2LVjT8fhxuOmwqIcldEgglySxOhhw7acPt0cVWiN5t179o/QqPTIycsFL8QhVVDjkTolF1RndCnNJ4+seP0n2S4y1NXJufFXXbv0OYlcbrJYLTq1Si2TSWT80w8/WrXs3nuP/9JzO7f+5ZePHdTWdXaN0qDMV5o0GFY76oNjh1vWbv1687NVVWVmR08rk+HMPn8mWs442DOxrLQYLadOwqLRIkNvf/GZx9fd8Gs//z/b/fgI/GpQNrc2/45506Y91n6qFcUFhV5nX0D50cfv+i6+aAY/ZcLwzM1ffAJHRye0aitONHVFjx4PLIpy4O74w3WrP1/3ecSo1eFE01lluy/GQFnA7YHdpGNRH1KpGMFYDC4fj3ASoNY0sVwGsUKEvJx0aLVy8OEwWpo6kVUgRrotDUqNGWF/HBeddxG++upruCIhkDiiwdmGwpwCDDYW4uSRBhzpPI7rL5mNct6DLEkUQiyAAQOHY+PuVrR2xpCVNQhahRj7Nr+O4kHleHFtI5ZccQn2rP0Q0lASWrkY+QU5iEqi6HY5QPOEVJuGjrAYp1qdUIgBRQKYMSwDXpcD42eNxbcNbdh40I2uML15xKDPyMSdt92NvKwCqGUKLFm8EHwygDgFMHOoV8ilL+k0iTe6usC68H5sueiSK5us6bZCAmD0gKuuGsQYJJo4CKQRcCEdjlajJw0U863y+LzMb4yYr6A/gGg4jPKyClbuI2BEmqqPPl6FRYsWsTw9mtRaW5uZN9yWLZswd84srFy5EmdP1WNqTTm4uAs2M3lmJcCngNziKqTn16K5O4KYWI3GEydRWJQNv68XEk7AyhdfQXl5NZb97jbmNl5YkIMXX3r5O6G9Mc3C3PR//3tq1qhnXZnUDVpd1R9eTiCMXNxp0qXuUurodDp7mRUI/b5h00Y0NhzD1VdfzcAdHX+fy8k6MNNM7A2WGc5SudTv8WLPnl1wufoglXKYOnU69h/c358tqFSy7SsHDmTaLL1ey5gZYxqxkBwDXCQ2l8jkDNTS0u82LwWRDgTKKE+USqd0DOeYPQK7tJBOjww5+4XmcpauoFJJcLzxFCtDW9NMEItFLA/xwL79LAC7/3yoNNefiEHbkX0HBW0T+DwHysjahH6n9ejv1H1J7IxRI+/Jyi/K+Kn76qf+/s0rN02qHFj5eymfGPHxx2tfd/v5LRKVMSVKpUSBSMQ4Zerk9xRqo2/lB+8Uvfz+tt7v7+/glnfu/3x70/0/LF/u2L67JZ6I5qdScbh6HVAppZBQHFPQB7/HzUAt1XzrjzaiqKSEjYVEpgCJ6eUKFUSQINOey5iyc92XZIZMQJhAGY0/lS8JnDFQlkrBmpHO7hkqyx85cqRr7KhhDLDeeuOttZnZOTOKy0qn8ymUKFUaI4Whn9OyEUB8+823Fq/+4OX/pot74rHlc0aPnbw6v6BM6nQG4Q8kkEyJGKjkOBHeeev1O5qbT7yxbdvafxgX+tw1qzc0WS3ZhenWTETCAe9FF02faFRzl3sdHTfwQb88FExi7oQqiFIe2HJsON3Ti083N4FX0vdPCkk8CnEUsCrFyNTqoZUkIROnMGnqFFiKCrH0vifAq4BAENByQKkRSNPK4PDH4Q0D/hAgEVFDiBLFORkQh1wsrzeQSMGfBBTWdPg9PhgTSajUelx5x59gMmtx4Ks3UWDXwx/nMah2AvJrJiPFaaFTqZGIhCBKxCAkk+CkSuYQTs9vnVYFt7ePBa+LkwKifAQiLgXwCYjDcag1OrhSPHLKysDJ9PC7/VDpdJAQrRlzI+XqQiwQ6E8eiUSZ15pUperduG37sqV3P/mrBOk33T57oy8anpKXV4T6hmOn9tcdCMo1iuryylKRXCKFkOBJk9zTeqarTa3gqoPuNpnNqnXNmDxp4+rPv9Br07IyvMHoEKlYDrVOi3SbiT2vepw+KKBuSFfY3vYGO599441tP1n+W37nnZkVwwY9X1xWNlJvNGls1nRtKsrzIW9oryUnc8xPfUe///flV16paAyFEhkZQYkxwzapq7vzd56wd3qLsw2XXLzk0S1f75PU7d5/ae2Iqsxt2/dApgSmzByOTVv3MXuk4qI82CwmFGTaoZcZL/7j719f9Us+/z/r/vwR+FWgbEJenqJqeLZfLiSlvR1dcJO/TUFhcNL4kRqjUYoeZwe2btsMqVQNoykPh4+c9Dp6ArvGT66drjPruT6fH91OH77Z2wifIINIJEaaUgolPUAhQKZUoLvXh1hKzNgoqdYIp98DsVwEQRSniDwY5MCy312ERNKPYy1NaHb6AEiQpTOjpakVCakc2ZWlqO84BblEiZ5DHYgHgBGzBmLGiBJkdh2DNRmFQW9BBHrsPuGGO6KAUpWGul2bUDtADZM9A3/94ihKyyug8nRBRNYTIiCeADJLlawZSJSSQ6xJx7ubTiKQADQKMaxyAflKAZcvGotQKoTDzX1YvcMBR1yGsBBiHNh/3f0ILCYbCnILcMedy3Dq9CFI5SlIZWJiqJohyFZGQuYXgQ5ml/CvlvGTZ346f/7C80mUTuJ7g17LJh0quxG4ojxImryKiksZCOFkcnzyyScoLStnov3DBw8yQf+NN9zM2DEql9H2xBaRiJ90VARi5syeycpg9UcOYcKE8Yx9fPeVZwHHSaiTHtht/WW74vIBUBns6IuZEBVbcaLdB40pDUeO1qG4KBc2WzoOHDgIiJUoKSoGH/OjsCCP+aNt2rSJ/WfPzMaU6dNQWFgMkVjMNHGd3d2YNWsWK2XSue3dX8fKvwk+xdr5Bw4czOwqFGoVA0B7du9lD0NiCam82dPdxZjAgwfqGFiZNHkCY8E2bfialZWo+5LYs6ohNYwFJMBDZVVinYjVmjt3LtOzdXc50OfuRW5OHitPEjtlz+5n1AiAEbNH8UvEPCiVEsTjSWblQYCXxl8iAfs3yvGk7M5QNMLKxMk4z/RvZSX99hu2jHQ0NtaDj0eRn58Lv9/HSsyE55hWKimw82Nu/WIxY8rOWaMQyDsHypjoHanvypcGjdxVUFL+i42Lv3//ff7wkprzrlv6NZRK89ktG/Htjh2xhKB6wOkNuXg+EZTL1MWDhw6735CRE3hj5SrLc+vXxxYuXMhZlbzhhbc+7Vt+w0JNTsWIpVffeDsTx99wwx0Zc+fM2RKNR8rp/tfpVejoaEMqGYdWJUMiHkHX2Q52XZOCCNFojJWz6XqLJP2soVKlYaDMlpnDtGVkF3KufEnbkdCfxpVAGZUxvwNl1kzk5GRBSMSwZ++3O2bPnj3uh9+1K69cOmzE6PEb021ZenZ9FSr2wtPncjrXr/9kzisrn9n//W2efuLBuSNqx3+Wl1+KVEqBxmMtgMCxe6SivBC/u+XWxW+9+8w/bXK4dMGl06+79qavyH+vIC8LTkcr7r/vrkM7tmyqjkQFyABkpUlhz9BCo9OAlynw9c5TLI+XNEBXzJ+EAzt3oKOTStaATiFBbmYGEhE/9BkWbKlvRkREClIO2QYZ7rn2AnS3ncJbnx6AIwAo9DL4AjxEKQLwCshS1BSBfgsSOZAUi6DkOKTLJagYXIOyUVMwauwoNO5Yh7MtjfjTgw+xZ68vSdS/GFJOzgBXKh5n3o70PaCXHyERZwkTlJlMjgx0nxN4Jr2lRBBBASn4pICwWMQi7qhpQ65UQKySA8SeR+LoPH4M4lgQQjLKzH+lCgV42lcKsKRbA/sO7N2y9Zttjzz48md7f+wZevNVCy3Pvd4vwB8y3nrDyNG1L2j0JpZYUHfoYD0n4wJdZ9tGFBTmc9TUkGXPRTKGt4/s2zVAxnuHDK4oaOvq7tydW1iaHkhJXLvrjg6QcMoyiVgkVWtI52iH0+VvL84u+8goaJ85uP9wlESA/nA4uvPkycCPHdv11182vby6eum8uRcsSLfYkAjHBZVEEV/z4Sd3XnjlJc/+nKl+yJAh0mwrbhlYXXn2y43r0yw26yhvwDtYkAsDVFa1WCpTeXOsJc+8+/qHl1cPLsrbu6dJNHaiHfFUAuEYmTRTcoYVXWdbcOHsOfA5fB8//djXv9o14Occ8//P64hGjCjShbvjXEAsjrS1tTH0PmQIpHV1+H4WGT3ZxROA1BEj1PIgSi8+b/heJCJwdXYi5ndj2bVXw9fbBVefAx19bmyva0dSIj3t84uPJsKJZo0kVTRnzvj5YlkSPX4/Wl0R7Nh7GpyMgyiZhFUthYp0EZwKkYQYXe4Q4oIYsVQc0WQCgkTa715OdLAATBuVh9mTR8PtcKDD7UGvTIqD9Q1QpGIYM3IsGk92wRUKoS/hQzgSQ6QrjrLyApRVFyB05iimWDhYUwLMpmIcbXFj/cE2tLtCMOmAvAw5iiwqaNNy8OaWJiz/0yN47rZbkKcDCvO0iMYDcHmBkrI0mCy52LD3GPa0RdjDzqRWIVMRx29mVEIv9SOaDMCb0uOdrzpwwhVDUi5CLJbCjVfdhuKiSugzrNixezteee1pBmokUoExXok42jhO8bKUU77v9Tra/tVNOmzUxA+GjRi1SMaJGZgiYEaMiVrVP2k9/fSzWLBgATq7upipY35RP0PmcvYyXVbzqWZ88MEHuOaaa9i25JJPTA+VAM1pRpY5+N5776GjvY2VRm/93c2sC06v06EwXY/P/voUoo7TCHr7YDbT29VUcBozopIMHDjhgDmrAmm2XEjEHLt2sYifgQSX180AGIEQAhGk/SIma+VLL+Kqq65BKBKB2Wxh2qEXX3wRHZ3dTHBPAIu6MLt7nOx4ycNLpzWwGCJi+UjzReVJFp6ek8P+jbo3vX1uxoi89urL/TFJCiVjE+sOHcHixYsZUGPO+R4P69QkUJOensG2V1FXamEh02xR6Uyrp+44BWprR7B/o0mfldYABoRp8icGy2pNYxFifW4PLBYjPJ7+zj8Ct6QJI5bPG/BDKpNDLlWw8w8FAmzCJy1aNBaCjzFEPLTq/sxHAnZ0fXpYzJQPClk/k0mNBHTd6XNpPKl8yZg8yscUgwn9ObEAk07Zm1tYYvm1D70Ply+U1Y6b80bW6MmXMCFWtBcbX3kR7r5QxNXneTslhqovHBo0Y96CQZGkFO9/+HVt2aDhS3KLys6HVCKVioSUTKaM8VFeJCTFvFSrUcuUqvR4PIpwLAKNVoEoK5l5IeFSkHECBIHH2fb2/vIvJ2O5qz1ONwPl9PwguxKVWgchxcGabu9nEkVcf0KDQExZf/cljf051/t+UAbkZxUwBtSkV+Gbb9ZvnjxjzpQfjs2iRYsqF1++tF4ip1JpjLHOdI0z7RkIeHtiaz55Z/wLL7zw3cT/3HMrzq+sqF5dWVEj8vkSqG84mZBKFNK0NCs0agWsFmPYmqlU/6tr8LdnV24pKCiYKPCJ6PDhVYqXVz6XXPXB+9yCC87D+nVf4OTxdpiMZNcmBic3wdHrRjCeQlWZBTdeMR3btm3B6s1dCNM1lwFalQTiEA+dVgtPSgKSm0hTPAblaXHDJaMhFULo8ybx8Vd7sL8thaRUjgTovhKDE4JkvsJ6w9UyGbRyNZRSMaJhD/7rgT9hxvzFEHMyPPHIn/Hnhx9CyOdBLBGDyqhHSqDoNj3rho1Rp6ZEBFEqhlg8CCk9B+MhiFICS/ngqJErEoeMckt5njHN/W8gIkg1KvgTQcjVUiAVgUQkAQcDkr4gfI6ziAb9SCR41vxB9zx9r+k7IZOx51gSYi5w9mxne/2x429ceNsD33XJ0vgf2LZta7fX4Vi78aOnnb3dvVE+UNre0f7oyAkTB5rT0yHiRGg+feoIHwsFPZ7e0f5gADU1Q6GXmz5tbWxIyGPu2lHDB0b1Rp143dZvoiOmzPQ0tTtT+/cdHqdWqlh3qlar3c5B9qWzTfbEtm3bflKW8v374rzzJ187YfKUp0oGDJSPGzWeE6dEMVdHT8xmtvEPP/zA4oeeevSrn/ouL1+4UNYm6305t6gg5A16WlZ9snqBSieXu/yxiuoxeXKFUuMZMXjSnY899Ozt580Y1X706J6ptixLIsJHpSqNFe0dZxGhF3UFMH7UMORa83s7T/bOfum1LT+rYeGnju8/f//HERCNGTPG6PE4cwIBf0KplHq5RFIiiouDEVko2dLiYfSTVqvVy+VyeTIZlKiTibFyLjlt2OCSy8+2nELIjaYrFo0rCjm7WBck+WB9+tXhPrlVI+5yxz5ye1J7ktGk6KK5416zmJTQmzV49pVP4IoAUk1/t5pBJYckFka6xQJfII6+II+EWANXwAdwSaTEPHji1HnqvgLkYuD3t1wIPuhB2BvG9r11kOXaIVPJ0HH8JGxpaZCpLGhz9sITDaJy8GDw0RRSfBxmkxrOY/swf3A+PE0tqG/g0RsC/Bxgy0lDrlWM/AwDZCkOZ5wxbG/2Yca0mZhZagfnaUaakcCPG12OLtSfOgtXSInt9U60RgG1RoVkOIzLZtdibL4GrvYjABeHIyzCgXY5vm10MMNFQIpxQ6dhxszzYcy0Q6KW4urfXIJ4IgABCdbdmEyKyMnDIaREX4jFyXWCUtgf6Yt0/6A7U1VWUb1y7twLrqASWUdHO/MXIz+xxobjzPj11ddeRjLBY/HiS1hId1NzOwM2bS0tMOhUIN2Sy+XE6tWfYuasOVCqDYxdcnS0QykTobQwB83NrXjqhb8ir6AQV155JR5//DGolBLcfOWlWP3iUwh2tUCr5KDTyVBYnIVBVUPRGxTQeMaDwy0ujJgwHTKpEgq5GIlIL1KJIMx6PQRBjC++2opBNcMY+D7d2oKBg4ZAZzDh4IE9GDt2PFx9Prz9znvgiA2KRiFVKZCTmwu7zc6AEp+kDjQNAyoEpohJI1BGHag0GZMRCQEnT5+bnReBs/1797G/EygkEDZl2lRcvuQynGo6zbpRtXody/akpgECyMQekp6NQBDle9JkT1mjpFejqKVz+j2WhCCRsNgrAgwFBenweGOMAaPyJh0jldDoOlF3Hfmf+UL9ZUcSjUciMTbZk+6Njtmg16G31wmHo4t1qBgMOnYNA6EQrNYMth1FjdF+E7EY/F5Pf/nSZIBUImPAknXMisUUZUoGEdBple7i4lLzr30QfvnEHb+dedXSleA0gFIGCG507tiCnZu2s4SIKL1EiYChEyfD5U/AH+D2DKwaPVIsVyMc7y838+SlJUgZMPXFwhDEInaepMOzppuwZvWqVHVVpVipkEIsirNGjN4+JxsTKmlZLFa0tLUzgCqXKxmjolZrkEyJYUmzMbBC+jsCXaT36y9fWhEi36VgkAHoc6As05qN7Cw7xEIYBw/t2jx+8oz/Bso+Wf35AalMNyQSTTAdX0dHR5dep1Pq9RojHa9KLce6tWseaGlq+ovL5YqMGTPimtraMSvzcku4Ppe/89LLLqu+47a7PrZYLOPoHiksysc3W7auW7TkvH4n5B8sl82eUq5WKpd2tLU1//6uu55/8rFHUJhrR35OJru+z658iUXBESOk06XB6e1lDP7SyybDrvbAYjXj9kc2IiQFAgyMA3KesoXF8Ic5SCVySPkw7LoU7rt5Fo4f3YmS4hpo0wvx9uc78NWukxBkKrDXDHESST4GtVwBLpGCRa5hQFmpFFBRPRi33fsQBKkCwUAU5SWlrPRJKRmcrL+8LkCOWDQJqQjUqQoZRx2eKQSiAUhlIojoJADm/k8GyHRkOQAAIABJREFUdDJBDolYzDzQONKbUctBPAKoOSS5GHo6m5CfVwhIMxDs6oUsFWeMKl1oAmNk5A1RigHwWCzK7ntqyGF+lXIVxBKFa+26r/4QDAX3Z+eVThk2bvydMp2yz5JdXEnHMXNmka7LG3y4tcexcNT42vSqmmpEIwF89uGH7YMGDsg52dyEsaNHY+/23U5fj+/0XTcuLhgzcpjozfffcdWfbin0xUVCAmT/k+U43XTaFIv4WrOz7G+GfMEdR3Z7D/2S792ECRMkpkzpvglTZ1Tn55UhP6cQMpEyEvEE+cLsPG0sHHI++cwjNQ//3Rvx+/s+//wJBrNKpRcQ45KcaF5SnLoxHA1LK2sGffTSSy9XJVLI5EVQFFQaTcUlxalEQHTmzKkzJoNWli6VCXJ3oBddzgjzBJw1ZyqrkBTlZkNPec/+RJdGann6uRe//MsvOZ//rPvzRkBUXlG0LMULh235NqHtTHNVLOSLGPS6swlecCMh6QinwuJEPCnjQ0mlXqMuDLp7x+XYrTN4JMpdHX0NFiUCF8yaVFt/5ADMaVZf/dGmddEUcqRqju/zJzfEI0jJJOL8+QtmXy+RAhs2b0FHd4j55SQ5DoJEDI1UCrNUhZDbC7FMDn8khr5QDCKZClKNFLw4DqmK3qzCkKREIEq4sDybTbpCQoKDDceQUoqQiArQhQGDSoy8AaXo9LgRSophtqZDJuWQZU1HyOGEv/MsJO4eCHEgGAFEEqBiYCViQTdMYh+LTAonDNh55ARU2XbMmjkZyy5dgN2fvQOEOhD2dzIGJCa34KFXd6PFA0Ro0uMAgwK45Yp58De3QRQNQW+SoycSxcEOH3Y19CIlFyEaE+Pyhddi8KChiHNAzdAabNqyAY88+iDr9pIrJKykRpNwPB5PCKLUXrGQ2iIIyZ1isawuEAh4QFpdhWakxWr7rxUr/jL5s7WfwxfwMuFyYWkpA7f0UGxrPoncnAxMHDsGxxoJdCiRbc9B0OfAhx+8irvuuBlORwfefvtdzL/oCnT0xjB3zjwW0yJN+NBQtwMGsw32itHgJQaIJDK89OKz0GmTyDapEOtqg+APMf1UutUIJJ3Iz8pAUV4pLDml2Fh/Gl0BHvlFFagaWIK+7oPQIITuI6fh6YujvsWL7IpKWEttiHFinG7pYx2DFKQ8ZeIU1B1txsF9R5CTYUUwFkF+VQVOtzTDqNbjxLGTEEnkWLhwERPjNzefhvLvBrXEZtHrPbNP4Hnm4UZdU8TYNZ9qQjgYwcGDB3DnH+7CcGK8vD7QFEIeeH1eDysVjh8/HuFQhEoYjDmkCfVcQwWxWUw7JpUwVs5iSUMy2Z+fSUyklJOwCZxMd6l8TJ9P2xIzmODj+OD9VRgybCjT0RlMRqYJozQFOtZTJ44z8CaXcqz0Qfvp83hYFJTJlPZ3i44Y0wbqDUacPHGcefFFgz4kYlGQISqxE3KVkgnS6bjpGIVUElkZFk92dvaPZjH+q0fHX29dYiuqHPjNpCXXFEMsB1JRQBZG5EwTvnj9PfR1dYFPxZBSyDHlwgXgpSrs+PYwMtJzoVAYIIhk4Mg7DeJ+ZlEig0gmRzgWh4IsPBQyRMMBfLNlY9/o2mFm6hZVyqUIhnzo9fQyRiWRSjAd2Jn2DmRl5QCCFBJOzhpYmMmlMY3pzgh0ERilMi/r0M3NYZ3BzNX/7+kMpAtMt2Yh224HH/fiyMHdm6fNnPsPoOy+u++/bNioiW8FQzE2jjKpKPTRqvdHq2UQT5wwYZXSoC9OS7cyEP7Rh6tWer3uLTa7feLwmhFLszLtsj27d70//8J5l95444015503b7dWZ5RxEjUKi8qxcP5Ftm3bPnL8cLyvmzfx8lyr8T6NRlO4avVaaJRSTB8zDPGwGzq1Bi3dfXjzy4P9TBinZVYWqWQEt187FeroCWRa09Dp1WDFqzsQVvTbe3HU85Ak8kkChUyNZCwItZDE9YuGAKEeGA068AKH6hHj8OXWfVi1dj98MSClkIIXkReEAAVVAuQymGRSqEQpFkl33zPPwh1L4NKLF4M0V1SipJuOouhoIWBML4UsXUEg0irFdJLE/lLDDJXiiQlNimLgRAI4QUq9GRBSVEIVmNSDrp+IAzq7WvDaa8/h3rvvhljQssQQKn0yrSHIj0/EIt4Y6E7GwQs8u59CoQADZ1KOgwQyqGRK6p52drs9u1TWjPxVn3986/Kn39h27jqMnTlsvMfX/ps+X++s6pHDTVnZmeB9ETg6O5i+cfiIavR0tKC788zZx1Y8qlzz2efOrzd/mxaLClw8kmrv6QknSgaW8dYM0+Fen6M3Jy9/5fvPbO75OVPyBZdPNn/61uY+WnfJkomlSY3iRMWQ4ageUCsoxLpYQXah2HGmJ2gzmCWCwIvsuTb+z0/8uWD58uXe7+//2vnTba7/w95bR8dx3uvjzywzo1YsWWxLli0zMwScxOG0TYOFm7ZJ06ZJ26SQYkqhQrCBBpw0aMeQxBAzyCDJYuaVlnl3Znd+5/MqyfdC7+/0nnP/u91zfBRHC+OZ2XmfeT4PJKfv6RjonmN2WedCJrWvXL+u6/SJU0mT2Xzq728e2IwslEs3F2i0OoXOZXQgODkFk1mPzp52jPkzUBrIPEL1ZRSzIoNNa4EkzY04DPY/ZqF9/KWX9sX/mX/Tv57zP9sDXE1NxdoEH/evXL9yzvETR7bKFRJBp1YpzSbzyZb2jvzZ9fPbzl5oC6qkci+X5F02ra7B7/fOTfEplVImBhAX3Ga9ekmex9adzuKXnW0jQaVa0yQg4ZJJIBezMgMvZDmZUj4vGM54KBtAQVSXTMnuYmmhpbsoIySQcRL44wLc+U4EYyn4QmGSicHiMqO6thA6rRyhSS/TJITTKUi1WsQTPIw2C7LSHHiynAeSUORy0BrUiPIpaKxutLS3o6qyHIEpL3JRHm5yQYV84JNpNDQ0Is9hx2hvB8REGFw6hIFBKtuVIJLKYe6iYnz1thuhTCYQnRxFxDeIdCLILiYRzoBfvngOfh6wG5TIJtMoL5KDS/OQxDhk4iK7mPB0xyoHBoOAQIt4VoUHvvsQpBIldAY9i1QoLMrH2OQYnn36zzh64jCKCjwIRgJsPEVJ8tlcblyv0b4fj4cPKpXqIYVU6UylMpdmM7ltl152ucXmcEGmkkFj0OH0+XPM+KBWqKGRi3DZLGyfVVRUY9+ew1ixdDHkvA9yRBGeHmH5YbRAKfQOTAQ5Nu6zyZKsuSAXGUH/8DA0rnqUzlmGvNI5iPNpvP7WXxEY60W1UYeJgWEoNVYgl4HbqcDc2lkYbOtH3byFODc1hVPtvWhash6nTxyGWjqNq9cuxCytBicPnUTPaBpZnRlpsxTmknIUly2EJCdB85G9uHr7NsQywAt/fRVNDQuxdO1aiDYTXnr9VahzEmy/8iqMjE6xcRWxfZQ/RgCIYkGIfbE57KwOae/evWykR8yaQqZkI9v+3l6sWrUK8xbMZ2wYMWwUuUGZaOTuJKMBMW75BYUMkDEnajzOxpPEetHfm5ub4Z2eYtquSy/dCv5TIEDA6tiRo+z1xM4R07Zx40Ym+KfFgRZw0pnROJW2kdi68+fOoqPjIhsxFxR4EA76P4+AoJy18cmpT99rgi107jwP2y4a31L7QE9nO5LREHICD7vdyoAcMYhSmZxtN8WNaMhMkM2MNjQ0/IdcrX90yaAso1s2LfvjuRMnXqmrLb92z+69vzSY9A8uXrX+trK5TYBUCeZqyUaARASHX30DySk/C3qtaJiNvoAfjcuW4e9v7kQqJiAWppsETuAl0rFEJsNbnQ5HZW2dQaHRQ6c3QkQWvikvbBYTc5wWFuTDaNKyBZYiP3wBHzOqUMRFUXEx0wda7S4opBrIpBSUS6BMhMFkY6MrgRcZKGPeAKmUgTI6xuk09drOVGbROe8pKIHFaIBJJ8fZU0cOf3zo6KrPDAh33XWXcsGCVYMGs8NFzDXdBF44e/wHP/zht3/22T576s/Pva+3mC+hPD8Hy9Ob4C+2tH2wbs2Gy90uBw4e+PDZa67bfhs9/9VXXtxtsrg2KZRm2O2sfnR0Tp39PxyL2y5dUVLmcTxvkGMlbe+R5jYWz2FT8FBLeJQU5aOkfj4efvoNDPgzEHLknIzDJBNx8/ZFkITbYdGrUVa9Em/sO4ndZ4aYQF+v5yBkREhyCjadIHCklWSxqtbJeijJQSiREjsvoqSqAe2DPrzy/lmkZFRxJ4dSq6biKqizPOxaLSSxGOvwvfTm29AxNIBHf/8YlCo5a0+h0XtW4KmdlUVsSMQcu2Gl45DLZT8/pvR3+v8i4+QoIlyARJxhdYlBo8geUSCAJyOaDX956gmAi+HOe+4B4jOtFnQ+kIuWNHsUzp3LzegtBXotKc04IJGMIMcL4JMJpCNJKKUyKKVKxHkeosaAY2fPPLLjted+9H4zWbFmHqW11qb6BVW/1NsMaw4c+Bguswv1NdXwT49jdLQXeR4zNm3egJ27P2wdGPba+ZzElecoarbrbQeSiXRQgLQkK82VafQKUa9R7JUI3AdlroPt/1035113bVYW1dWUdPUPfM1qcj70y/v/FLz1jvVXK2zmHZGUiKa6FReb6pcVuqx5Ut+Ez5dNp5V2q0WpNmnl6Uxy6O3XX7763gceaP9s+7/4xbVWt9v11HTEtzKYiFnTWR5KrRbpZIZXKNRtwenAS2fPnr120coKa193d/nVl2yaIAPH2bOnoxKVwqV32Qx0w6Q1mdLjw+NKdU6J+bXzLioF+bcefviVj/5nMONfz/6f7AFu48bFluHhEWtVY90tgWhwvtGoU7Z2XFRycnmh0WLVmFyuSGlp+UjzkRO7cpHMqFrI2StLipckYtHOQCCw58TJ1i+53bYV/oBvMpXG80qZckQGZaVcKTRJJNlShVStDvhDolSubJQrZZJkJo4U2bdVauaaIrcZsRNaGZDIgI33Fq1ahfbuPljsNpSXlSAe82OotxVuqxZrFjTiYms7mi/0IJQBUhICOgwPIL/UztiwvtY2VLnzGctw+MIZtjjV1lZj9+4TcOap2IVDIgjYtuUyjPWMou9CC8zSFAv85PRGDE+GEYsD+XY11i30MKC2Yf1WcJwazW3diKVzGB2bxPnuXkxnKO6Ah00K3PfNLyIcGsWRI8cQCspYFleWB0wOBayFpTjZMYSBQBY33vpvLG3/wIEDyLO7mfaLCsTr5tQyR9K+j3bjsUf/gEQqznKaiI4nJ6DH7RyYmpo6qZTJvJmM6Ekk4kuUElUeVf/Mrp+PRDqFYCqKL912C55/7mXU19ShrqQEXe0XUVxRwUSwgXAE82pK0H/mffj6OjDU3guVQonq2iqY3YVo66OoChOKnSroOD+U6SHYzQYMeZP4pHkAJQ3r0RdMY9aShYhMTWDi8McYamtDkhLCZRxUainyXB70nutHflEJLBX5uNDTg4UL12JsdBwf7f8IiyoN+O5NKxEc6Yd/Mg1fUkTSasDF8RDcRQsh4SVwKQQUePRwFNmw98AnaFp0CUSdDRmDEW+9vxOpaAj1VVVw2Mg9V4qhwRHMmlWB3t5+pj/TGQ3MrVhXPwetF9uYVm7lyuXwTU2ziI+ayirGrk1OzxjgiJmiP1ThRFo7ahegqA46T2mxpwWEwBEJlQmE0cLODAWnTjItGj3fZFIjEkkzpqy8tAjT00E8+eSTMwLv2losX76cjfjozp4AGzFtBBZYZIPTgSNHPmFOUzIKUN0OAUACDwQoB4ZG2GeXlpaz8ahWP9NAwEmkSCUTcDns6LrYgkQsykA1vadSrYHISSCRyZDlKV5CDrtJmy4tm6X6/7tIvPjIjxwleQUP1lVV3BYPByQms06eSCVzGpNZIjdaoHDmMVqY5zOQyymzJg2xvQfBkTFoNQpkJCLG4yEojWYQNyGHihTiZKpDMBbDmHcSGdIlWq1Q603wTvlYHMnFrk5+45aN8pb2NuhNekiVClaTFEvE4Z2cZkBbSf2W+fkY/HR8SdtBTIpKpWHHyWiwzjBknzIsn4Gy/MICxkpSJAXLKeMzkEhmQBlFkxjVcrS2nDmyYsWa5Z/tmxeef2GX3Vm0hcJSxRyHcDhw5uYvXNH0n/fdk3/+60tOp22bRMrp9DoDhgYHDs6ublhFBpY3Xnvp91/95tfvodfccMNW87bLbj5nsriLJFIDKiij62LriY0bGxfT78kMUayIvzTU17V8bmVp/sTEJM62D6KkuBhJbz/0ihzKy/KhMFlgmtWAH/7qL0jwFFQswqwEqvMNmF1sQi6TQCiWQs38lfjtM7uQ5CRIIwcZtQQIspmbAwVgkGXR4DbCwGVg0lOHbwRFRQVQ6i1YsWkbvnbfQxgJiZCbDAgn0my/GtVqGBRyZKMxrN+0ETfdcgdef+tN3H7rHaisnPX/WC6I4CjglyCTSCzZzE8CSuwnXdcIsLEsOgLeUUJikIgyxrRxWWGmJkuUsPeUGXS4YdsWXLX9Elx55ZUgKwCxYpyEmLYZUEaRHjTwJK8xFdZTdAxBMzrW9Mikk4gGA8xkQIw5mYSiCREGmw0ZWSb9m8ceX/CnVz9uoefOnl1oHvQPX7nu0sXPCLkMhgdHIaQSWNxQjaHBnnFPkdtvdbrs45NBl1ROOmgB3gk/pEkpVDJthzcYbNUYVWFRwpdp1aqFerlGatCY3omnJG9Ep8IH9+49/h/KvjdcVnvdvMXzrm/v6q2vKK9+4tzBAzsKisquO9Xe+qt585a2aWT2X2/bfO1XFXK1wePOd+dIZ80yfCU5h8MqckIm/Pqrz935tbvv3U3bX1Njd1XXFu9Jga8fHB/FqNeHssoSbL/i6sQHH+wZ1an0H86uq3ijq/fkc5PDvaViXIg7LJaJHCftz8llBbxMmhuamqilOI/8vAIUO/Mx3jcyxiW4Z6dHfH891eId+J8AjX8995/fA1xTU12BMU9vMlrNN6ezmSW8IISGxkd6ksnUUpXJ0EiMVNOihQhO+IaCY973ZanctJaTGlatWJXYveuD1+RqXQkvYmlXd4ue4yU7HdYCMRwOF4rZ9HoZJ1bmeBosysRMKltJoluJVGAih1SKg16tmnEFqSXwuI2QaVQYCMZQWtuAyakgAxl09281q5BNBHHvv92GwGAPutp70NI+Bq3NDWuxB+c6LyKeSMFV4IZEJsKh0wHTMTTV12M6Po3e4UFkciI6e0dRUOJgY6Dbv3g7Du49gNGeYeSbjZDGplmJ82hERCCahU4txY2XrYGdm4KUTyCelUGUm5GU6tDaNYrugRE4PB5c7OmEUgQeu/92cEkfwlEvBscnMDrNo6NjFDo1UDarAjKtATsPn4XcWoNv/uAnGJseRjIWw653d+Kaq65BZ1c7iooKUVZeBIfbgd/8+hfoHehFKh5ji3osHoGU4hdksozJZIolY0kLaWwoMZ5qd6675iZ09w5AqlehrqEeo0NjKHTmobaoZOaCJJfC6/eh+ewpbFs9Hz2HXkdf82nYKBgwKUBpUMPs8cCWX4PC4mK8/tIfcdv1G6FK9aCiwIKeth6MT/GAtQ5ZWzlQUIaTx44jfvEsxGgY/RPT4GmcLJXBojcjE06ysNW5yxtgcblhtlego2sYb+/aCYOMx4O3NkIaGYEkIUKuNUNVVISW4TD01tloPnEOwaE2rFpWD3uRCZFEEpCYYXKV4URHP061dmLFqvUM1JD+jkUNSJRwufLR0tqOyy+7At29fQw4GM0maPV6pDMpplvieWKW1JhdW810XUq1lo0ET506xYAbaXbIdEBMEy3eFZVVrG2ATAbEblHjAC1OtBAQwzY0MsxA0vr165lQn4TGNPrMY52c+pmKnYsXmYaNzjvvxCR7H2Lb6PNIA0ijUIvZxEaXFD1CzBfpamw2C9NNHTt2jKW9E1gmsTixgScoIoPj2PZl0ik2viwpKkBvdxcDl7T9OoORuRCZ8JkjliQDOXj4JkZ+u+WqG+797DKx4/GfXlZTU3271eKslWQ5rYSTaPlkXEuLENUchSN+2FwOCKTLMZuhzy8CTwslJwMnppgbLt7aDjEWg5jJIJgIQ+e2Y3RqCgpOwUwM2VQOyVgSWQ6QqhSQ0ntRjAsUCCdimPb70dHXA73NDLVRD5VBhwwnQk0hz7E4Jia8bKxNxeGkpxsdGmZl8Sl+xrVHTBkVbFNkCWPIstynzMwMQ/OfQRmZVeh5drcHnjwX1HIp9u/b/eEVV1y1gfbLd+++e8HKNRtP5iBHSiABuSrxxls76l565ol/uBjteOOdCzqjfk4qnkwMDw4d2rBu42aX3YEXX37m+9+6956ff7avn3j00acLCytvkcnNEp3BivJZZfjR97+95qnnfnfghuUNl5dXFD9//vRR8/L59fD5wzjdOsjGf7NcJiTD46icVQC93YK01oqdh06h+aKfwuYhpxiexRVIB6eZtnDLJctRUFKFPYc78eaew4iR4UNB8SnkYCcJVg4qMYPFpQXIhaehVQAWoxo50o8Zjcgvr0LPpA9v7bsAUS9BKJaD1mKEFFKo5TKW9F9bU4O1G7aw787KZStxy5e/NBPHk05BqZAhnUqybaOsOWLLUukYY8ooAoOkBXwmBWmWQFkKIqJsDEssORtpfjq+ZCX0cjnbfb9+5GfIL7AzY05OUCCXzTKdJIE8iGRMUEBK/lRi1qRqQCJnHajEnNHom443sWXJVBxpYs2SGXJRgoKAVWYVFannHvvtU/PtZSUZc+msNftPfaQVJMGfNy2r5z7YtY/pbFcvnIMtm9ePnzjb3PXJ8TOzrI6C/KnpIJJCChq5FjaNEzUVdYPRdOKTlJBOipygSkZjSyVCtpwkCqXlFR8pZJrHf/fwCxQS/vlj4zUN767bsLL86LHT1UsWLn0q4Y889vIrLz21dNnqxYV5ZX/u7/LfX1tVv2zRouU/zC/I95xvOec1mC06mVxln1NXp5VLhIRBq1A+8dgji775ne+3/ehHt1oudLQ8GIiFvuku8iAUj8IXDGDrlstx6tTp5JH9R8evvWbrKwO9Z34oyaYR90UGr7vqxg9bL3Y5/JFIfktvzzxOo4beYmAaPg21ZVhdqXQwtSs4FWytnzPv3bu/+8j5fx5q/OuZ/+we4OZf0fidSCyckylUdQ11s/OmRyffDkz7DypVsq1dg/2/qV00H72DAygvL0fUF2xHSngrFU0FBCEn3371lcf37N3ToFbLZ01P+A4qlZILas4s8rnU7Lgvuk0jU3ii4Wi5TqMzcFmZlU/xbBRH2pospLjmks2YW+yCVp5FKpNEW38P3j9xCgvXrUfz+Q4m0Oxr78P8pkI01BZR3QjiXh9EQYJIUoKxQBRqmwOcUg2j2YZQJIhz7WcRn8ygMs+MQpsN6zcuwc6PdiNnMODI8V4sXlDCcsvaznRgoGecaW7KS5xIh0NIxtNQG6zwTfqxaHYRljfWYKKvHSdPDkGuBcvxSfCAq9CF7hEfPIUFKMqzwKXO4RffvB2Hdr2OdC6Acb8fwxEeOoMdiUgckWgaErURbQNBrL78a9A4C+FPTKF/oBt7du7Bfffdj1df/RvIgbZ6zUp09XThjttvxZFjh/HC88+xu0FaWEkMThENtMgE/SGWIM8cZjywYsFadjGaPW8uFGoNoqEo8uwuTA6PYP7CBYBGhWA4iA/eehPXr1+CngOvIzU9Al84iUAiBaVNj4QoQU5uRdPCJbDbjTi1/y3cuq0BLnkMo2dOIRLMQJ+3AFMSG8Zlelzo6oE8HEA6EcZEOAie45BOiazcuKHCjCu2bYBcK8fuD49i90cDiNCKbDBBSAQx3wnc++WVbEHwB6YgNVCtVjECcStefeNtlOTpKaAcSp0KRW430gEfDCoTFFo3puIqOGoWo7C2Af3jvZiYnkBRYRkSiTR0WhM8BcUM+IyMjbJxJDFOer0Og4P9qG+YzcZ7w4NDmPL5UVBUwgT2lOdGYIe0LyTMJ3aKmK29+z5koImAHP2dwA6BwM90WvTfBI4JYLz11lugMmICbrQ4EbNFD2LfSCNIzBaVwDPW0+NGW1s7q3IigJbnprFrL06epLDuHFwOxwyYyM9j26LVG2G1mjEyMsEcoQNDgzOVQ3IlY13b21qZQ5OeS6CQwGWSQpbVarYQU9SMViWFIpeGf3x45+FDH91/6drV38tzW7ZmMxlTPJmBVqVnCxhtIzUAZPkUA3NKrQKxZAxJiHCWlEBC1j/QGD7zaQo8EG1tRzYURY7PQKqUIprLMIDORmVZIJfOEjECqtUQOIpCIAsGwPEUG0IVZFlI1UoWfRNMxSFRKQCFHAkhC47G0z5y9Yks9sKTV4TJsUkmmI/EI6zOSq2a0ZSZTJYZMMbPgLHPNWUFM0xZMhlnxyabE9hCnV9SxMbCtFi3nb/w+qVbt1xHx+y1l988oTeZFhIgo/L57u7OHd+5+yvX/qML669+9cQXystLHpHKOKdGpY73dHd/uHnT1m1mox5/fvzRO+//6YNP/fvXvfDMS+cMRneDVueA1emh61/01u3L18iyoa/OmT3rlsDkMOwGNTI8h9aeKQyPBLBpcTUmRzpRW+mBUq9GBBwOnO1G3xTDMijUSVhdErlsdWoOpUU6FsratOIq3HTH/YgpTIjwPHN3k4udoieUWQHLK8vAxcLgMjHYTTqYDZRvp2RxQLVNC3Hrt/5AcAlaq4KxcpTJFw5HWUbGyy//FQP9I6iurGFsNTksKysqoFOrGCulVipYWLRKLYNcJkLIptk1jhixmZsEQMbTIIBKr8Os15LGlzPM10yOHH0XZFIZUskkBof6MOkdwqJFiyGTahCPxKBRyCDSuSYS8OJmxp/kvpUoIZGqwakNEHmR1KWMOafxJp1vxC4LyTQykQhr1UhyKaaXlXKmyePn2v+oLS27sn7Z3Ian//YbDE12MQlCNplAQ2Vxf3VVRdcf/vKazZpnbcpChb77zY+qAAAgAElEQVSBMehNMpQXlWGsZxIWo4MiOcDJuFBRcUGv0WiIRH2+6uMnjnB8NmlYtmTFsYnOwI1vv31sitjRXt/5bWar/IV5CxvVQ4OjErvdtfPIkaPJieGxjT+8+4Hoezs++Bsnt/2ErmW3f+kre6wuZxEnl2Tbunr85SVVJeC4nFrBTYlCPGaz6tS33X7t0sbG9fFj596+WlSIfy2pKFUdPHqIxcaQGUqlUGNsdOLd8NSIJc8uX16S58CVW66OPvrbP7Z39Qy57rnv+6/8/qm/3Gmwmi0KvYpdSzKxRE4uyqIyQeZXyzR8RVllB6dwX/XfVaX9swDkX8/7r3uAq72iSkwkElOZjDC6rGnp8KmjR79nSbn7DcWy9QNjQ7tEvQKiSs5GBkMDw0mTUvdo1B/rMJls8zR67eyiInfyxPEjc6oqKwSJiBd9Xr+Rj6crCt1FqZHh4QUqKTzkiFHLDFBwcqRTERbkSVkvD3//AQT7L+LcyROsq+7Z13cCdjmaVq3Buzv3oqxiFvr7elBWZoHDpoBWLmO1SlaTCxlOhmFvEH0j40jxIuLRNAqKC2ByGKCSSdF5ugWSJPCdb1yLt3e9jZhSjWgyDZNSgxu334iLpzvZgvz7Z55C/dxqnDnSgVlFZiakHekdwYbFlWisLkfn+fMY6B/DhB/QWAC1xcp0b76wgBuuvxqlDg1y/hFsXTgHRz56jzkow6kobKXFSGWlOPzJKQyNAGqTGrGsDn0+CRav2wSbx4Tn//Yc5BI1lixexnRGr7z8AgxWM6qqKrBl6yZEo2E8/fRfZrRM5FoTBOjUGsbG+KYDbEHPLyrG3d+4F7mYiA/37Ufj/CbojWZkMzzGRocxf149JDICsF60njmDbCiIK5fPR+/h9xEPTCKQzqJ7fBJplQy8RA6FyoYkL7JtWrW4GsJkM0q1aXTu3QsVXSuVxRiKy6CcNRtnOrrhHR+BAAGxrIBYigcnKGBU8tiytgJVFS70D47iTNsIzrWlEaV6F7UamUQYnhzw+A8uQ6ldimOH9kJvtUKU2zEWVGP/wWO4+uq1KJ9VgGA4gmwsDn2OR19HFzQaG+S2SiRtDcjonRj0DsAXCmLNmnU439KOpvkLMDIyxkaUJPClUZ5Or2W6IRLs0p03abhyQhae/EIWbZHJCuxGgZgoAnCUy0bsGL02mUqz0SSBMPoO0DEgoEMLvk5HoyAgGIwwQEbgjNgb0rbRTwXRBGw0mmbvSWCAucEUCpYVR+PTrZeuQywmzDAL6QwbXX7yySfo7e5kkR7ElhHAXLx0OUpKCjA5GWC5af5g4HMm6LMmgPHRYWzduhWhSIwBEKN5BqAQ0yIVBchEnumI0mEf8u1GpKIBVnulUspZfIFaa0Q4FGWVUCxSQM6x4FC5nAOfzTD2SuFwkJQH0OiQDIcZu0xl9tnhcUS9UywslMq1Q+kEY2aoxotGUNIcxzRCdCNBETdCjsTfOchIr5DjEE/G4A+HoDZpEUsl2UiJqtYy9Ds+g0lvCDKVBkqVDlabE30DQ8z9GgwHPmfKCHwS60nCZJIi/CNQ9tn4kkAZsXVmh4UdKyHJ48O9+978wg3XXP3wT37zvcbGpl9Q1ReNfnPIjl571Zb/Voe3Y8euE5lMcqFGqyKDR2RocHDf6lVrt1NTyCO/+sX2nzzys7//+0vvD7/3w5vrZy96Qq4ya5U6C+qrS8CFevDH3z+ESMiLidF+VBTlsZs5+u4MjIWwvqkSkkwYankC7nw7/MkETnZO4Nwww7mospHcIAeH1QYZEvDYwWJACssbsfvIRbx5qB1puRpZLgUyXGWSGejkElS67PAY9fAO96M4zwGjirRZaZRVlaF+4UK09A3ht395F8EUMZxgrSsU4eJy2vDAA9+HSmnA5MQ0y/GLhiP45OABXHvNdrgdTuZaJAdtOh1nRgQpxZtAAJ+h4GceSk4KaYYDMTU5hCFhKUwzmjIyFpAZgIKPSb6xZ88eJBJxXHnVJZAp1UhG06yzV0jEGSgjFM4R+mflQEBOogQnUUKusrBMxBynAs1siTkmoE7XAYmQRjYSQCoWQiqbRCIjQpTYMRkT/JbyMmtQjOHFN57A8TMHYLPqEPRN4Y6bbrzp17974Y66+ZUrtFY7fKEIAqEAgqFpmhAMxXxpiUFtKDBZWZ1bVqcz7h4ZGRwtzneXxRKB9bOqCqDTGQf3vXfqeiFobFaUKmRR/8RvPfmmr1JnMkWwSaWqvTv37p5f5M63fnHLNS0Xm7vv/8szO1gDxu9/+fu7Kmprts1fsXSpdyoQ802HUxqNJieXIFFYYNcbdTLr+Hj/2a9+Zdtqvavo6rGp0fuWrF5a1zfYh917D2Hr1lUYGhhETWXNs32drXMdBjTe+29fw653P+zd8dp+R2PD7NNJnmsTFBKj1mws1eg1IX84MAg+K4R84WDMH/N6rHkhm8XpzTPbLv7iyReZKeFfj/+9PcAt+0KDSDUlY6OT2fqaOYfCU8H7rGKq1ZuWLp2O+z/mTGq4ij2Y9k0hFUvCrrZ9FPaGPtFpLKVClr+kbu5s8fSZY3Yqsl2yeCHGhrwkzIwH/NPaogI3OCGBieFxjA8EiUfGddvXQquWIuRNwGVxQC0Fjh0+ibNne5igNCwRsP7yS7Fz9x4UFHkwMTmIDVtWICVE2V3uYPcoJibjzHafV2iFd9QPIUJrhBr5+R5AITKq3GYwITAyhOWzZ2Hhonl49q23wFMgosqIP/z8MZw62AyqO/7pc39AJiegxOZisRxIRiAT0rhs43osnVuPRx56EE6rDYF4BHKTDYPhNNp6KYVaiuuuvAR5mgzqy5xobz7BUqrVCj1OnLyIletLkeUkGB6L4ejpSQSSQEyUYtGaLWzc2jvaD7maxPcN6O7qx7U3XI+/Pv1nKHQaBsrGJydgNhvZwk0XJLLyE6NCDifGNAoiLr/yKly1/Toc2n8Ub73+Fn7zi0fw9rvvsYvj0iULMOklMHQKV23fgpGRHnA0JmrrwOxCN+Ljg0xLs3P/KUgNKkSlEvCcHL6JMIwaCyxmJ3NAVuTJ4JHHkZeLQ5NTIJLUgVfboCwowsEL5+CNRhDM8EjQokv2d38aSj6M+76xGgpFGrv2nIQ5rxZTcTXeOXwSKaMKOT6FuRYtGt1qXLmyCtTlF8/wSHMm7N3fA++0D1++cS0sRhlzUPV3DeDCyX6UFrvgKXMiIjOhO+NB1lCMwdFx5BcWMYrd5nQxloiE4qTzqigvZo7dKGswKEFRfgHdWLAYBZ3WyOp1SG/SO9DPFnZ6zWfjyV27drH9PKuiko0uCbARS0Y/aQxCz6cHMWs0nty9ezd7LR0j2gYCcNXVs+iUh98/U+ZO/aRup4sZBCgQl0DD8pUrZsCX1fJpVdOMyzLon2afQYCcIkyocJ0iMIjRm8nfAvucTCrNmDACiwT6CEjS+1FJejQWZ58hEUllk4VSFMClwjCrpJBmkzCqZZBR7IBCAYp7yJJTjqNsKTkz47BeTmkWAp8CRJ4tkHqzgeXUpTIZaMmxx8mYRjM5MQWZICIdT0AilUNCuW9CFjxli1HmlSgBn8kiTWCINElSYlUzkJI4WxDh90+zsRZ9x5kzU8JBopAzUOaLRDA25YPB5oRSb4BEqcHFrh7Mrp+DgD/E9hPVdLFxpN35OSij/UJkC9PuFXgYUE0nZ4T+2azAgmfzS2eCfw06Ew7vP4Jpb+Cs3WpvSKd5iSgRGQvX0XHx5w8+8K3v/6PL7kM//NU3aurqHgIEi0wpI01fF59KNy9oWniDy2bDLx/+2frf/On3/0UY/dhvnj7mzCtezMm0cBiUkIS6kW9X4s03X0N3RwsqSjyIxTM4crYXPb0TWLd4NkJTA1i1eA4CoQmEUzEEBDneOTHOgl3zVRwqPXaUFbrhG++DUZWC22lCNCVg9tJLcNdPXkZKoUeai7MOVKQBnYKSsEWYtBLkEYDPpqECD8pndThNWLVpHUoqa3HyQidWrtsGrSUP3773fsyqrMaXbr4JY+MTiMSz6OzqZZrJvt5e1r1J5iQyrCxaOB9y0nwRYIIAjqgxToBIzkghw0aXknQOkmwKOS4ADjwkIin/Z9ye9DqRzjsxy260iCnWG2lMTTEdlJVGUR3ElJFNlL4HGWYaoO/HjK5MhRyngVJtgVRhZu5fkSMzAGZ0dbkkuLgfwelRyGVkOpMhmrMhqdBjOOzDoeZDGPX1obf/AsryrDSGHZkKBjp8odgGT3EFOKUSo95RaA1aVtGllMhzVr3jgkVvyEskYs6ZKYZkn9mg/cRiMV+fyARrDRYlPJ4C7H736E/9gfhr9kJnuK31wt5rr7msls6vUDiBYDyR/PjQMfVX7vjyiC6SO9F+7PwPPvj4Qjf9/lvf+pbppptuOhLPQqPU6M3xWIrPpNJps17v1+sU2UMHP9y7es2SNRkhyf/qNw8/OzDef31Ref7CSCxipDaZSCSISDRE4N3rnxxxzq8tQ1P9nJ7fP/KqJ5OGsGLpgmflRv0zwVAyLdcrrpPKJZvDkaCztKT4D/1dgzt2v3GOhex+9nj+T0/ePjbat+cHP/vdyP8eLPm//U5c3gqDSHeXdgIlohwGmfZ3nS0tfwpGo9tSXOZBqVWjVxnVM/qa0gr0tHTCorENSERF2mQyVhECLysvRE/vRZSWl6Kutp7VHBXmezA5PgK32wiNTI2asvkY7e2GNEeuPwGXrN0Gk9GGF15/GeOTQfR1eFkCtKOoBOW1Fdi7dzcqq0ohU+YwERpHfrGH5fIYtRaIEik4tYxpzoh9U8tUiPmjmBz3sotoMDDNMsnuuPE6tH1yAGUFHhhsDuzcsw/f+fYP0HKuG2atE03LluHRV/+CiclRJMbGIEtEsHXdcjQ1zkVGkMI3OgHeN4bm40fZWChO3Xr1C/D402+jwKbBrddfDWUuiMDUENNP2YxWeEf86O8ZwPpNFQhF/FDo8vHO7gsIZ6WQ6GzIn1WDiz1dGPOOk0wIRaVUDj7MRmOdPZ2sTkappb5EFWRyOet/owcxOHQhIVMELUImowUPPfRj7P3wIF75699w+eVXwefzs8VJq1QwW3xhoQNHTu3HsuXzkI5OYqKrHXaBgzaXg5BKoqAgHxqtDu8dOIALYwGSZUAqyMEnc9CqKVdLBMdPY9OSOZAGJjHR6wUn0SGRlSKQjrJ4ipOdHYhTxIFMi3RKAm1WB5UQwD1fWQqtKovnXv0QTcu2omssjNc/OsIs+hRm6hGBhYUWfGHDHLScPsQ0L4LchqPNXiQTwF23LEFpkQEyWQZnz7VhajIL73QQDfMrAJsTnTEjGlddhSyvAPUcSmUqhKMRnGu5gEAoiOrKCsyeU4Pe7nbYrGbMb2xEOBCiRRdajR5Wi4uNN8+3nkVpWQkDZHSOL1myhLkwz507x4AVARsyjJBTkgwZBH5ohMzGJRIJY+QIqNHIk8acNLIktyeNK5cuXcpYGAJz9KDPCAWCbExKQv/29nZs2rJ5Zqyp07L3JuBDzQIV5aUMxBGwKCoqwuKlS5BMpthn0jjUZLGy7YyEwmxbaNsp7oH+FBQVM9coORR1OgPrGUQmAZVEgEUBqEEsBc++hyLTSylZnltayLKePjKYaDQqlqQvk2RZabuOZYZR1h9tA0XCS5hOj2LkKeXeoNBAjCYY60WLkSDhGCijonBK3BdJO0QxpByxGFLwyLHfizkJe71UzEHIpJGKxdi/mYAedYumBAGCVA4fgT21BimJFFm5DB19A5hdP5dV/hAzRpoy+l44HR4GwoTMTEYnjTTp75TaT/uLQBnllbGIBhmHvOJCuN0exCNJxCMpjAxPIJnIsMorGWMv4zhwcN+yJ/7wi6P/aKl45aV3z4oy6VxeSEAml4SCwcBuCDn+8ksu+6JOo8aD93+v6Ynn/nLmP7/2N7/84548T/FGu8MFJEP448++zRhm6nb1uB0Y6+/CkhWr8MzL7yASE/CFq7eg+fgBlHrMmEUMcjAAPy/Ds3s7IEgAtwpYOrcSimwKydAkil06WE1KKNRyFNUuwI+f2InuqSREDY2LBaiyM4HCxE3JqRqOBtICoGfaMoqgEFDbUA2HqwDuolnYft3t+NUjT+C551/C1ddeh+npCdzx1a8gzkvZzdDxYyepsxU2ix1lZSWMfU0lYigtKWT73uWwsPEl9X4SFSYhmTo5NMlclYuTBYm+IZDkyLVFfa2kNeMhlZBujG46cjORGQoZcsRyydQQ0mlIcnQOEXhL0lWIATQ6tsT85iRqcNBBrrVCKjNAoJsDCqelOCM+xfISkQxAjgz83imIciu8vBk9U0HULZqDr997J2pmFyMRm4KO42M6g+54S+/A7EAi6YrEM9AatTA4dQhHIuDTIgwqI5kSjpg0mglBSDclY8kocvLhwoJ8Xzjivykc80vtbhNc7nxEg9nzU8HQY76AV9HR1fPnm794DcbHJ5HMSDAdiaBvehS33PTFIAb8OyJjI/c99dRHlLot3rxqlWrdHV9+mlMaqhcuWTZvdGRsPBQMT/z9jTd/LgqZxDe/8fVfGwwaa1lZkXPPxztP/v29v/sjcV+Z0arN8wUnTbF4EDabKXfo4DFJXXU+yvOdOLS/2ZdNwbBi9bK7n3nyyJ++9+CNdV0DfcsSyfiyiemJ7aWlxbBb7H/sNSS/c/BH/y/89pc/+Un97bfc+p5cIUkZHO7K/9tQ6n/vX88ZV6hEuqDpVEa4bXnw9o8GZZzs0fZTvbWLNzcYz/S3bSivLWeOslmls9B9oRMeRz40aiMbi/gnRpDvcbOFcNw7DoNVh/KKSpw6dZ7d4UciPpQVFmNywIfVi5air+00IlNexoNv2XYZgjIRH+w/iL6WaUZbN8xbwgDI4X0foqIuDya7HqfOdMFcYIDRYoVSImPbUllbC4vNgmg6gv6ebqTDKVZZdO5CC3JUVlfixPzqSvQ2n0epw4mlc+fjwKFjWHfNTUiKKqxduxVvv/cunn/pz9BKePBDAdywbTFmN1TDF8+gav4mzK5twEuP/hSx6XHs23UYCq0S7tp6fPzxKSyrLIBZp8GYfxKT/jDSlF8oAk6rFt/82s3o7fyExQP0DvvQN5aE0uFCS68XgsTC9A05ujsUydKeRX5RPmNlLFYr4rEI4skEizsIRcMsq4fN9DMZtuj4pvzIy3MzkEhUf9v5dqaj4bNAPJbCxksvRUlBAeSZJIRUDOHoFFavWIju1rMQgtMokKkgF7KoqKkFn4qirtSNtu5OPP7WTviSAiRZOSRQQ6W1sAqgaGKaaZEaK8tg0uhhseSjt7sHY6NdyFFPqVYDbySBlFqHVFoKLiGDJhfDt29bC5tVjede2QNPeS1G/VPo9/rROhyFitIUUsAVCypQZyTNUQYdU2EMBnm0jtEFGljTYMW1ly+BzZ7D8Og4jp0ZRoKXM2t7zbwFyJs9D1mFCZyoQzCUgkylZeGQnb0DGBofhZV0Wh7qieRYjRONK4W0AN90CA0NcyHwEuw/tJ+N5khsTWCHQBgdBwJLBJRIwG+2WJmeks5JAjykPyJGjOIKCICRmJmA2UzNkoq9/tVXX2XHh8aeBOTovQlwESgjIEjMm9ttxaFDx1n8xubNmxEOhtj4k8Y6b7/9NjMi0HsSM0a/n/B62feJ3uvw4cMsSoVMAFq1joE32l4CjzRyIzMAaSXbO7uhJDOEUgmNDNDLRORifhTaDUiFSNxNjESWVVnRjQ4xZcRQEZNFESoySQ58KgEpMuCyPBNVg/6QjVLIsMWNU2uRyvBQU3Q8/TpNgVg0AOWQIdAlpXFRjunJWDk6DakIDFAWNHEjjEETINJCmxMhptOM/cvSXFgiY0ybL5ZAMJ1BW38/Nm2/Ev2Tkzjf3oXC4hKkk2moZCro9cYZRiy/ZKZr9NNEfwJlLBKjwDMTiZGccV8yAEygrKgATlceREGKvt5hTE74GZNCjQ8avQa9fd3Td9x8+T+spbr7G3dvmjtv5ducQqriJAJpFv+WSMY/KMovWLF+9bo7zSYjvnrLHYWvvfvaf2ERnv7LKz6TyWzluBwSvhEc3/UavMM9ON82hnXrFiAZ8cFmd+JIcwtiiSSuvHQTMvEwetvOIc9uYrl40ykOrx5sRziThU6ew/xqJ5x6LYLjQ6goyofbpoZGLcBZWIKJpAnf/+0byOpmWopmwmSlSFLVkQioOJpp8iyeiM4dvQaQq4B4EkimgNVr16D5bAdi0SQLp/bku7B56xboLQ5mospkeOzbswdmswUNc2bDYbMz+QDlllGFko1uahNhjI8M4+Yvf5EFwyYTEYqGRSYTgEwRwbR3BMjKYTHakYoloFUr2XWSwJ1ea2BGJybqZwz1jCOavpNK+UxTAN1E0DlK55nA08hdBoofkavMkMi07HwjByovJAk3I52OQoo0EqEQJFkpoikFopoinKVgbbcKP/rJt1FZ5sZwTyuKXLap4tLS7r3NZ5aF0gJj2/UWnShI43A53ZzTUgopJxfApw6PT4yE05Gw06g1d0ZCcV86w29WqKR1TqcNoWgQCpUGlVW16B8a3H/2/KlKo0nvmd/YhEgsib5BLy4ODKJsXiXWLl8B/9mO13PB1OuzKxsSvb3dZ9VqXbJsVuN3axqW3FZWXul+8k+P3dvX3X1+w7qNd65ZvW5FJBRWWK1WqclkyFqsBvPeA3uav3n3nS9cd9NVt77w4p/r586rgVIFnDrdjHyPET996EfTP/3xwwqfLxKprqy/x2SyOC60Xrxbp9MpVBrlFA10JRJJtdPu7vFNRG9977WjzSwcDsArT7/8/eu/dOPDEDNZTsncG/96/C/sAW7p1xaIJ0+chlSmxJzqevS3dqE4v+CEKGaHRyeHt0nMasXk+DTcxTbYzXakQknEwwnYHXmMPqYEe9IvmcxmpHMpjPvGmXW9sKQCXb09rL+NZthLGldi4GIH5lTkIzA6gqmBUVCnU+2G5TC78/Dac6+DjwJXXn0Tmk+cwnBvN0pL7DA7zLB73DjZMpPhFJzyoutUH8svMxeY4CxxsC+ZnPrSpGq4nAWYnp6ESiHAqFYC4RTUGRG3XrEdZ1vaYCivQ8Oq9Xjmub+hufkUQpP9CA3HcOumKjj0Clg8NuhcpZA7GlFdWw9N1o+ffe8e9LX24gtfuAlHzxxHLpVEsGecXcy0RXnwRiigMMlEprNr65DnNCEWHoLRpEHz2VbEslIYCopxsq0f0wEZHK4ixMLTMwn32QzLMqMLDO03WljoTo8qTsit+lllCGnOWDaTeSZglBYWGm0ppAq2IJH+hOIPbrnjTiycW4/dO16BEA1gQVMDujvbsLhpHjqbT0IeDmHBnDpsu+FGhIf7cPS9NzEdDuPERBADwSSSaRH+QJTVXdH4CGqOjdMMWjVWLlmGtgsXYdLIIM/4sGhePQ4fa0Y0K6IvzNMNLpSiFppsHD/+1nY4LGq8+vY+mB1uDIwPwVFQijc+aEY0DWg44LKV8zFLL8XRQydZWXuYAyKCFDIpoBGy+NNvb4Na7kN3dwf6JuLoG/Ahm5ZDZTDBU10BVz4BYyusFjfiGWAqnET/2BROn2+D2e5AQ+N8zJpVNtOp92nkBS3aVNzc2zvI4ic0GgUa5839vJ6Fei8JHBEoJobL7nAyIETgiEaDpBcjYEbvSYL7ilnlbKzY1dXFnr9jxw62UBBLtnr1ahw9epS9ho4ZAesp3zQDZcROkc6MxLt5LiNOnGhhQI4CcIl1Ky6c6S6l9yIQ2HrxItsOOj/ocykmgkDgwqZF7Cf9jsZzKo2agXVisnr7B1nZfGP9bMSDU5DzSWiQhsuogZJGN9k029cyuYSNHCkJn1gq+kPXXXLAZUkbxlF3pgA+HWfhxh/u3Y1jhz9hPaO3f/3rMJosSCWSbESpklDsQpYF8RK4I6e1kBPZiJLckQTQaHGk4OicVEHJVAyoEWOXisYZeyNmc4w9C0ei4DkpZGodesfHMeIPoHrBPMiNJqgMBoyOjSPkC7EbF1okSR9YXFQ6oxdi9VL/Ljz20/EljWRnQFmGjS8JlLmcHmQFDj3dgwyU0YI/E4PCwWY3451339j65O8eZpqef//405+e/UCpNm3mqcpJLopd3R3fkUsxnl9QsHH9yrVfopqdF1944bf33X/v505Xev3NN9+26qqrbjww7Z2CUc/h1IHdsCCBqfExfPjJKXZuWPVqxFNx5FRaDAxOobYyDwouByeN3JMxqOVyqMxu7DhELHyOpeUT21VboIPLYICQiGFOTQmK8lQwWSworFmI7/38MRzpDGDpmhWoKSlHlq4jAoEiHumEgK72LkxPTTLBvkhifMUMQKOMNhEq5LJSBnhWLF2GjZvWQqFSQaE1IS8///PQZPpOJWIxNkL3uN0gtpBuRnzTXhgMOvb/yAwTi0RgsRnAJ/2QG3JIRvvw4l+fxpWXXAOdxoxEmFjXLGRchgV/kwaOgFmW2NTUDGPMDAFkJiHThkjsZhZZEvEnUswIYDDaIJEbWJQRZOTG5BBLxKBUSZERkpDKJGzCQTloiWAS44E0QlIrLgz24dLr1uFLX7wU5Q4NWk6fwK8e/nHo148/Zoor5aiZP89nNJr6w/Fws8rAlY+Peufa9EUjpYVl8rPnj+Xp1HKJWas5x+W4MyNDE5FkPFXlCwVvXL16Vcv5821WXyjgueSyrTh4+ADOne/EunVNUKv1iCcFnG3txYh3Auuu3oza8lL42noPm6BSN9YtUHxy8JNdhUWlnXKZviwYEd1dvQOH777nG78uKy4y9HQPhLNZ2IO+iL+qqkpFDRcms16jM6hyP/rFA38IBSc3Xmg90TDtH0RxqRNCNo7169eOjI9PcWeaz+dHonFY7e6z0Wi80WoyU6Yjr9Oqx9KZTCQZTxfleKna4yx6af2KSwK9FyfebTne0v6Ne+55v6qhfCkgph6+/8E5P3zk4Z7/BUzyf/4tOM1cmcSk7FgAACAASURBVFhRXYXzZ9uwftN6TA6NI0e9e4k4JNRFqZZgdHKM3cXq1RrIBQkLJQ2GY4xtmFPdiLGRUeS4FEwWI1o7umB22pERBTjzHRgZG0R+XhG6z/dh+cImSIVpVBR5cPyjI7jYnUbTxiqU19RBkZPjnTffw+YtV+DU0RPobe3FhnWL0dbeCmeBB/NXLEd/bx8yoTATfAsJEcFEAgs2zEfPUCd4AkVZDhJBjqKSQnBaHoGAD4mpOAyiDDds2oyGxgWwzqpHRJTgyaefx8mjhxAY9mJusRQrqsqYpoLTKBHntMipyvDAQz/DU0/8HB++9yYeuOterFlYjzdf/C2UYoZKWXG+cwinxtIorCrEaO8wmubNQTzOo6Wlg+k8KF9HLqX8NCcErQKTER4XuqcgUxqgU+Qgl0qQTKeRyswwMHxWYOxI5lNWhcZAn9Xk0OJNkQtGvZ5ph1LJNAQxh8LiQni9U0hHc9BqDCivq4RJJUV2eghfv/km5ir75a9/jQUrF8OglmOWRY3KfDsqSwtxePduxPrHEBdkGJbqcKitB/GsnB2P9s4eZKnRWCljVH8kmoHDrIRNowMSQdz9pSsQC4QQiinxt3c/QEgJpOgCngGcGgl+970b4R/rRnffKFKZLMYmJ7Fm8yV49rV96BzJsJGLWq2CWZ1DJJRhrlYZ6ZiyCgYA1JyAFY35+P6/XYuxoQ6cOncaPl8CZYWNeH/fYQz4ga9/cxu0YpIJyPvHglAY3DDnVeHYuQ6Eklnc/pWvQ65Us/5MMk0Q4Fq2cgUGBoYQTyRZEfv1116HZCrBytdJUE/aGHIzEoiiRyJJURq+z52XTEBvNMJg0KK9vQsqpYIxMLQIvfzyyyz6gkASmQEIjJ0/f569F4FqOpbHThxnYJoS/ukmg9yVxJYRC0APYsEIFDltdvYaAnI0LpUpFTh+/DgDHATMqEKJfkcLFYE2GnvSdtA5QtleFMjqcDjR2d4BrUaNfIcZZqUUyeAEytx28BE/G9soFAJzvZHMiMAQy4WiDaHVOEdjxxwymTTTexGQUdAYU8KxWIH77rsP6zZswqWXXsqAjijkoFNQ/EWGhYeSaSHLSDOO1WSRVohAGS+AaUJzHDFhHITcDJtFYzWKXIgliEWWMNKN2j14qRxDXi/88SRzf2qMFqZZI2BMtT6B6SkEqA1EIkN1Ve1MJIaQY/uRANZnmjI6jqlPw2OZpkkqRUlpOcw2G6sC6uzogT9ALtmZ6Ah6HwpW7upse+/uf7v58v+8Wjz5+DOtar25LpPLIp4IhYdG+7+rUSuMpYWFS1csX3s5CdGPHPqk/cYvXMf0Qp89Hnzw5x9V1dSvJQvB+GALdr7+HNY01mHaO42Xdh5jNITLoGD7WlQoWHMDuZpdNjW0cjlklP6VSqGmYQEOnO/CaMiPrCRLfeGQpQCbRgGrQQu7UQmdLAlPngWO/DwYPGVoHkpg2w23483Xd8Bhs8BpNSKVjKMgv5RVlpHuj7735y6cxaEjh9DZ3cPOH+r8VKt0bIz4xGOPsxBeu9OFvfsPYd2GjeyGgM6BgcF+BuqITaMxPY2BCagJaQrr5WAymNn5PzU5xWQv1bUF6OlvxpoNDfjFzx7Cr37yKOQyPfhYhp3jyETBJ+Ms6iKTSkGl1iD+aZ0Y3TyRY3JmHJpl3a7E9NHnUDwGR86ETwX+PD9TVK7WaxHwe5lllRjiSILcoHL09wyjo38cjlmzUV5fjen4KO766tVYPMsKBVIoKK3EhZ4uuKvK8PHhw3C58piDuLA8L5QVuP29FyetQia7bN7iOk6tICLaF84m0m87zO7DPp9/ezSVXLt06fK2j/YdVk54x5u2bt+Ko8cPo7ezA8uWLYFSrUcsnho7fqbFE84ksWhlE+bOqUXXsWasmLcIowOTGB0aHZdLZJ2jo75oQ+Na15r1m6rr66oNmXQaRw6faLWYneVOh0et1RqYG9liNSGViiOWDIzd//27/mC2Ke/78ON3bRoth9vu+EI4Eo/0vvXWznm+MA+VToraurrJwcFBvUat1ha48qBVqy+ODY/XFuYXI5HIBW6/5S5vsbtKtOpc6Xfe2Pn0dduv+bFaL7fnuAy/6/2dj1x1/bX/UHf5fx5l/Q93AKerU4qxcBolNcUIhwKoLa9GOhplIXtaClW0mdB6sQUhH4+KUhcUnHQmhDGXg8HigFk/MxYoLXejq6sDOSiREqhAXITRbkDf4BBUKh3c9kJcf9WV6Gr5BKUeO3RSDV594y3o8zwYn5qGRqphImmH04XB/iH4h6dgNpoZUKF8LUdJAZYvWYqO0+cgxnmU5hfinV3vYMmWFWjtuoA5NdUY6x+BVqphPYowc4inU7BqLOASGehF4JqrrsOVN9wBaAy45c478c5rr8NuBVY0VsHIpxGZnmKJ+8WVDRifzGHN2vV47aUnkG834Ks3fAlFFg1GOg6gt6MVaUGB0VAWf9vXj4oaK8ITfliNJLFxY2g8AF84DatVj7mzy9l+PHDmJKZSAkK8FImUAJNKw4TUKp2elUd7vX6a9TNdFI2ppnwzIaO0uBNzRqwJLRJUWM1qfWhEJQV8YT/TDcWnEpg3twlVs2sgSUcQ67+AVU31OHn0GM62dcObBPu3/uTbt0GbS2KspxMjPX0wcCZkpDoMJrPYdaIDokqGjETKPpd0P7Q9xOSR4474aYMcaCj14JbLt4DLith/uBPnuroBs4ih6WkIWQPEWATfvm4+C+SlMMjh0TE21tt85fU41TmCZ3fsx0CYFmYODpuK2d2pjD7gn+nIo49TKTlYFCKuX1eDuVUe9PZ1wWS0IpNUwhdOYcf757FpUyVKnRS7kMZ0XIILPV7MW3E58isawelskGuMiJD5QquBw2FHS8t5NMxrZACMWE5iuK7cdgUrZKfxH+n6aD8TSOrv72dgirRZNBakY8LCWjmO7ZvPxpFvvrGD9WCSm3LDhg1soafFiZ5D+jTShxG4IjBFYcG0wNJracEiezotbvT+FpOZAXJycRJTQhlXBMZYXATPMycyje2JRaPXpnkSSxPPJP0UCM5sGwFPYtxI6kxjOZlUiraWC2iomgWOmK5cAk69GrJcCmpZDjJJAiKN0nnSl9EomYwyMzcUBMzoM5QGPdKxGIuy0Oo1rPzdbDFjz+7dePv1N/D4Y0+wuinS0enYGHNmxCmVS1gtEjEUrCqHRJRZKfisiCR1FbKYdzVkcgUNnRCNpZCh2SEnRyrHIZJKMyOBPxqD1mSFNc+DqWAEIxOTUGu1UCqpMmemeJyCqOl74nLmsX1G7ks6Xp8J/T/TlCU+jcT4DJQVUcCx1cbYxc7ufninppkOLflpWCrpEf8/9t4DOs7y3Bbe03ufkUYazah3q7oXXGm2ARtTA4QeIAWSk5uecxJOCCEJh5wAIUBCSEIPhGJwodjGvcuyVa1eRtJouqZr+l3PI8jKv/7/v/eec9e656x1j9bSMsbSzPe93zvvu9/97GdvOli9+dorjj/+8bf/jzLkCy+84hLJVFaBSISLA12zyUzsdzKJWF9qd1yyfu2GNpVchVMnTqVvuHG79O/WZcEzz/05R5mVCjHw+otPIBuZRYlWBaFYhmMXJjDqdEElJx1VGjkyxybADEAmAVuQiAhcUGSQXMXNQ1MBH2+quVQWhQo9VCIpwgEvNHIxJII0jDoRlq5sQkl1I0pbrkA4K8c7774Hl3MCJoUQGoUUGn0BUukc8iIpN3BQOoGjvIxLkLMeNzen0GGGQNvcXAi//OUvIRJLca6rl02K6QASDAeRz2Zw8vQJLt0To0WSFNofbr/1duzf/ynEFE6eTGPo4hAam+ugMUjw0advoapKj/GxYVx3zRfRUN0Gq6mYATd5mAnlEox3D3ID06KGRmRzC6V0gUjC10zzihoJKKOTrF/ElAKezyM5zwVLFvf39F6E3VHGn8sFy408cnkBknkBOs53Y3B0AgW2UgxPzkBt0sBWYcDjj34LlcYkGmod0BaVom9sHLpiC3t+dZy+gEXNTYgkopmKytrD/Z0jpmQy2ZITJ7F0WUt4cnAoV1pY/Gg2kf7k9OlzX21bvryl2FYWnp5whQdHRnbUtdXgwMF9fGhesWw5QuEYCm0lu/769s6riMywV1jR3tSE6aFxLKpqwsH9R5n99Xo9eUdp5bjJXKW+7Qv3WCjdl4DulHMWMqkawUAUEjGB6AQzkkXFBqQz8xgcvjD46uu/j316aFebvdSMurry4QOH9pcbCmyiMacTlQ01aFvc+tGp0yc3eVyz4kU1DXvlYtnO/XsPf/Paa6/Pl5fXz1WWN6XqKpps2YTANzvuGrt00/rNOWFWKZGL4HI6h4rLHA3/RvzxXz/+/zECAl2dKp/NZxFNzMNiUEMnliITjqDa5kCJ1Qq3d6Eryu8LYtLpQmlZEeYFGXgojy6agl6r57DmbDYGjVIFkVCK7t5BFNjMyAsl0OgtSGYFUMiU+NEPf4BfP/4YqkptCLpJlC/D2QvdHFT83e/8ANOuGezev5t1OOuWrsc7f3kXm7dew67rF4b7UF5agYe/9SOI0+TjpEMkGsCvn3kCzzz3PNpaKFfRDbNCA384gLCUuvlyqC6r4VxDaU4ArVyD7zz0Paa1n/vjH6FQi6FUCXH22H5ochlYTWa+Vr8nBKVIgw0rl2D4/MeoKy2EzWRBY3U54uFZnOroQBRqnOwcw/W33geJIIuIqxOzU06c7/UjnBDBbC+B2qCGXiVCJi/AiY4RDM6GYa7Swz8XQiyYh06tI0UHJDIJZAo5L14EvBaE1591CFFXZDoNpZzKUvjMjZyidCxI51IQa+SIR+LsJL1t67WIxMLIhNxQR10QxkKYmPDAGwaoZUarAB7/4X0YPHcaYZ8P6awQk54kUiIFErksPJEw3OEYa37i8QwKCvSgD30qm2bHdYNejVggiPtuuwGhaRcO7T+KdE4CW4UDCg3Q0TOC0LyUtUu3rXOgxa5HMhRjF3bfXASawkKITQX4855DOD4SRzwvhVKchVySZXaFWcXiAgyNejhLlO74yR9cg3RgBkZ1AYOcF/7wLGpqGvDJh6dg1qugUUZgNhsg1Tswl1VjOiJBUVU7qltXEA+EMecUgxjSwJD2y1G+IICneKQVK1ahoqyczVkJANEXgcexsTFevElT5vEusGSk3yKnfxahSyTYuXMnPycq7ISDc1zapAB46qqkbsyCIiuzBQRGCOARqKPvs+c6+PBBAIxMYqn0wrFAqfQC80O6QQLk6RyDHHo/+tPmKGXNGx2IqHyp0qh50xMJxSixFbN1Rvf5C5iecaKwqIiBKIEL0r0VmE0Yv9iPAq0SahF1JsuRiQY5IzafDXEZk5hw2tCoQY7+mwVm7P1ElgZJLmUTMyshxkxAdgVZRIJzuP+Wb+O1V34FpcmAWDgMGTFtOfKbIpqYSpMZUHmP/kpCfxHIlkGMjEjKDJhArkIim2ddWk4kRionRCovRCSZYmB2cXQMyWwO7UtWYHrWzaCJng2xatQ9TEyWWq3kshp9Tmgt4q63TI7HkpgyAmf20hJmbBJkHso+ZaQ7E3JCAjVqULm392I/nFMzHJdFNib0PjqNFnqNGnt27frO00/+/G8BzDfddFv71ddc05HMiBjInzh5EEq1xK2Qy/0ajbph8xVXQS5RcD7rgw892CAUpqdWrVr7mwJL0UarrbQkFs8yUzkzdBJawTxkuSTHuunszfjgk08x2H+BI8IIjIlIM0UidxGlN2RBKXVaMilOJBlAxTIU2j4Pk0oFtVAEmpXZdIKBKo07WWAQc28vN+Hur/wInlCadbDjQ/2otKgwHw5g1ueHUCpHPJ3D5Mwsl5QX/PlkaGhu4C5lmnNSCTHPVmh1Ruj0Zrz+zjtobWtHJpuGtbgQI8NkNWTnwwbNGwL2dB3WAivMJis++fATVFbUMLNZXlWOpCCKoyc/gkpDujMdlJJChH1JqORGFBhM0Kgoz1SDTz4+iNamZpgMRqy5ZCXbYFCwulSm5nlOtjCUt5lKU7mdxozkH6R1y2DG5cH5rm6kkln2M6RDLHl1OadcUOn0mPa60TnYg4rqKuRTOWy+8lK8/trv8carT+GLN67BtGcUlW1L8NfdH4E6chOJFJRSPebCMehMZs+G9es63dPu5JmOU+v1hQYtRVj5p2dxybJlH89MOf8wNxe9uryiqrrUXpk48MnhRfOppDkrF5D3HVYtWQGdWjWfFUIUjkUOHjt26tINl7TNzEcDNiojljrqcPbMBUhF6p7q6uqS+HxYHwjH8tbCasHa1ZdClJPAoDWj0FqCwcERuGcDKCslDayGjaQrKstQXemA0azAmbOHA7ffeVPXytWty6zFpoOnO85soQOOo7oMGWEOoUQIRUWFsJgL31PkRD73lE+fiuXEYoEqccNNd8gA6axGbi4vt5eba8tq6qRiUpkkifCm0Q7LVCrdf6Gs//0RECy9sj0fSUQwMzsFjVqOwFQQ7XUONJdXIx1NQCGX8+YjFlB5IYmzF86gaUU7XNEAopk0PP4oPC7SRkihkEhx+fotuObq7dh6zbXQ6HVobFmJy668GkqNmm0DOs6cxI/+6fvYcfVW/Pa3v2FAVVFVg6GxCTz57DM4fOYw9h/4hBO+Gyob8chPfg6JUoP3P/oYr732JupKa/DgA/dhPuFHNEJiWCPOnDkFo16HJ375GAwUvpxJYV6URzBGtofk8q3HDduvx3xoHlWFdgjyefzoZz9DGhnUL6rGudMnUaRTQ0YAKJlDYi4GtVDGcUSVBSIkIzOw6syYdk4yeJoJhDHuyWH79VfhysuvRdA9gaOfvIJsMolgWAaXPwmzvQyxTALUlTU57cPQeBT++SRMVUYYrBbIBUYcP3YGCrmYJUC0sLPhZyKB6tpa3siVahVT/Z/rJ0gMTiwAbeq0AVFZLpaKw+v2odpejZamVma1zh3+GHZRHIpUFPaSMtx1/wN4/LkX0HV+GFUWAeoqKjDidGF0Jo6kUMjGpEpRGuWVZTDYStDZP4hkRoDBoTGOcCGtVE5ETEoChQYxbrp2B47uP8Z67+h8CrFIANdtuxRd/SP49MwYCOR/YYUFt29ZhYTXh8GBAbhmfdAWFsNSWYVjA1PYc94FZzAJjUQMtSwLQTqLf/r+bVzS/eFPXkKI2AAx8K0vLkOlkcpvZRi8OICLo31cCvHNzGP96nbEo04IpGJUNq3F+REvgjkdLt9xB2YjGbj8EUxOT6GiqhLF1kIQS9KyqBG7P9zLBpgPPPAAe37R/CYgRgaRTU1NnJFJGwqFiXt9fu5+pFMn6crIhZ9+nnIzCZwNX7y4kDMplzNTQ52XBAq0Bj0DImLjCFStXbuWQRXFC9FmT4Cqr6+Hhf2WAhMbgNIJngAZvZdEuGB9Qs+aXvOqbdsZONLvErggdpVYMefkQuNAfXU1jhw5hFg8slB6E4u5iYTACrHIQa8bEd8s2Cl+egwGGZXBEhBkokB2foHZyucgIpYrR51uAu56E7JmhxIG81xOylBjAJWLhEKIZDI88tA/4L/9wzehpHug98vkkI7EOcpGJBEhKWSTAggEYoglCkhEauSFCqTEC6BsPi9mxiybEzD7nsgA8RyQyGa4fHnybCe0Oh0sVuuCdi4PljGoCDDpKCReDgmV+SiMOptd2HDlpH9a8KIipoyel6PMzgwoeV3R2H8Oyuqq6/g5kfUKBc9PTDkZiNKzINE6bdIGvQnz0RieeeZxxcGDB0kKiwcf/Pr9rW1LnsvmpGytcrbjGCRSoLjYikQ8jh3XXA9BXoQjh47iV7/6df/SJe0a59RUyVVXb4OeWG7KoExF8McnH0FNiQ4VVgtMtjKoylvhmotBKsji5z/7Ceu1qBzNOkedAZOTUwtav2gE6XwaiSxZlQigFknImh6L60q4KeDDD/fgQv8MkpQ1rJSxTKKptQFPPfF7NLYsQ04ixjNP/gYIu5BNRHDo2FHMReNQaA0Ix1OIk0iTgc5CdmRemIVSrcYjP30MqYwQhw+fxvpLL8fx06cQCAVQWV3BTTOnTh/HDTffAJVaxqwuMcXXbL0GXRf6mOnOZahEmoPBYMKmyzbiROcJ7P3kr1BrEzCZDWirX4uQjzRiSmbd5JIc3J5pSIVy+HwBVFct+P+F5ry8FhYWOJjlpFKxRCRmTzNqUqHEglA0hM7zXWhsWgSPx4doJA67rRTLl61mPbTZYkUoFkf/aD8+7fgUNbUV2LRiPSwqOd57/U84d24fHn7sQfz86cfQun4d3nh7J9LJDNsehX3z+NpX/9tHJqs1GZ+Pi3/z1OOVLa0NSVtdpX1iYszgGXOimJoxZqYysWhiTKU3VvX09AtMahPFnI2c7O5ooANDXXktGS6nbOU26cTkYHLGOSK7YdvW45O9XQ0mgzlxqnM4denm7R3XXnNjydmOcxV7939gDseiIOPh+WgecpEe7c3LcN2OGxCfJ8mACp8eOIymhibW8JGWr6GuEjqdAgJhCvHkHL785Xv2dF/ssgnF+RbyUwvNh6EwKFFAjVFiAXLpPMuUhGlJJJcQzVbXtu7Zcd2tJb09Q8dS81nBpWs3fr1AbxTr9drCcMQfMBh0ZtIL/Pa3z2z9xre+9dH/Piz5v/sVBGK9MF9YUghtoQbheIgCkdBUU4v0XBRu5zQklF4nEKKxsg69PRf4w5YWZmCrL4NArkQ6q0RfTz/MOimMSg2Crjj0agOaW+ox6wtAKDHj0NGzeOyJf4Fap8EfXnweu/fs5BghvV5N7ebYcPlG9AwM449vvA6JXonFi9tw4dgR5OezUEq0+O73f4qyuiUYHnVizu3Cm2++hNIKE9rbmyGTatgv0O2awWuv/wk+/zQKCyyIuMN8spxLzLGnl6O4Eq11TTDIpOjr74VvPs5RPPfeeTtee/klks9AIQHkOaC+shSzzmm0NtcjFpyE1aKFUijizr1J5xw7RxuMKrQ0N+K6bdfg+OEDyCbDmJqaRDYvhtsfh1BZiBn/HCQqNYads3B6Uvj693+ATdvX4YWXXsS5jh6sXbMWL/z2WeQyGWZiaCONxxPQGxdc+wkgsPA8HuPNJElxQ1gItOYFyVKI8aEx3niamluZITQXmpGPuHHd8gb4h3uwduVq3uRPnj2P/u4uhKencPCsD3EV4J8HjCrgqrUrUWuScKj1kfM+yAsVEGtKEEqSd5cQ3oAfUnkW4Tkv7rxlI+orK+EoqcfPHv0FIKE9PYINS1rRNzCGY0MuFo83moD1LWbWl+Uz8xDLVIgm8xiYCMCdEGMwBMxG8pzRp0QeWzaUYsfWFYjMufDeh0fwyTliY4Cv39iGcqOI2Z2zZzqhtVTi6NEuNNaqoVPJ2IJh05Xbmbn849sf49o7H4RAU4SkRIVZf5A34Esv24hP9u6FyaCHSW/C7g924ZZbbmW2jJgTOiEfPHiQS3UEoG644QYGYOQPZ3eUMgtG7C1t8tT0QIDs85Dy3gsX+BktW7aMmRnqnCRGTaakHMyFOUi/Q8DgqquuYmBDYIvKQcRuqTVytmigLkJ6H+fkNDN5S9qWfKZLW2DnznaeY0anorySf5+6L6lRgPybystLkUulMDQ0gByhOypeEl1AVipKDftGFRj1CLqnYDPpoaUGk3AQBpUUSmSQyyTYQoY6LMmPjATWUvFCpiQBHalKhTnPLDdVkmeUUi6HyKADgnPoOnUWNQ11kOrUTMnkkmn2KsuTcEwsQobO0GIRBBIlxBIVRCIN0pBjXkBlcgki8SxUHAdFNhfDEMqVkCo0yIqEnPdJEUvkXVZSbEM8GobX42Zz6ELLgh+cyWLmKC2d1sDjRJE5bKdAHC/5VVEDkFz+N6aMxvrvQRm5sBMYyAnzOHHqOIMyArzElEklciglSm6kIbub3//+dzcAwqNATGqz279YVVn7U7mM/O706OnrQCodBdkH0MHqqiu3Myh784238fxvn8Vdd92FV994Hd/69nchU2lAVmzOkQG8+6enUWpRodCohrW8BrbF62GvaYRJr2JHfAL+NCeJAdSQl5hEikgoAKkgBbfPjZ179+KDd97DRGc31LkMmqrk2LZ1PQPLvskZvP5JBwIEI6USXLb+Urzx/O+h0+hw4kwfPvxoD0a7z2DJ4iY27hVIpLA5yuHxhdDbM8hzV5DLIRD0YHpmnPWYX/7aP2B4ZAoDQ9ModpQhnUvg6PHD7NpfV1+NaCKM02eOY9Om9Zj1uPigQx3CpHPyuANoqm9lpntwYAQavRZO3wSm3ANwe3r40GIvbIRCZIFEqEE0PIdA0AWZVAixUIaZ6VnWYpLXWU9vJzasXQeZRIHMPDX80j5FUZDksSfjeeD2zuJCTxdnCrvdLu5qX750FRrq6jEfS3AZfXxiGvpiHT4+9QHa2hqhyysRm5xGoTgLU4EUA3NDeGnXa7j+jlvx2pt/JYkbkJZh68Ztnsuu2DaRF8ujJ88eSj337M/qK2rsSrnRZK6pqUUmFMOJwweRTUVJOxru7OrTGgwWGJSad+UK1URHX9831Boj7rnl3qBGqZB8cnCPOpsPpyeGeyTXXr7uoCwcEdisjtSruz5V2ipbZ265+Z7mf3nyX8tj2YB0LhFCJiVCWUk9brj6DlSVNkCj0SKVyWFqahb+QBAWk5njtgx6LZRyMRa3tyAc8UGulMLnnw1ftW3rMUuBfvN8OgKtRQOJTjbmdM+U02d+zfJVUECFiaEZeKaivQ/c9w1/KJ7phkjiCbj9c3fc/sWHnUMD3fV1ta1d3Z0d69eu2UDmcf39/Z0NzU3/r2zY/7sh1r/97gXmMmM+iTQSogQKSyxYvXwJujo6WFDatqgVzuFJ9gIb6O2DVCjgk2l1YyXCiTCGx6aQSJLgOIN8MgK9Uo3pIbJxAMxWBbI5IbbvuAOllXVYvGIFvHN+jI8O4vs/+DZ7ZLUvboZAlubXCsZiiKaSiObS+PZ3voWToqRvEAAAIABJREFU+/ZhPhxHS00b3n7nI5RXLcU993wFqVQYKrUYH3z8NnuZldsq8fDDP4F7dgYP/+RHMBfqkM9k0HnoBBKROJICoKLSAd/MHK7YcCnczkly6Eb/+Ah8/jBuvuEa6LVa7P90H1zjs7AogOUtLdxRSlltMpUY/b2jKClQIxqKIxLOsY6lqrQANqselPEb9PlZO0GbQGw+grxYDqcrjsnZNFRmPdZduQ2Q6eGoqcTqTSsRzybw2M9/gcmJCSgFYoxcHGRXeTqxG00WLlHRJm4w6nhzpxMnfVELO+mPiE0hsfmczw8JRRcJRIhDAIlKBnuJFeJ4EJubSqFMRxfilgosWLliGcb6+uGbnMJbe7oxQBYaeeDrt29D2j2CSk2WwqrRPerE8S43BnxkhK1FPKeGSqdFOOqCGFEsbXagurwMRnM5Os91Q6EUQiPJYuLsWbQvbcFbR7vgDeWxyApsXVsLScIDiSCHQDyJQDSH2bksfHER+l0pZERixOYz0IqAR76/A+KsByqlCJ5wHt9+/DBry9bWq3HjFSsQ84+yQ7c7osZf3zmDO26r4FP0fEqBKXcC22+7DymZCaGcEu5oCjKdEcYCK4PXeCSKubkg6mpr4Rx3ooLMZh2leGfnu8xyUGg5MWA07p8HgJMujMqEJCzetGkTAyH6JsaCnvO6det44aPT/F/+8hfWh1Epkhg3+nfy0COWjMqUdCImYEzlIAIRVEal8g6BPCotcRn0s/IeAYaBgSHo1Bp+Tc66tBUz0CDQ6PP6+fnTdROQJ/ZHIZNjdGwEMzNTUMgkEEkkfzOx5RzBLJVtbJinTW52Cq31tejqOAW1VIhSawH7lZF+h8ouAtLq5Emzk+futEQsCrFwIcyZtGISUZ5/lvSFVP6TSSmCKcHgi8re2VQWYqGEr0kokUBIjSvEtkFChXpksjIkc1S+lCErkmEuFMXE5Ax7lhFrUVFTg0iCWDYxfP4gM47TzgnIpRJef/w+L6JzfvaeI+ZQqzdzE4RWpYVQQoeaOI+V+DO2i8b+c1BGY8UAOJn8TJckQE1lzQLznEvi0JGDcLqc0Oq1SMRJD0XdqFRyFXGHnlGnJzA9MTY+8q5QiBsvu3RzsUiohM5gQG9fJ+KJCErsVn7ml6xcxyWyb33zO9i37wAeeughbvogpiwPER/enn/mSQgSflx9+Vpccek6iAi4ZORQGszIUEyRQsIZqKRv0+gNkIilGBhZEN4XGMkKxo9QIsZlvRK5Dh+89iJ6O/dizjcBm70EOYkaMbkOv3j6JeQEIlTYy7Hnrb9AJpTio4OnQAbJTTUODA32Q6ZSwlFWymyZo7QSLc1LWOdIzTBGvQadXR1cvlyxegNLFrr7RjlvWKERoKu7kxtkYrEQZHIhBkb6EI750dLejOUrV+Dhf34El112JTLJPCymQmRpUc5K2SBbphXjeMc+pLMu1NfXoqluJWIhIOBL4srLN+Pdt19DJptCOBjjz5WETIeTCaxavQyrV66C2xWAZ5aMyanaoGFTWTrM0QE3LxCgr78fZqsJk9MkISjiWLL62ka01LfC6ZxBNBaDzCjCz579PixmLRbZGqHNCFGhluNkx6fY07kPsiIVlqxbhp7+fiTmshBl5JBnVSgocHivuvEm53d++E3JsqXVyUDAVeGNxIwNjYs4reD8mVPIp+cR8PlY/3brF27tHe4f8soUytSu/fsvX7VqLe6+/g53LBS2vPn2K8J4PICWRZWnysyGX491dG7p6R4UGctqxHmlDmKJdmk8nSyfF8ThqCnHzvf3oNBcijtvvB9ahQlSqRIN9U2sLaPEEpr3xJSZDUaeJ3ZbMYqtFmRzxBAacPTowckf/fgHEYEs0+gNzY5rzJpjgbC/JplK1erURm2J2YEiSznKbXVYvGTtZG/fyBt6o7lIJhELVSrVvN1sWW826UTTU5MXli5fslEkEGji0XCP2VrY9G+HIf/1G38/AgK1XZXPiLJwNJbDUVGM82dPw1ZYAKVEgfBcmHMVg94QVAoVn9iqa6uhVingc01hzhdFJAaYTBakkjFewCOBEDKZLGpJh5DNIhacxwNfeRDX3XoLursv4Kc/+hHOnT4Do0mD4nIbiquK4Q35uNOTBPrDEyOoramHJC1HkbEIq5esQn/3ML7x0A+RzQAXh3vR0tbMIvSHH34YteUVOHLwEO6//0sYHBnGr596EnW1lZDkE0inkhgZHse6dZvgdrnRWNuIW27+IjMRTz/3FK7ceil6+s9xSDWd5va8vQuyFFBtN6PUXoKz585j6Zp27P/0HGfp6ZWAUSZnnyCVIge5bMF3yesNIuCnOBryNdWzTmFwdAb+SBq7PjrBTti/++NLHCFjdZg5e663fwhvv/kW6Mhcbndgzdq1zLYQKHjqqafQeeE8h21zhxGrrgFqsU9S+DQAvUGLiN/P6QPR+SzyRhNKyiox0d2NSxproIlPQzAfQXRegHwmiZuuuQKZWAil5hKc7BrC7r5R7nh86Nbr0Hv8I2xYUYn6qhL09V1EMCbCu/t7MOhOISLVIyORQpCPQCnNYf3yVnhn3aiqX4xjh4/h2q2XoUA2j6GTH6C2vgZvHuhBlzMDmxa4/5atmBvvhtfthjclxGw8h8lgErGckK+LtDvSPHD1phbcdE0bAp5RiGQKGKx1+ME//xHj02EUK4Av3XgJPGMXIFdoMRXT4+JIP269rgXBgBt5qQ0TniQ2XfMFCMgkUm3ClJs8xLQgAXY8Ps+sQWVtI2/yCrmU52ks6GcRczieRGv74gXmsbCQgRQxLgTAyKSVLCYIUFkKzAyKdu3axaXmLVu2QKvWwDk+gQ92vo/WtmYUFJhZy0K/v2/fPv68zKcyqK6u5RIqbVy0MRMooMMN2y585qBPrA+xIfRvvb39XBKl96WTq73U8bccTSLA/P4FCw5iTMkLi17n1KlTCykQOj2zccTmUQmcQAoxX6QNLCoswOToKMpKqYSfZYY3n0pwfqDRQB2lSk4WIH+y06dOsInp4tYmqClAXJiDZ8YJOTFfqSQbdlK8kkKuQTqTQ4pKnxLKG1ywGwlH4mhsaUU0mWbxeDyZQzSWBMRybnSh7u3hiQnMhePc3ENsF+lXx6em+XnUNzbwYYTujQ4rYyPDPN7jo8OIRiPsPUcgl5IZKNRdLpVx5BPbgnzm60dg93NLGWJYqFGCQBk9a/omrVlVRRW0Og0f1I4cPwLn1BikUrIHESxoO8kIN5kCWQyQf5qeGIlUCgP9gzCZ6bqtUKo03Jna03ue9X2kddu0fgO/xo7t13Giwy233MasJZn+CgUSiKVyhMJBfOGGa+GamcT0zBSnR0x7gmwhQiwZzRFiR+k6aN6QyTcBeXr9UkcJM6POaSdHsJXb7HA5x7F6WTMmRgdw5vhh9PZ2M8PrCwTxxlvvIBjMYO+encgJpGwATfPjrVdeRDIegcvrwf0PfAUl9jLEkynY7aU4fOgoWltbWZP5/q4PMDw6hq88+A2YCovw7vsfconQZjdyOTufk3DX8slTh3Fx5AJm58YRjPnRuqyd9VzUubn+kk2wmqxIhfOYm01gmsy+VRKMTnVh2tOF1rZ6LG1fh5EhF6Ymg7AYrBgaGOTXXbvmEvzuuWfgsBeh2FoAvy8Es7EQLU3L4SfwrtcwYJfLFBgdHsPmy6/gtezkmS5suHw9jp3dh7UbViEWiSMWTKLGsQjRuTg+OvAxbLUGfHLyFUgUAixtXI/LV27E8LkOjI724Ez/KcxEJrF4QxuiyRi6zw+gtrQWoxcG4XBUYV4mne4b6rdRI43DVhwdGR2fjcXiwhJHiW5ibNw0MzkGiUCIQoMJSxcvicnl8sCZznP2vslxLGtfDHF4HpMXRyEWSont67MXFT5ZYy95w1xkkXy8/4Ctoqba7onMfdVRWbFBqdfLO/svIi+RwR8IYGRkHKuXrMa2zdeizF4Dm7Ucfb0jrP8mQ2Sa+8QO0jykdbCpsQEmHfm9ZaBSSHD85OGRR//lJxcygkRKrZMOK1USs0gsqbAVOVqmJv2FwUAC1++4AwZ9QTybE0573P4hlUoxk44lfds2b/2az+cdGxzuP9De1nxJeZmjXSISRIVSifZzH7P/glr/vhEQOJbY80X2Ijq44Oyp02hoq2bjv2gwBLVSg3NnziManUeRrYQd5ksdDsTmwvBMTrL9gd5QwMHH1qICLuMYtDo2jCTdFNH47okprF6xHG0rVmDnB++xNmPj+vW8YVG5QGM2YGDoIqAEahdVsT4kFIpCJjTCpCqATqHB/j37YNQWwG6z43s/+A7M1iLEknlmqMqKrXjqyV/xaXX79u2YmfVBQT5a4hRe+P2z8E77SdOBUnsZnn/+97jji/fyonr/l+/Gcy/8Fv/6mye4QywRiUIrFkOVTbO5rUIqgNM1BX8ixl1OyEv49OMcGEFzXRX6eoeh04E3BaGA2MIcn5ArahzIZLM4fPwUCoor8Ztn38DHB4+jeclilJQ74J9zsc2HWCTDyy+9hJDPzwzOjTfeyONHGxCJ9Sn/kBz+aTypnMvdewf28Z/USUibdyjggTCVJ0sx6CvrIBbJ4eobQo3FgI3tlZgeH8XopBcB/zyu2dSAKlsBcrEcjpzqxPHJCJoaK1EoEkORC6O52QJHiRGzk2PwBTLwRFX4+OwQfCIV4gLyUwtDKQGuveIy+Ga9mJzxw2ErQWWBHs7uY1jbbIC9xIajvW58sG+EPejWL6+FIObF1FQA/gwQSAFRCcWZABKxEoJkHOUmKR778YPwOM9jzZoVGJoKwFxUh8ceexbHT19EoRpYsqgU2YALsfksjkxmUV2qwY8e2oKZ6REMTmURTClx8z1fxfmBcaj0hRBK5BDkFgKNS8sqGRQ4Z31IpHNobVqEv771OrNDlCOq0hmh1up4I6dSEW30xFZR2YWAmdfvw5o1a9j1n3RUFBr+OWtF7vxz/gCbKE9MjuGee+7A1Mw0jEYDgzK5XAFHWQWXgSqqqvnzQBpBmvtkF0HPsKiwmNMCyN+MFlECZgTQSDtGWjHSoFFZh66LAIfH7eXrIGDIi240wkL3WGKeTWRjUTocEFsmZhBIOq8Fg00xN5J4ZmdQXlrGBxHnxDh87lnkswsu6HQIQD7HZaPwnB8OewmqK0q4rKmQCCGVCCEXCzinUyET830lkhmk0lk+mYciUYSiZMwphFyhhsFixdi4kxt5VGodgpEod8LJ2X1fwvc2NTPLYIrYKqqPGkxmHn8ClsRe0r3TeFBUFvuOZVKctlDucHCZ2G4v488dN0tkMmyDQ0D288QFZs3EYi57fQ7KaDzoc0SgrLy8gsc2n8/hk08/wdTUOCjDkhoZyKiU5gX9nYyHaT6JKaaHcjVJUyeWc/kVQikqSh1Qa5SsO511u7D96qsY4FNHLj3T22+/A8n5NGy2UliLbWz4nCMWU5iHSq3k66EDWGVZOT9HKo9TF208Hv0s6WEhKaGwoIDvn56xXC6FVCyEpbCQDxA0DuvXrEFv1zmsWbYYhz7ehcP7P0TI70VzWzt+/PCjuPGLd+HyrdtgKCrl9WbPO28gGPBjbHyCA6vpWu1l5Whubsaixma+JvoeGRvDouZWGC0FqFvUjBde/BNspTbIKSdPJESRxcYHBYNRgzffewnVzTYcPnMAS9esYBZudMSJpoYW+Ke8aKxoQ8wnwMljZ1HfWgOpNo2P9r2KjZetQTAwj3g0D6XczPpeMvGluTU7NcsHFfK9NOpNkInkuNg3BKu1gu1o4in6zMgxdHEQKpkCerWG3ft7+sdx/a3XY/eBN7D56o3o6uyGo7AS6aCIgaQn6EVS6MfHx/+E6sZyrFh8BUrMpTDKVXjkJz/AufNHUFxtQVVrOWb8Mwj4I9BINWipruMD+d6jB7F85aqUa3JKqpTK0NbSFpYIRcdmPV7tuc6zq93TU2hpbEhNj41JVywh02grjp84ipEJJ8gkoMyshTQvg0Js6uvuuqiUiNBTV1/7ktlqOvTcy8c9j3/ri6oPOw8P6K0aG+sHJWrUNrdSJwNLIBLRCG6+/haopUZ84ca7cHDfScQjCTbJpXkuV6uhUeswNTXN+3plaSnMeg1CQQ8qqux4Z9eb5/7w8vN7wnNuo0wubp5Pxusz6bwpmZKyUfiXvvR1hEMJKudn1EpVzKDTz2WT2bMWvanCYjEburs7XjEXmNsv3bR2SyQcTf3q0Z+UPvz447P/PjjyX79FIyDY8ZXt+U8P7kfQF8GKDcshVkkRpZZ3lQaH9h+DtUAPr28OkIqxasUqRPwhDHb1MkVMpzCqMZEGanRkHGFXDIaKQmiNBv6eco7DbjbCrFFz1Ma7u95Hw/LF6OntR2Q2xDoo15QfvkknJFYhNBYlREopysprcOHcAB564Jtob1wM99QsHn/0Ue6wIYDiD0aRSkqRTuewcd0K3H3nnRgZncDevR/hyq1bmAb3eaYxPjaEQ/sPoOPMOfz+2T/g/PkLaG1th8vjwl/ffh2FxTZcvnk7fvGLX0CjFCDqm8SXvrADH+98Ex7XJApsFvjiMQyNTyKREkCvMeNi9zg2rF2Dw0eOs4eTVq5kQ8S25iWoqa2CVCbAufMdOHX2PObTC+XblWsvhaWoGAqVHKOTAxBJhTjP0UFuUIj0M888zZsslb7IbLShqZGtEY4cO8wxS9R1SJs8+f9QySocnlvQKUlFrBfSGPUoKC1jhiXpi8EoFXGzRi6VRN/AOPQ6NeyUuWY2oPf0EOYIHBFoWtqAEmUBZKIU5tPTKLTKUKDX4tChs4hntRjwxDGZzCOMPKQqAVKJLKptRsgghjAvx4qWVgx0HOVQ3/tvWYNCiwkXLs7i9Q9OwZcEpCopMukU5Eo5IvNp+GNZiNVCJKnOlZFAkk1hbaMBm9YsglSUgaOyDtCW4s2/foDqUgf++OK7INeEhjoHRPMZjM14MRBJo62hBF/aUo5SqwmfXphFTdul6B6ZwborroLLF4bH6+fFir62bL0GH+77FMWllWxySht0b08XhyBTtig5Y+n0Bl7AqBxGrACxSwuB5jHu9qKuSpPZyOCANlpiLojBoE5L76yHN/SJiTGEIwGsXLkSo6MjqKiu5p+hDjGKWiJX9tOnz/LngDZPvV7LoC8eTTATQP5k9H5Lly7/W3g5MadkCbPguyRi4ER5kfRFQI4OF+FIiH/+c0Nb2rAJiCg/ix1qbWthEJjLLOjhAj4PgxAqZwwODnO0i9+zAPRCoSC0OjXq6mqxd/ceLF3SCrutCM6xEQ6RJoac7EcEeYp1zvH1kqu/TL4gwiYHfjqRF9tK4PXPobDIBlCnZQ7QaI3MXBJDRBYGdO8c0j4fY4BBY+D1+6FQqXn8qVRG40bA5OWXX4ZOo+YDC5VRd77zLtatvYSTDiRSBf8+jRGNh9fr/pvHGIEYBlJiMb/W34Oyv2fKCqyFrC18/Y1XMe4cR2mpHWoNsdQLEVYspFeoF2w98gv+ZQTSKMmJwKdcqUY+S92zIoRDVClIsSWEz+fBvXfdy95eK1atxpo1a5k1pYg0At3TLhdMBWa+bnoPev3xkVG+T+rUpfEVixcAODV3EFgtsFhw5syZhbUXOX4PGsvFi5fy/CBQWmYvhkyYRTYWRi4ZozxOfLR3LwqK7Hj6uRfwl3feRzCRZn9DtUyEg/v34djJU9AbTFz1IMb4lltu4c/E+XOd8Pk9bIVB5c2RsXF8+Wtfx1tvv4uckPSmITSSn1Z/D4PSpqZ6vP72nyFQxSFSZzE5O8W2OuWVdQgHoli/Yh0O7T2JZYsuw9DAODxzk9AVCOANXMSKNcuwZ9chfPHW++BxBxmQn+s4xgJ9qUCLVSs2wDnuglKu5LIcyQt2bLuJtWsQ5+D3+3Ds8FGsu2QtQv4Ad1p+evgUVq5bjrO9B1BTX8bZt7l5IWrtrdh86Xbu7D1yZi8OnnkTtnILCi2VuOHaWzDcO4ye8x0433Uc0VQAoaQPEzOTuOGmW+GeccM5Oo7WtkV47a3XsGXb1QxIyTtycdsSmHT6eMQfzL728iuau+++fWp0dFDff7FLXV1eAvfEOGK+FNYtrURNVS36BoZzzW1rRi52Te/e99HhK4P+hJXOfjqdYqCxoe1Jo8kq2n/swPGiMr2grNaBYDyK7r4B3o/KKqtQaDUwuFNJDGhuXAaDpohU4LzGSGQySEhGIKR8ULDBs1atQpHFiDJHESBKQ6FVJB/48p3fEQiTFX0Xe9X5fKZGLFUYEwmhcvXqy6zl5fWK2ppFmJlyLaw/8fmgRqE+u2r5ynUWs0ly9tyZD4wGTdnSxW3N1LTd29X5WsuS9lv/s8CrF559oa3E7rj8yqsu/8V/lmv6n12HoKDFmKdTanN9E2Y8bsQzKSjUChzZewhKtRjxWAYSGbB81TLWivSf64J7JgKTSQtHZSnMRSZMu6bR1zHEQhPqwiqtrmSHbtIieMZHMTEwCZNRgi07rkbn5DAu9PcjF0+j3FaNqYs+pJMJNCx1IJycQyyVxS233YnOzi4sblmGDSsvxc9+8ghHGk2MDfMCROL+trY1mAtGccdtN+HJJ59CZUU9U+37D37CpcyZyUksaqjBu++8iVdffg3f+eYPcecd93LJ4KGHvobK2go+vX/toe/h1ddextHDuzE2eB7f+eo9cFj0OHPyGEYmRjDhcSOcSsFSUIQwhcWSXYbKhGgig7HhCVy2bhOWtrZj3boNmAv6MTE5zOHK7+16H3ZHFYyWMrjcc9hx/fWYCwcxNNwHu8MGmVTFYvJ7770bixZVIRRKcrcQsSF0jee7LuBPf/oTlxjKykqxasVKnL9wDiVFxZybODY2wloazlvUqZERZHhBl+TkEKUzEGRiMGg0LHRGKoGbr98CQXIes2NTHOU05XLihm07MDMaZPYjEhvDzNQYFlUXIBCMwxXM4fx4HFGlDLOJJBtiK6VCGMVCWLV6FJsLMdjTi8aqEuhlOVTZtHAU2XC+ewRxoQ47j1xAOA9IFVJIpFJEwlFIFGIkSfwhkCATz0Gez+Da9RVY3lLBgIc0MLNhGVuG2HXA2MgQDp31orq6GNOjM4hBAL+IbDSS+N4N7TBrZMjqa2Aqb0bfyBSaFq9ETihDcC6M3u4e1tHFE0neuPUFxcygnT59mkuYVJIjJkQokUKj1bFWb8HXKseLD7EVBND83gX9nt1Rwuat9G+0oRJQo43z6KEjcLlmeDMMBH1YtmwJ+2flPit/0QYcicQYbJA+h3IBCWDRhkqghKxi6HUIfNCzpkMDvT7pQji2KRJmFokAFX3V1VI6AJh1I3AokVL+5jADemoMIXaJwAdpquh+qCmFGDMyg6Z5k00nedMvL3VwR1pfP+Vrkg2LFKFohLtRiRkM+rxQqRX8ezNTThiNegZlxJIxoKFOZYpa+izTkwxX58Ih2EtKOYdy0jm9YDMilMBcQJE7CQip45LtJhI8H2Zc07hk1UrWvMx6PAwGjGYLM3pr169j7zcuMVZVcTmvurIKe3a9z2D4a1/9CtteEENIDMrCmAIu1/RCZyglBtDJkbIdJZK/gTIqff49U9ZQt4gBETVdHDh4gDu/48kobCVFzLzQ2BM4o7QODqIXinmTI5AiFkuRSM5zZyoxOsRu0cZH3YHkXUeWKnfccRc//+999/vYsWMHe30R+KFnR80EpBkl8E5jStfrIQ82hYKBGN0DMZo0LgTY6O+RcJhfl0AZg/p4lOeOVKbg34vGwkhEwjDqyOoiiIvdnSg0GWC3leCl196A2z/HIeX3ffXrzOpOEgO2qAHTM7N47bXX+dBRU1OHrVs3s10Msal9n5VBiSUmp5TNV23FxNQUhBIVpCoDx7EJBQlMzzqxfv1G/OrpX8IVGMDaK1bgyMmDKK2sQOe5PujURrTUNyIfF6OmZBmC/hB8cxOIZ/3wB8cRjoZQXdkKc4GNtZJKpQzJ+TkO+7YYytBUvxwupw8V5dW40NmF1StWcknZaDGgtMLBn5WX//QqmuobOP83nxPBPxdDXWst+saPIytIQC6RwaC2wqarxIVz/Vi38TKUVhdi96d/QijhxuSkB//4w0fws4f/BZnkPMZGe5DNxZBIRyCUCrF63Ub09vej/2IvvnjHrTh58hBsdhsgFvPny6DWQqdQYbi7j/es6qoy+P0ekKB+sN+NYhNw103XokChYLNqqbkAp8/2+73TWX8mKZCE5nyqLKH9vGJapTH3KOQGtT/ivdYfncTSVc0YmR6D3miBcybEhwES79fXN6K2rAVysQZLW9cwU0Yd2zQHC6zF0Oj0iMcSrHF0TTtRWGDCpevXQCBMk2wo5vVNeXfvfa9zbHywZHB4IJeazw7LFMbsPXd/5eqjRzsMlGdN+4itqBhjwyPQajST9uISk91mV/mDvhmfz3Ng3drVt5E34Pjo8Ht1TXXX/s+Ax/+Jfz966PRjrc2LbpXJZLa+np43Wpa1/KcBi/+j+xdUrrLnl7Yvwdkz59HU1ILxSSefyma9M7wQB4J+6LRylBQWIT2fhtvl5XKd0VCIKe8MbFUOFgaPdI5wObN58zKIlHKM9l6ERaPB9NAI6qqrMDo+Ar3NBEuNA0lhjtMBPJN+eAaD+NlPH4MnNIbfPP80RHIjn7SFojQspgJEvCmMDY5AkM+gprqcy0p3330vFjW1443X38HIxVFsWn8ZVq1ch90f7obBqMQrr/4RDTX1yKTI5ymJRDQFUU6Dp558jjUjVPYIzM3hh//0j7wgP/3bf8XA0Hk8+sg/wqJW4cEHHoBapsbo2ASe//Of2TojjzTi4TAKjRaOdImlchgansKdt92PLVdcza3vleV2nDt/AvF4mAGiuaAYzz7/EkbHp+EoLcWtt30BJ08eY/DmmvHy4nrXPXdj6zVX88L65ptvMANCDv9kH0JdZ7TwlpU7eOMhxiOdTKGiopwX6SeffgoGixlSmRCjQz2sq5GxuwvWAAAgAElEQVQIlEgmMhAJshDlUpSShNtvvh7xsBcXu7shyEuQikdRbjfi9tvvxMFDvTh+6BBU4jDk+TDKrBTeK8PwbBxnxoNwZQVIyZWgpEJxOgmbCmgqK4bNqELA60M8lVvwIgqGoZICBm0h3JEcPCIlLro8XI5Op6IQZXKQyYTwxoi5EEAmJPCYwJZ1dSg0SFFXVYlpdwgneyahVcqQdfehraUFb+0+jxg5vgsBTyKPoJyMM4Gvb14Cq04LVWkDtLZqxNMCmIsdyJHzdyqFyfEJbNywjtmpmrpGeAIh6EwWhMJR8kOHWrUQTUSAjOKsKBvz825DAjh00iTwUFRoZUBEAIQ2c9o4aQ5WlVfwhk0L3omTxxlk0QZaYi/mzZG+6ctgNHP7f1dXD/8+RfdQma22tpo3cdK/0AZMwI/c+InxMBhUOHWqk585YWqOudJqGQjSiZfmATE4BNqoQ2DBuT7LoJF0ZsQgsI1Jjq4p/Vmn7oIeKTy3EHBvNi4I5fsvDrNdDTGzNO8ILJB9x+SUk0EpGRzTRs1h7NkUa9ZY50iO/GzamoRrxs3XT+NI11JS4sDsjIuB0MjYgkcbAQqyq6DrJAaI7ok0kgT+GhfVIxyNMiN84tRJHncyGCVwSYkHND5LFy9hLehCjiJZK2S43Dnr8TJoodenayfG8vMUjM+f5+egjA5Bn3df0ljQz1eUVfHBhp5dT18PazWphHmhq5Pvke6HSp9hinwii43sgn+gxVLI48odqZ+NP80ZGhO5XMnAlp753Xfdi6997Wu46667+Z6JSaRGDLpGAht0n1SmJiBKz5g63ek1aA6SNQsdvujAQHOD1ghyyKfxp7E9evQo1q27hMd0YnIKxRxCP8ElzXJ7CYwaBaIBH2amJzHQ14+q2joMDI3iRz95FPd+5atobm1nhmfp0qWYmprh+6C/E+i99eabOBfVpNOhu+s8e2rRdRHwICuee+97AEdOnkZVYzsEEiF8PiccpSVIJoQYGB3EkVO7EUp74KgshFqvw+jINCKhGNKxKLZfuQMlxjrsen83rr/pChw9cQDDw4OQq9S444778dd33uaKQyoVRyweRVlpOTRKC0seBvqGsfnyq3Dk0Fm0NLWjt7sDW7Zsxqx3FoVFxXj/3V3YunkzvC4XotE45lN5RJJBSA0xDI31YNnSVWiqa8P0cBBtTcvgDwZRVmXFS2/+GnIdaZaH0NjQhk/3dWBp2xKsv2QJnn7qCYwM92L1JZfAOePGDbfdjJ//+jFMjc/i2uuu4HlA1+/1etDW0ohMJIrZ8XEYFAqUFxVyrmvH2Qk0NRlxz333sF2J2zWLeDrBXpoyhQkSFHL1ID0fhXfWS6AMaqUJyZQYBrMWAnkcgegMZGpqrElh1h3hwy01lpSVVaDC1gCLrhhlthpcsmot+yjS58xhL0MknoBELGfmMRGNYWx0CK1tDTAZtJArpNAZ1eloLOC97vqrf1lcUrw1Hk8NVFU3l6xZvXF7jPZOISVc5PlwRCWys6fPdpcU2S02m83q9XoPCIUQFBcVNtdWV5oSsZhLY1QX/58AXf9/7/H8b15c3rio4Wt2u32DUCjQlDiKVDv/uvOb22/a/tR/5HX9r7634Oo7LsvT4kHMjUquxFwgBF/AD5maSk4RzgkrtRXBotHyZJn1+CEUKeCeCaC4woH7vvEAnvjlL5EOzPHia22oQiKdwmjfReQoG3M+BVuxFRs2rceuTz+Guc4GV2CWM/Waa1vgdUYhyAlQVlWIE6dOI5VU4OabbsErr/0e9uIivPjca2yx8asnHsdbb72J5rZ6NLe1YPOWq5FK5lBeXIEP3tsLk9mG0lIHbrp5OyRiMiElN3MyaJXg+NETeOuNj9Dc1M7t1JQrOT45wfEizz79axw/egi/e+k5uGad+NPzv8eObTcgOy/Atdd/AafPn8PPn/gFbrppG/LpJF7984u8eKoMJlRVN8FsKIO9pAqkHSAdTijkRjQ6x4BrwjkFldoIkUjGHZJVVRXQqJW8uZDhK5V+6uoXwVxQwB5a1G1XW1/HgdiNjfXMpFCLPYl8aeFkpqW8AlPTk8ikc3jv/Z3outgHuVyI4OwopGIJFAoTgqEYly6VoiyuXL0YX7r9C+jsOIU9ez6Ezx9D0BtDTYWK36/jwig0KjXE836Y5WJsWL2SAcxfPj6KgEAGZzyLjEQBMflXzcfRbNPi0lUtOHviCLMkIqUBkXAcZrWKdYjhYBYCpRITVN4Rk9llAlsvW4pyswk7d3+I6SjJ80QglyzydbtiXT2MCiFmJ6ZZM6azliIdn0OLVQqDRouu0SiOnBtmUJbTAOMJgHK0H7xqHUxqNVZs3QF/Mg+BWMEsGY0z+UuFgkEeawJli5cshbWkFP2DI+w+TpYHGtXCBkrO9wSgaAyInaLNkL6ITWKdTyjMG2jwMzBDQIZA0YxzCitWrFgQbosEXH60Ws38nMgDizok6fd8/hBvpsQeERijZhcCEHSKJU8ro16LI0dO8vuxFowzKAUMumhRLasoh1qt4muiiKJwKMKv+7kmSq6Q8evRnI5GY3z6pt+jeyEGhv6bwGMmlWSAT6CGwaEADMpIz7V//77POjyB0fExbjAgnRgBLbp2mss0LnRNBFAo81KYzyEYjoDysujvCimxkKcY2PLBIpFgUEeMB3WlUqQU3RcBeAIgpIdpampETVUVJywMj45yOZLc4wmA0On/5MmTsNmK+F7qa+tQVFjItibEqhaYzfwcQpEYShx2Hh96fQIlVOb7nCGjMf97UPb3TBl5MNZV1/L4EBDcuet9Bs1FtgIolNQkkOZ7J/ba6Zzi8SwsKOLX5w4/2o2EWZjNps90gEqIyJJBKsfKlatx/NhJ1m3dffc9PB/IsoCeAfneERAkVpM0ZvT/FjRicgZlC9m3Ir4mKsfy86N0iZISpFMLSQ60NhAYoOxGmkvUbDA8Ns4AlRoxHHYrx+VlEtQ9m8OpEyf5uUAsw2M//yVefOkVvLdrL0RiMb/u9LSLr5Hul0yPw6Eg3DPT8HtnsfXKK+D3efD2228xQCaGrbGpBf5IDBX1i1BSZseF7pOsR1PJC1HkKMGf33gO/SPnYCs3IpVNwVpYiokRJ1KxMB/ILlm6kW1gROIcAgEvZlxTKCgshkCo5AOBVqfAspXt0Ok0vP5ZjEU8/gRqw8E4Bvpn8K1vfBtnTx3ldfX9vbuxbOkKiIRyFFqsWL64HR98sBvLVl2Cl//yB9S0FuDAod2oqKhGRUkN2urW4GLvKBv0CuUZHDu9C/YqM2vTDh48gSd++SIo6eZi92n09nSylpEOOu/v3oPv/vB76Ow/i8PHDqKhrg7nzp6BUiWDMJfG5ks3oufsaRilMkQ8Xly2fh03K9DX8tWrMDA2hvD8PEYnJ3jeCuV5yKU6jFycQzIK6DUy9gdUyjWsw8tmJcgL8sgK44jMz/FnrbC4iMvIJAtwe33YtHETbr3hbohzciSiOVy9ZRvGhoa5UYa7MHUG5HNCfj7k4UYHj3Odp3DN1VuY4fV4Z+AoLUp7A67pL3/1Ky9n8znhtm033Ya8tDQRy6DAVMAykiVL2tnE/P333484bGUaajzJ5bLTwWDAp9fqZMtXNNelE5m4VCVZWLD+A772fPDxr9vb23fo9Xq73+9PqhSK8NFjR5+9avuWH/8HXM6/6y0F9SvK8+FwFFqNgWNWkqE4ciIBYrkkgvE53mgcVisibi92XL0djz3xG9Q31rFLckGxDVKthk0wrVodKstKcXHwIi9i5OC8ILYVY2JkClqdDDfedQuGojPwh93wOMfhcc5h6eol3Hk1M+PE7HQAmy+/Bd/95vdw2caV0KmUePH5V1FV2YATR49j556dOHj8YxSUGJFILThul1odWNa2Ej1dIxCJxLhk7SruPNu1czd+8fOf4sv33QURhDh3pg+P/ORRBOZcON/VgUKrGT3nzuHUJ/u4s2s+n8I/P/pT7HxvN9as3oDNV26H2xfCsTNn0DPQi61bNiIWDeH73/4m/vHH/4h3d+9GfX0LzPoyeGd9CHi96O+9AKVCiDJHMYwmA373wh9gMRexW/l8IsUn87bWVj4x//qJf4VWo8dXH/wHBmVlFRW8Wb773jus56ASKy3+tKnS/6cFkzbc6667Dh0dZyAWiPHgNx6E2+eBiFzaNSI+RWcFSgT8YcglAjhMKvz4wXtwYPc7WLliKd546134omTbkQQFEF5+xUr0D/RxuLEklUMumUMmlYc3msR4eB7zYiliAgpIz7NTuHA+hmqrCZesasPpc8fZPy0Sp8gSMYxq6k5LIxbNIE6B0nIRl5YqTcAPv34nygqL8YNHfokuXwZJsWwhNDqXwxeu34jDHx5AZm4hblGhEsJikGLj4krUlpfh1XcOYnwqhutvXA2VxYKfvfAe5hPAlYvLsHrlGqy4cju80TQGRkbZnJTCxpe0tyOdTHJ5uK+3F5VV1ZCp1IhEyXKhDmMTk7y50CJLbDCBDwIKxHTQGNOfpBckIELiWHoGNEdoI6WNk54jbYi82VdVw1RgYoahvNzOGy0ZMNJGS+BCpdQxWLAVLWjJCNRcuNDJrBBt6qQhpPlAGyYzU6kFEEHXRO9POh5iqWijps04kyYB+oKhL/0cacpMJgJf83xt9P4ENkn4TYcHKlPS9cYIQAGYdc9wmVSvpTZ7AdsEHD12mHVKSxYvw8DQINt9dHZ18zVNTE6irq6OWR1i6uieSOcmk0iR/O/cvQeQXOW5Lbo69/R09+Scc9QEzSjnhJKFyBkbGQwmGePAOThgTDIGbGxsbILJOQgkkIQCEhLKOUzOo8l5OufpvrW+1vDOq3r1qu6t8+6753SVStJMd++9//3v/1v/961vLRpZuwPCKW1qaJbuU85ZZuuYqVyxYpncZwaH6soZMrZsPOBYc4PB4G80mTFhtaCjvUv4eLSh4jWQT0dAV1RQKFkhZsakxMfGh9RUdHV0IiUtFSNjEwIqOMY8NkuN/BxfHAeCG44Tx53zweEMly85llw/cjKzBfRwTN//6D0MDQ1I9oDcv+TkJJEwIcienLAKJ9XmcAmvk88Eu3f1Wgrf+uVZTkpKxtjohHRJ0oHg4sUeIVmzBEtAwS5IatERhDI4MgNmt7rCWnBaHjNT5Fv44j0Kg9MiOU9yHNk0QLFpalHxdyy5kvpB+Qc2HfB+BxVKeJwuZGclif9nUz0lLcwivDwNmElQv/kHmzBv/kLkFBSirKJSOIjTQL6rg5WJEL7ZuwdaFe3ZorFs+RJ88slHApJYriQfeNvu3YhLy0RhWSGaWs4gJjoe8+euRt/AMNp6GtEz0IYLzUeRX5AjwCMjLRNrV12GvTt3o6etF7UzZ8FuseHQ4QOYCnrwvcs3orZ2qTRrjY7TcaMWf37haRQW5kkjDbOSGRlpOPTtUaSnFqCqbCYKsnMF8L/53juIjo2HyRiL+JhEREeakJaWjpOnz+PEuUOAwYrU7FgMDY1gZvlcTAx6MWvmPJyvu4CsgjR8/NkbyCtORmPrSYwMj2NW9XosW7AKv/71g7BMjGDJ4sVyf3R6A06cPo7WznOYObtS5lZzSz3MRj10CiDFZMLJb85j44pqFGZkh7u4OzpgDUyhtacPtgBgZEetlpIa8Rgb7kGcKQkR6jT0dAzDHGnAvPm1GBzolrial1eAcxfqhZtpjk2A2zMl2TKo3Ghub4QxNhqlJVVYPH8VUuKyMHBxGJevvwJGvU4kT5idpqxOf98I0tIzZf7pI7XweJ04ffI4brn+Ril5h1Q+REUZ8c4Hb3+57+sDey5bte6F0RGLxK/4uDiR11i4cDY++3SLzM/h0cmRioqKxOqqGlIKPsnPzf9eVXVphFoB17NPPpv30KMP/W8h+2/btuvOYFAR09/f13Dttdc/HxdryKeLBXVHx8bGB77a9uW9m+7aFD7p/yIvkcSgJpJ1wiqcoLioaPQODsDu90BrikD1zCp0NDait7lLAjsJ/GfPX8CYZRI18+aisTXcgjunuhr2iXFcbGmHRq2GzxuQDjBKV1AvxuPzILM4G/qkSFCsNik2Ck0tDag/1YradTVQQYGW+k488m9/QlJMGm6+9mosWbAQ1WW1+MlPHpSs2NsfvIWymbnwK3148pmncOWVV8I5Ycfbb7yD++/7BVpb2iWA5eflQBFkm7ZfuAU7d+zCQM+wLMRxSTEwmaj678KZ44cRnLQhLSkZ0GtFnycpKRVulx9TPgUcTj+yCgskCN1yy43o672IN159BTNmVkjjQ37RDJw/2YDjR45jcmIMfp8TBh2JwCGZ6P19g0hJS4NapUVqajpVwNHe2ibE3/t/fA+UKi3WrLscfQMD4a5Lu01KNu+9944s/CWlRWhuapUg9dxzz32nEE/TawbK5pZGEZAcGxmEOUIl197dOyIB4/qrL0deYhQ+feXPWL1kjgSboyfOYswZxJiFnCDgqmsuQ89AB4YHBuGzTcHrnoLVPgUvVLCyjZqqVQqlyDYo3B5EKgA9Qog26mEw62FzOWWRYHaHHYgRBjOcLr/Y6nhDTpjUwEObliDVpIdeacCbm3dif4cbk8xqqABTpAoVhakIOVyY7J6EyxmE3qSBQR/ErLIs0YM7fa4NM2aUIj8/CUGtDn99a6fIsBRmRePOu+5DQl4FzjZ3SglucsKCtWvXS3YiNzsTHpcLTY2N4q1IdfKsnDyYYuIxODSMqLhEGWOKppKHNC2JwTkiGYrhEQnuLF+SXzbl94UNlml2HQxKEPX4fcjPKxAOJl8stzB7Y7FOCNDigs1SP8ECO5mZxeCiKCr0Gvqdhj02p0EY72lHR9jiiZ9nkKSUBrNvBA38HgZPgkQCPJaxTGbjd1kiIYp3dwvgJCgjWGFGkGCEwsM8ZwqlEhSNicfjlGgz9fR0S7cvd9J6g0Hex40VAQlL9Sxb7NixA+vXr0ddQxOiok0ypzlXKRVBHtnevXul3MZGAnLbOGYEIlkZmTjw7X7JKlLAs7igUM6f94iZ4sBUSNT6yb2TxgidVsaZ10uw5HI45bmlYC3Lnb0Xu8KuFrFx0u5PYejUjHQ5Z449+VwcA94njpfwwC51X3Ic7A5b2BtzKtxZWVpQJACYXqIfffQBhob74A14odGoJTtAoMNGAGbI+G8/Gwfo7wmljNtA30VpjqDcBYWfo8xxqK6ukYqC3eaU0jVLnbS9IieLx2LXZLgErBCeD8E+r5H3Oy05RcrF3IQRTJOfSl9JZrA4PmmpqXLu4eyeEx6XXT6XX1giWV+S4gnYBwcG4LRZpcknOMWM76SMWVx8oswtg8mMB3/2c3Rc7MOGK68S4GuMNInTRVJSAsZHR7Bv7x60NtZJBeLaa66A3WHFN/v3Y8PGy6HR6zAwMi4CzSfPncTIWBcWLVmMKFMy3J4AHF43hsf64Z2yoKn1Qtjn1RVAhDoCKfGpOLzvEF782z+QHJeCe++7C4uWzkJ0XCyyMsoRl5gm9/Jibxd2fr0VwyN9sNstMJkjYLWxu1aLpPgM0O1erwjr8jl9Hri8fiQmpKOseIas6bFRCejo7MU7H72BrBIzjNFh54erLr8eA11WfLPvEGbOqoE35MCxkwdQM6cIe/dvRnpqFqJ1uVi3+gr84ud3Iy8/F00tLfjFQ7+URo8P3n0NExN9uOnmq4WWw25bakFqEURnfSMuW7QYI90XJZtusToRl5aKhou90JljEdJGwBdUiR1h2I6MHrQmXH35JpgMMXjz9VdgiFAL78vhnBAqQl5BPhqaO6FSR0BniIHLY0dKZhQ8fidOnDmPK6+4DqpQJEryZiBSGwWTwYwrN25A/YU6nDx2UrTZUtKyRbqGc4ebSGOUAZPjY4hQamHQ65CUGocAPFIqfu2N1ywK6KJp6j42Mo6aqmrMqChBdHQUHnjgAXnOs3LyZW5z48b1cHigf7KoMD8mKSk29PH7791x/S23vP7/BQb685//HFteWrFp9pxZd2o0uhiPdyruUvOVktljxmGuH+1t7X9rOHXuqUefffR/Czj8z7xWRUpZVsgUoZfASPPiAGinEYn+kSHk5uVJ0ODqqdVoMNI/jLm11B5yYswxibyyYhzYdYimdsJPGOkbgm3cIuKEQT8XvgA0ESpMOtxIK0vDuo1rsfmjj0T40hAfg+jUWLhgR3FZIc6cOA6TLgaP/ebPePWFN3D26AVsuuWHYkJO0cTUlGyodSFcaDmOJ595Aj++56cwmEzYtf1LlJWU4vIrrsTjjz+Oy1auwieffoAIHZCTnQGPw4VDB45i2eLl2LrlS7Q0tMAQY8bylUvQ2dkMx/gYVq+6DDt2fx1OjY/aEcGd55QCP//5LzExacWOr3bjtw//DldfcQ2UCjW2fPkFYNDh8PGjcNic+OSjj+HzO+H3OsWqiqWi5LRkWUhpgsuMUqTBjEd+/QjWrdmAV1/5FyZHx5CVnQun2y8ZAu7k9x/Yh1deeQWrV6+SAE6wwEVk5cqVYgDMDITBwE7WzHBAKS2GWqtEb083vrdmtXBB/vbPl3DLjTehOC8bDacO419/fhKLZ1ejtaVJ/O26+lxIy4oXbZ+oGDMiTAY0t/YjxmyCWm3ApN0Nlz+AoE4Li8Mu5S0Km+pVSqgDIfHc8zmcIpFAoVKWZLzBAPz0hNRHwu7yQ6nwY8rrw4oaEzLUdqxfugiRxnS89OE27Gmxw0rlUTUQH6XDvNIMpBij4Bz1iMyILsosDQ9ZGUnoaOnF1ZcvhkEXwqxZ5dAajHjq+X/heN0kEuNUePav/0TzoA3qSIr4amWBIJfpwIEDWL5kqfi+OWx2CfAMxJzX/qASQZK1tWHFfXbNsWTFHS2DLv8Q8Bw9fEQCJUvCBDFUuGfWZZpwzYcwPikR6WkZsLvCfCOPxxGWEHBYvyt/UjCTwZfcIYItZjeYIaKuGEnalEbgZxi0CMra2jqEG8bvY7AmWKBcyvQ1kNwuivRTU/IeZqmY+WH5lcchB4eLEx0uyJ3k+TLLQp4Rj0PARmDIuclgzi5MdpYSvLA06rDZJCB2dXWKGOs0GGQmkMDqwvk6yQL7fQGUzyi7xJNyCQgjfYHXyPMh8BLj9YRE9A/1yzF5DAKMgoI8OUdmlEhQ10ZECBAmOOV1SZmTU0SthlYVFoQlOJNuz0vlSIKZqWBQAAg9OfkZghbaVvG45P3xeLzvvG8MJATBbo9L7vt0pqy8qAQmc6S8j93OFssYPF63lFwpV8FjctGnT68hwoik1FQ5DkEkM16UBuF5B/whIchXVNWivb0DvT2DohWVX1iAjvZOmZ8ChgwG2mxK6ZjPMDuwCb4EYJtMAlp5nhxD0ZhDMCx/Y7XK/aQUB8eYgaetuUlEgaljyIBL6d+kpHjxg2cTAZs6hgcHpbGF2TKCaPJOOWcQUsLjD2Dbjl3ii5mTm4+xyQlxQuAzYJkYx/ZtX6C7u1Oucc6cWcKJ/XL7dtGFo9VPbkExIoxxGBjugcM7iK1ffCzz1ekOID+vSrhMqRnRcHsn4PVb4HH6EXDqkJGUJ6DKpDeipCAf3x7ciw1XrsKF+nrUXWhHd++AzAOW7QwmDXzBMBczITEamVnJ0uWqDKngsLlh1hkEwNa3NWPZqlUYHpqE2RCFitIKpCVnwOEMYs++7WjpPQFjrBY0oKf/ak35Qrz+2ttISItFXFI06lvPoWpmPk6e2Ilrr7wG5w93QaeOxP6DX6Nm7kwUV1Rgzty5+PT99zHS1wmTwo+87BTkFhVg7/59GB0YFhkObrrZDbFowWJkZedjz979SM8lqGpDQnIaQioNdu35BrNnzxVJIQLg5sYm9F0cFOswY6QORcUFmPKGbcLozEFQ6/DahHbR0z+CkEKJSZsVixcvRH52MbyuENasuhyH9h9HZUk1dBo9JkaGsXHD5ehsbxf+ss3hhdcXkOeFm46Zs6qgVqoQcrOjm93OOhjMOiSnpmD33q/R1tQOoyEKuVm5SE9NQVFxHl7910tC0yBPdmbtHNnEMXuekBCHnq7usdgYszYnO9Nst07WxSUlVvxnAJVHH31UW1JSsmDRgsWPJCQk1ALQBUMKjUajRHNzGwyRZgwMj6CzrTW84dFpyNH0xcaZdP8Zx///4zsUWVXFIa/TgXiWbII+WJw2qPU6qbWPjlpETJIdU1z0KA9AHSsqNfdO9qN/dEwMTC9bvR47d+/FxIhFdLPcozZZ6BYtngeH14Fvjx5Dwcw8WZjyUjPwxebd0GdHo2J+FVQRfjicVrgdLkRqjfjZ/Q/j+T++iLT4XFyx/krs2b0TBbkFWL/2CgEl6ogp3HPf3RifcIvg499efAa/fuTfcO0116GpqQWZ6Vni1fbhh68hKyMFGUk54nPGBWn16rUgcfGpp/+AuMRoLFo8Fx++/THSM2KxbPlqfP7pF3AMORFj1iM1novbFObNX4Sm5k489ts/YNXKlXBaAjh2/ARGHRakZKbiww8/FJVpSkqfO3sS46PDIuqYX1SIto62MB8kFMKvHv4NPO4gjh85gbLiCvziZz+VwEh7H2YMGIBJpmysq8fpMycliPEPibVcJGtmzpIgQBJxcVmpBDHqUzEIMYgU5xVKENv8+WY8+OAD2LdnN0pzs/HLn9wlNkj0JGRWRa1TY3B4CFOeEBxivwLYPUCUjuVPGkKHEFTTGkcBDecEfQlZOvMGQPXegN2JRGMk0mOiYJ+ckBKlewoIRVKQMgT/FGDUB5EeM4Vb1s9HhGMYOSnp6Bv0YPuRCzjc5YZdCdAwav7MbMzNS4bCaYPXqYDV6UPf0CTc/oDMvzizDvfefgPaW86JOGRkbDx27T6C/Ud74QTwl5f+gUmfAnFJqRJ0OIbkzjAjQuCalZ4hY0div8fjhi8QQGxiEhwev4BHCsOyu1CnCWtc8TUNDLjL5M/E/1GphNMe5pZxjKcBk4i3xsXDGGUUlXGPx4Wz504LoJYuYboymNMHM8MAACAASURBVGNFdoLK8NxR0uCZoIxZIwZflhYY9FevXi0AiM8aQdR0toj8Tl4XwRSPPzE++V0mi+cyo7JCslr0/eP3MxMkZP+uzu8yKvw9LYo43whQ1qxZIyVFfi8z2gR5vFYu2Nx8WSwTssARmEyXAfm3cJ0oPREISHl4CmFhVZ3h/yrncp0Ij5NWwIP4tl5a2aQbUhGWqeAYkn9F1X9eh5RmA2H5D4IQkftgR64/IL9ng0E4gzkswI5NQO0dHcKxER02nU6eFz5DHDu+KA8SzjaNS1aUINRqs8hxeJ95jPKSYnaTiYzF/v374J/ySVk3nDF1SmelgEy3R8DqhMUuwEqnjRBuGIGP1WKXtYWEa6ud2dkWZGXlyXlT/yvMpwsL21KfjvcgxKxKZ6dY/kw7eHBT0XChTuYB5wiBKyUxeHwCQfL7Bvr7pezJ9YxafDk5adKkwGx1R2e3ADeWF2OjaFgfwOT4hPDj2LARQY/Xjk4ZJ5aJE5JSMDo2ic+3fAFjVLQI/7LkWjt7NpobG+Q6ucH1+TxISkpEfkEuZtbORkgVwmtvvCWixlddcz0ijBo0t57Fp5+/i6y8dHR29cDnM4gTQUJyFFQqLxRqNwKeEBbUrENp4SzExyTBYZnEji8/x63fvwH+KQ9ef+tNWK0ezF+0EHmFmSKlc+rMWcni0eXC6bJhaLgLPr8HkToTLBMWxJujEGkyQGPUgeYmLid1/TLR3tSBwpwSFBVWoWJmOV5+50/wTlmFs5iRmoMZhbPR1NKG/Yd2omZeJSbsY0jPjIPb3oOVi5disN2G555+HhUzy7B64zrYpwJyXz559x1kxBhx/WUrcOr4YaRk5uDc+Qsw6AwyZ1jWHRgZhTk+Dl29A8jOKcBL/3wPa1cuRXdHj1RMbHY3VqxejabWFrS1NErSw+OYQmZ6GiatQ0gWHUr/JeFreiMHYYrXoae/GxNWG8zRscK7W7Z0JRJj0nD2RD2eeOw5qEI6BANKHDl4BGaDAQV5OVL+f/+d95FXUIqpAD1xVVCoFeIFyzUjOiIK27/8QoR1KQHV1Nosz/nkqE3iZklBIaoqy2CxjuOPf3xSrpFrXmoqkyR6Aet8lnovdp3NysqMzs5Iz4mI1Lp///vHjY8++mi4/fl/4fXhu+/OrZw566G0lNS5Gq0mWaVSKejDyybrc+fqRQNSq9fh3NkLMiZsJuQ6plYpYIjQH5ozr3bR/8Jh/4/4iCJzRnGIQidem1VEJIOqoLRpk3dgtztgt7klO0NAxbQ7b9DJM0fFL6u7dxjZGUnQR0ejcG6N8E4KYtMQcnnR2duFzq52VFVVimTDnn17pURJSxA69+7d8Q3iZmXCGKGkEjIGesdgtThRVJgPxZQapSU1GOwbQV5OGs6cOotYYzp+8+vfQatRwWVz4eqrbsAV166HxuTElNIjpUujOQ6JsWm4/Hvr8aMf3SzWLNs/34UtW7Zi564vRRrAyCA51A9PwIoIbQgdDQ1obW7DwiVr0NHSjfMHGxEdo0NifDj7snzNetCjjJYWP/z+j3Du+Dl5sBNSElHf1CiCu0uXLBKip0apwGOPPSbcjw8/+RjRsVESqF969RXExafi0IEjGOobx5Q/iBllJVKnpx4S9aFI7mcQe/ON17Bp020CLBg4CSrI97nsstUitrls6QoJuiyBvvnO23JPKPR48sRZaJkVaatHUVEh6L8mlkHR0fh651eSubpq4zqoQ068/+4bqD/ZKsGSTCNTBBCj0cKs0SIrOxO6KBNOtzSjZ9yKgJo+ckFo9fSYcyMSfsQblFi/YDaiWDZweNDY3YvRgAJDNgu8HjdCXuCW7xXCbxlAZUG+dIT2DHlwrL4Tp7osCBkAmwfITACWFeciPc4MT3AKrV196OyhVlYientHcONVK5Bk9Anpt2NkElPqSIxbHDhyuglKUxb+8vKbsLs9sDGjRwsgNaUddFLGbe/oEp5XXm4uDDotfF6X/HzCZhPSP7tnFSq12CQxsE53X/Kp5MNNYCTk6tQ0IVJv/WKLAC3JXnm9iIuOkWDLjMyipUvkPre0hFvlmSEmiCopKUVlRbVozFEKgUGa4ICduSSkM7sUFRUjixpLlMzKUD6B4IgvHo98S85DXhfPi4rl0/ZN4okYHSX3mcfjYkrFf86jmCgzjhw5ArPRIPOF2Te+OAY8njGSpbgp+AJTGB4ZFVL7OO27TMwWGsVaSbSONGEwyX8T1BhJ8qdUA0uA5GwplfJ/fifPj+cqUg7BYLjUi3CXKAEVSeXhYOOS76N8BAnl03w3jg8dKwjMRF7C4wHJ+DxnnVYv103bMAIPAhSeDzMGPA4BEt9HQMljMYAS7BDM8Fni7zje5ODxxc8SvHExZ4ZKrVHiq6+2CxBTqsKWVtzwTIMyr58NQjS6VktWKyE+SY6Rkpgi2nIUhiWXZWhkTIC1wWiSTlle77RPKseRAZffQ4AsIFIJuS7+ju9Lik8IAy4FLe1Yeu6Xf09rlx06eFDGk+/VqVUoKsqRNYBjYLHYBExTvJr3hfNUmhHINfWHHQxoWcW54na6RBBcozPg1dffgN5gFr4Utcsoi3LNdddhx1fbhVt34MA3oieXnZuNa669Dj2DfdJ1/OJLf8PgUDduv2MTCgqLpWP/zXdfQl4Bs4N9GJ+wwO2yQ6kKIDszDVqVEb/9tz+js61XOrKbm85idLAff/jDH3Dk8EmkZWbhjbdexzcHd+OKa1ZhzbrVqG/owtHDZ5GWmi8cv28ObBMeaG31HMmKx0cbMaXwwR10YWhiDG1t7Vi8cAmOHzqBWZXzEBeTBbrY13ceg9YQRFtHOyjxcOJQHXLysmEwK7D34E4UlObB77dj2cJqjPYPItGQjM0fb8Gd9/8YbX1daOzpDFMSpgIoSk7Aquoq9HVcRGvvGLp6BsWVpX9wALEpSSiqrsDWvXugN1MmKAPDFweRaohHkjke27Z+hVXr12PAMgGb0w7r6BAiFEZkp9fCoDdCo/PBMjkgchVjk+MiWh6XkIjzDRegj9TAHXDDF3JDrQtKk8jksBdGQwLWrb0S8+YugTKowUBfPyZHR1BSXIiS/EJ8/vlWaJURyMkrEgkX8rENRp3QAWiIzuzpgSPfQKNXwu1zyzPTeKEVmekZUAZD2PC95Xji94+hsfGCNHnQpeShh38ruoTMlPHZHxkauDAV9A3MmzVrjVav8SoUKv3/LMJ54YUX0teuvOyV+KTk0uiYqOSAP6TjmqbRqqUTmi4gfG5kk+xwy3rHio+sM1N+2QzHRJmtxWX50f+zx/4/6f2K6IzEEDMuVOsO+N0oLiwQew41g3CAqU0SixUYHxhFdkkW1m1Yix27tqKgJB+xsWbs3LkbpqR4pFYVQ6VV4eh7X2PdNask7crFlwCEpN+Ksgps+/ArzFpQhdvvvgt/f+8NeKbcuGbDOuzfsw+9F7mDZUuTH1dcuVEmY1gXxwP26vW0jWPhvJW490f3I8YYja927MDf/vEMVl45G0dPfSuaNAX5pejtGRFy85w5lfjVvz+EuzbdI91Pd99zJ0bGR1Azcw6iE6IwNNaNydF+aEIKjAyNQqOLRlFBCTa/vxnmiEjkZKdjZGIMJVVV6OkdxII5y5GTkotP3/lUGiLIY+GiTt0rGkJHRlDjKiDlqNHRMRw5dkLA3+dffiogzeMNigl50CNdxejp7BChRZJgOzrapGx5y603YeySSCQzPSyb0RSbgO2KK67Ezbfegh3bd0r2jTvjf77ysux4brrxFoSmVOhqb4NS7cezf34OnZ0DUtK94867ZEGnwXpGUgxOHdmBtguncf7YcbS2dGJKBVSXZSEvOgGawJSUAkYcDrSNT2KMelhQQ60zipQEu7h0oSCSo1VIN0dIxkwdUGDC6UG7wwMLy2oe4PJVZagtTYFlqB+OSQY5Iyx2Feo7etBnsWLEKVZ1WDo7G5rJMeSkJ8INP46d7RW/1OioOAwPjGLtikqUZJlFYPNI8yC+OX4B8QnJUEbGYuXG28SIPCc3DQ67DedOHZdAwxIag9mEzSnXTdCckhyPCI1KWvy5qzKYo+HwK9DZfREJMeGSF8uUDNzTav18+BkoudMkqOnt6xFgw4AmhF+1RsqlBADkiNGndNfXu+AncIo0SHlKyk0qtWwYOju7JQiT58USJsuXBFUEZTzf6Q5Admky6DJQc7HhbpAAgeXNhoYGqJRhYUgCGN4rlhv44rPG87RaJmVxykyPx7lzTRgbCSuhS+lKr/8ue8bGE/op2pxOyaxwA+B1uaTLVbKGwSlRsmdGi/wqAj0BUh6P6Jcxw0agyIVRPAl12kuZrnD3oPxMy58FJQhMZ9rYNSzghiVljwtGvQGmyIgwABN9rrA6P6+d500LodraWrS3dUhzQFZ6lgQNAi4CkJ7+PjkPjiuBGvXiOJbs2OOYEFDzuyjzQ34Oy5dhKYuw7lhpUbHcP4KyL7/cKsLMQerXKfGdXZNCTbsulyjes8M1Np7CrZB18XtrLofFYpX3kkTOxgNmdmik7vP65Vx5HIIzOiawDMv/C4/N6xWLJ4K874zr1RoJdMyi8XpYGuI6yP9zTpFTxvWAc5D6YhE6pZQnp4EugT3PhX9zPMkvDct0aOXY4oWKKenyJNfI5vTC6/fj1JkLcHt8ovyelZNzSSbEj9a2FljtE9K8YjSZcOT4MWTm5qCiqhIT1hEMDnbgpVf+getuuBVavQbDExelAaKmZjGCU2qhcnS0NWFioh8mQzR+8cDj0iHpcdvQ1lKH3bu3yrWcOdWMK668FqZoEw4e3YPWrpNQ61RYtmQd7NYQXA6lmM4Pj3ZLtjkns0C6GjNS4nHqwjHkl+dg3+G9kkVl9nHfrv1Yu2Ij9BreqxA+3vYm5iyqxJkzp7By5WUozq9Cff0FRESr8OrrLyIpPRHGSC3m1VTi+MHDsA1bRDB4+ZrLcODUEXx7+hRKSwvgs9uwmG4HycmoO1OPU819KCirwJrlK5CQFI/nXvgLRl0WGOKiUd/chOSEZMwoKMPaeSvw8vP/EJ/OispqdMhGIR72iSHk51TAOW7EbbfeCYXKgd/85ifIzI6Fy+fC8aONyM7JRnxishD7KYQbgBs5BUk4feo8hnscuPfuh1BeWoPHnvgD7r//QdgtVgFlSYnxWLlkGeovNKCloR0afYTwIRNSk+F028SfNsEcj+LCIuiMGmzbtV2ss/ismCKjMXNGJSK1GvjdDrz3zuuSTfYG/NLBHhOfgpTUdGTmZGNmbQ0boYZ6u7s3b9iw5p7glN/z6UefrL5106aD/29g59FHHzVER0ebMtPTr1+5bNVdphhzKZ+ZYEiBUJDbOfoCa2XjyGfAMmmTNZ3PAitG3JhMc3epvcnO7LT01MH6xvN51113HYsx/yVfiqS8lJBaq8K41SIyDGP9/VKS0Bj0UKlptRAriz+70awuK6rnz0RJeTG++GyztNZm5eWjrbcTsfmpcPtdiDYbkJqYCJ/Tg8b6JrQ2dsBkjEFoSon1K9dgcnBYRGpTy/LR0taIGMoTaGKweNHlMBjN6OptwqeffygALz0zVTIKem0kyotqUZo/Cxsuuw5THqbtk3H9zRvQPdyMO+7ehE8+/lxkBzLSszEyOoRli+fgyKFDOHX8JH7760dwxw/vwvfv+KFkD/JLCpCQFAONLoQjhw5j3oL5KC2rxLnT59HW0Cwk0YsXOzE4NoZZC+YgN68AQbcCUdootJ1oRnZSJqJNsVLSuDjYLzpmNTMrZdFNTWF7vhqffLwZnRfb8Ld//gXLly7D+fpGfP7Zdmihx759+6FTQRbVFauX4/XX/4XOznbxU1yxbOl32Qzu7Om1yAB93333S7AdGR7DY08+JZyQkbFh0cVafdlarFq6WoLh0EgXfvqLn6OhuQvX33CLAITJSSs2rFmPOLMeH73zN5TlpmP0Yg8aTh9EXJQf9/7gZrQdr8PBr49AHWHGxJQC5wet8OiVYq4+YXUhUqcRgndxcb7oHlnGh6FwhzC/MBPD4xM4P+iATwkkRgA/v+9GsEGo/vwFBBV6tDR3IzilgsXpQfe4DU4/EGUE8jPSUUTXhNFhjDkc6Oy1wetXSJNGQYYB1WXpyE2PQ1NHL5LLViIusxRZeYWALhIz5i5FRKQaHocPI/29or5dXJgvHX4OlwdlFTXIyMqGdXIC27Z+Bo1iCjOrK2Gx2sW7zx1USam2o6UZNgtbDyCghsGdGQWCMv4hX5EAiMQ6gqLpTBPBn8NqExPwqspKyXaePnsKCfFx4PMkpUp9JKqqqiVAdnf3CMgwms0SGAkawuBEIUR67jZ5/MTEZAFQzFaIqHNVpZDsGWzIO2xrbZeynqjMk0/FhpZQSBwCGOjtNut3YqvMTH+1c7sEael2vcSxIph0ur2SNYg0msP8x+5ujIwMCSeDQZKBTOQl3GHjdAI12qwJoFEBWo0+TKRXa4SHxN8THDFLNG1tRITH8wz7NZoks0aQIN2toRA0CkCjUMGg1cAQGREe50uvaWDBzCRfNAgPl+zNlwCVWt5PgMvNC7Pg4VJ/2BFAhFhHRiQryYwjP8v3WayTAjg49lzXCIDkfAJ+bN/xpQAK8peE1aYk8ArB5fEgPj5BhIg55jNn1qK5rV26VSnUKQ0dajUGB4dlrDm+vf190nnOOcTxdNqckqXzucOZQJYn2Ul4ri6sX8c5wiDDhgx+B4EdmzVY7uT8+OabbyQz675kuM7zZ8YoOydD5EmCIQJpdrsLWvyu1O7xkjOpkvIp1wf+4XeyMYccNJ0+AmfO1YumF0EZA+Dg8IiMLUED9fkCAY8IIwcpS4MQPtr8Ka665mokpiQCIQ8GBi/i9bdeRVpmEipqCnDo8AksW3QtNMoYMXV32IfR2PwtnI5x3P2jB2EyJmL2zMVyHo899jM0NJ6Hz6OCf0qJ+QuWwe6agD84Bn/IKQ0WY+MOJMYVoq93RPT1eF9rqqtx5tRpJMTFo7WrAeYkPQyxOkxYRlFdVYndX+zBbTfdiZA3CqboKLz69vOoqC1Ee3uzrBEPP/SIZNXOnD+BobF+aHRKrFq1ChfOnMXp4ycR8rplvKHVY2BsBONOG2pqq9FWfx4/v/NOHP1qDyyTdoy4p7D2qqtFhsTpsKC+4bxIInH8EhLjsHvPaZRVZGH96svx/HN/x/zZi9BU14LRgVEU5NICzge1yoR7b38My5Zehq1fvI1nnv0N0jKiZFMUbU7B/gNHpDPKHBeF0ooiXH/Tlfj4k7dQWlqBhbWrEamPx8mT9cJf+/WvfocnnngClRVFqK2qwrJFS9DV3olvvzmKtLRMZGXmiDOB3qATeQttKDy/UjKTYLFbsPvrXSL0TCurnPRMVJeX4eUXX0D9uVNQqUOy+TJHx8tGPS4xCclp6Zg9d5ZUpZrq679atGj+Gr1W4zn87YG3Fy5b9uP/J1T06KOP6stKyn6yYePGXyqhMGl0ap1lwi6ZdK4vdLowGiKRk8du9n5xReGa2D9EeZ2gYJL2tk5xs+GzQ3BJ+SOdTtMeDAS+XrPhsrv/S6KxSyetSMyNF9F3i9clJZRzR09J1oALA9vLKRTIjiaXzwlP0IdJqxWLVi1EalwCJqwTqGtpQlCnRNW8meju70JUjAkD/b3ISc5ASlIK+vpHcfTAEaQmZ0PpDyHRFI8AF0znpPBLlsyaBYVfg4cf+qMor7/0yp/x2bYPYTDpYXfaMaOqHBe7ezE8PIY/Pf0SZleuwtjAOKBwoK7pOB7/4yOonFmJ+romUZsuLyvDTTfdgP1f78bYyAC6OjuRmpKOLR9sx7B9DFU1VSitKIdGD8QmxWN4YgSt7S0oLChGIruTIqNxsb0z3F6uCsGnDGHmrFqcPXEW1QUV0DgBa78VuRkFaG5tQ35pKa6+4RokJUTj5ZdfxgP3PwCnM4i9e78RYJmTnyYcsd279omp+fzZS/Dl1m3o7WmX3esP7/wR/vjMHyQwjAwN4u6778aCeXMlwG3ZskV29yyl3XDDjbjqmuvw5ptvw+F048Ybb5SWZ7fHDiVUiNSY5DiTtmEkpaWKEe9V11yL799yM5ITk9BY14xIgwbGCC8e+9Uvccct38exb75CRhIQH6FG85ELcFq8UBpi0T1hR6fViXGvBxNWt7Thx8WwezBRsirMUtgtTkQogWK2dVsmMQqldD+lGoGa8vBO+9z5egQIftw+xBtNCCiVaBkah5cddyYjaisr4XJYMTg8gIHRCQQUGlhdYXHOFTWZqChKh8/vQs+IA396fRuGLFNSEvFBici4sFfimWNHsXjBHFSU5uPANwcwMcFOtFLUt3QIsTU3JwtHD36DotxM9Ha3o6CoBAmp6Zhw+kRhvrmxXjoteUwupBTyDHfC2sNCmdExAo5S08JdcdMkcc4P/nz3ju1SMiOgijCwyzZVnhfhCUXoodWEu+tMpnBmhGKV7M4kSBD7JKVGSL/8P49P8uy0zRMBIDsgmVXjYsUgEZwKCZjg8yldneYomSvMqMjnTUZZpPSasAJ8Xf15CWIscbOcy+8hwOvu6ZMuRdY7S8vLZAz6+nqkFE8le2rpcdPF7+C/CRAIqgTYcbc8bdYdhGQDCV7CmRlmmcJZKL/HKwBXdNeUYRuh6cwN/60MAYnsuFSpkZ2TJZ/htfO8uPDyO8MabMyCF0rW6eLF3ksacOEGgMLCfBkLZh25cBM2TJP+eY94D3k/OfbsWh4ZHZZyJsud/Flfb7/8m40chw8flK5plmwJWliyY6Dg9zPDSl4nGwYmrTYB3E6PBz5XQL6/saVZ5gCBsZRZnewE1V7KpDIbGBZ/1mtIAwn/n5xCku7ZqCB8PvoVutwik0JZknDWK9wgwLI3r2t4aEjGhveEwrpZORlSthcTdo9LPE5DQXLzwtk9NlJwfQ+RuKpSCkdv+sV7MGl14dz5Opl39C4lyOf18Pu5yaR4OGVTPD63cAgbm5vw2dbPoDcacPvttwuHTxepRndvK0Yn+7D/0A447F7EmMgDvg7myFgMD3Xi8OHNsNpGEBudiNu+fy8Wzlkvn338Dw+gqbke8+euQH19ByYnPfAFPdAbfKioKoBGp0Z31wBWLNsgul1RZpM8g2lJ6Th94gJmzZqLjOwUbN75HgYnuxEZpUVWRhpG+0axce11KM1fJM/esy/8DlEJOmz94hNEx8UgMzULpcVleO/9t7B2/Vo4XVbJxJ05XYf777sPjz/+sDQa6PVmODw+9A71o6qqAgXZ6fBS7qalUzYkurg4DE6OYfnypTh18gT0ahVSE+Ngn7RIeTU1PQ1NbZ2IT0nDho1XwzruwPNPP4/ywjJEqPUYmxzDvDnL8dADf4Tb6cGePZ9g/4EvEQhOitOFThOFmdVzcPZcnQD4gqJ8RMUZodEGBPTfctXt8HlVeOR3f8A/XnlNskxipzY+CL1aLabnJflFeOfND+FxupGRlYexiVFk5mSGZVr6R2UjMnPOTCSkJuLkyePyvaZIM4Z7+rBi0SJs2/Ip9u7ZLpUgZu5tLi88fjo7bJSO2Xnz50vXo81mGa2tqkowROpDHrery2Q25f1HcPSvl1/+wYpVa36elZVZykc7nD0PCceZougsrQaDoUtNboMiQyNNSlo9EpKTZK3kM8C1MpwVn8DIQL9UKQx6/VjA6/77lddf+fv/yoCM567IrU4P0a5hYGQMCxYtxvat2xFlioLf6YYi6KdLChYuXYDIRDO++vorOF0eYWlfdePlUOm0qGuvh8VlQ1l5qewoh8aHkRAbhxPfHkNxaT7yystgm7RjtGsIbosb8+csxf0/vh8tjW3Y8vlmHDm8H0sXLsPPH/y9lETu+8kmSc9m5Wbh9JkzSM3IQF5BDlo6LiA4pcHzz74vWZcL5w9JKntichBbtnyBFcvXSZD95KMPcOutNyPaHIMTx45ApZySjN0Lf3lZ5BKuveVq7N+1Ez+4bxP2Hz+EgooSnDp/GpaxUSycNR8JhmgsnbcI7S2dGBwfxQ/uuQMvv/6q7EDrT53B2oUrkZeSB53KDIvFgRXLV4tXXijkwS9/8W+orZmPhHi29CvQ2FIHQ6QKX+/bI6TJ0uIZUAX1QlIe6O/EgQP7kZGTJxwMBs4D3+yV4FlVUYmU1GQJKHt2fy2TcMOGjaIhdeMNN+Pm7/9Aut/8Xg9i44wYGxrGY799SgJuXfMZ9A0NwmhOwIfvvYuZ5fnQqZSiqG2ONsvCeevNN6I8rxR5OZloaT0N+N0wg6a4egxN2FDX0YEJpxduAhWVEvPn1kKnVUgDA2UI/K4AsuKYKXJAowph0u3EeGgKPr8fi8tTEGc24sT5NvFEzMvIQFt9G0qzjDDHJeHYxRGMTbqQbooSy6jGzjbx0LPY3FJKdQQh3V61BelIjosBPb6uveUOBCOiMH/JKmhUWrG4GR4fF3/EY8ePoqggHyV52ejv7UUqBTanFBi3udDS2g6lIoTDB75BfFQEJseGYIqKwroNV6BzcEzUzSn6yywwsx0i4ZCVJQFu2uA6vFAEw80UxcUS+MXeSKNBf28fGs6fQ1Z6mvxsYnI0zKnShuVJCCpo5RXOUpEXoYDLG9alIgBhBoflBHaEMfPGOZCcnCqAkPec7zOaTeHsn5iY6zB3zjw5By68Ajb8AbkmEvkJCuJiY8IddiYu3AppMmCJfZpMT4L6ggULpMNKgGGQmbpcWC2kD/gEaHKuE0hKq39qKixWq5Q32UVsYPeW1wub3S7lNN+UPyzRodfL9f5Hv0mCrXCZj2T5sCSHTqv9To6C2bb0lDThrtBvdxpskuBOSgVLjwcOHMSiRYvEw4/jM52NYkaOoIvej/ybIIKv6upKGXs+C7w+ZjdZcuYfgtqLPd1hiRMasBuM6Onpk0wBCfX8HT1TmQlkx7F0cgaZWYqQcy8pmyFdjdRWC9siAWqVPgy2LZPyM/qpinOCwyr3mwCZ9426XyxnB3x+HDp0pkdvGwAAIABJREFURLpSucFJTEpBYkqyADmeFzll0/w3bpIpHktwxe/i2GZmZMi4M+PPUtPsebOlG1FFAlswIDpu1Fnj+VPzjtUOSvqQ/0OeMOWKpjtd+Z09PUNo7ehEWmo6+mnxZDDKdXC+sIs40qDDxMQItnz5megzdnR24sChAzh5+pQ0C9xww00isTA00gdtZAhf7dmMlrZmJMZnIT0lB7lZhQIWv92/HeVlBUhOTMPC+auQl12Dxx57BC5/F7Jy0hEfmwerJQCXcwrxSQmwOweg0Yckc93c3Aqn3YHaWTPR1dGI0tJyxJqzoFZEITEhA8MTQ/hs11voGW5B1exSEbqNjYzCzPJFOH/8orgwNLSfRFl1Hr748hPMmluD8pIKfLn1C+TlZko53miMQCvdDn7zLF5+9SU0tJ6ELoJjZsDQ8Jh0NdMyaeP6ddjy6afQhDQC2mMSo7B01RKcuVAnzyWfA7fNBWUgCJVCDY1CKzSBvpERVFbVSHmbZW4az1tG7fBaQrj9+/dhwewVGOwfwMMP3w1/gO4OakToKJ2hw6ZNd2Bo2IrRMRsCfgUOHTmI8Yk+REWbsXzJGhw+dAKBkBq33XGXWHhJw49tDG6nA5axcSycuwCWETsunD2P5NRMpKQlw+a0YcG8eThy4HC4xK5TIiaReqEDIsuzfu334LM7MaMoD60NDfjHC39CVLQRISo0TCngCQBlFTNFMokC13GxdPqwBpLiYj3FxYVGv8/r2bd37+/rm+r3zamZdXvt7DkbIyMNSewMJo9yYsKOiclJqWoNj45KA1FGVpasV3zOmXmnlIxsbFzeS5xWi8Qfbv74TLHx0BRBKoVzcP++3asfefyRuv/qgExAWUZ1cihMENaitLwS+w4cRtAXRKLJLKBMoQ5hzD4KY1I0aubWioF278Ue2CwerNm4AproCBw+fhhqhRblFTPQ0d0pGbD4qCicPn0eBZXlSEvJQpzKDNeYC3ffeS9mVc2GyxIuwZw6cxJ/ev7vWLF4HdawAw0umMx61NWfxZ6v9+GHd9yNrotd2H9oG7Z/tQdXXn477r3vQXy2+X18tuUDREWH+RNvvP4+BvsGcOLYMTz11FP40e0/wgP334c/PvMYvty+A0mJmfjLC3/FydPH8cI//oKp0BRMcVEYdoxBa9Ri5ZIl2LFlG2rLq7Fq0TIkxCXjsaeeREpBOsxxZrjddmiVKiRExkGnjMDSBatw4shZhHyQ3brBSGX0vUhNy4Mhwiy8D3ZlXuxpE5mOCJ0Zna2d+OiDj2TexMVHy2549559yMjKgc1iwbJly6iWLOWP2zfdJu3HH330kUxMtkNTQuDAwcPCBWE5Z5Jdd+oQjAY92hq78K/XXsGiZfPhCfhx/Pgp3HPnj1BZmo/+i90oLiqHy+vDqGUIK1atxIrFKyULlFuUgxNHjiBSqUIcbVxUGvQMDKCuqVlA4ZyZVeIhev7CKXnICRoso5OIDEXCbrXD6nZiwm2DldpOKmDjwlIM9vZgyBpAMKhGYowZw30DmFuVAacvgFbLFAaGLYhSamGxORDUakXXTLIdXjd8CgU2fm89HrrnTgGnY3YPbL4g3CGIPElfV78Ily5YtFDI9S6vB3XnzyL1knCptHz7g7C7fUhOScXXe3ZjYmQQCbEm0eNhdoKgzBVU4UJdvcxlkvwJHCj5QKAjujvDw99ZFTHT4Pd5pXOJGQ52hvJzJGEbNTq5PwzG7HLr7+8TcjgXOimLIWyUTW4Vy49qLb1AVfIzBnOWoQm4KBL5Hz0QCczYYMOsFM+HWS523VVWVAlIEx6SJizHwF0jgxetW6Srr71DSmPZ2ZlouNAgC7CH4rKRBpgMkdLIw+/gZ90Ot7hEOF12uQcM+NQv47NJNwkGGoK9kbFRaTjhXGWQ5zmzPEPyNzXOyFfiOREgCffE65cMGIM7r5U8JrGG0mi/a1wgJzMYCKEovxB+v09+z8YJjhuByDTI4yJMT0wCRgKasPm6VoAeX8ycEHTxuWFJj58lSJNuLDUzdSG5VoIiEvzZhczrO3f2vJRDOWcI7vg9Xm46pJtRJefJtYXZMZ4DvUJJWeCx9BxHnU5ANekBvPbaObVSsmdWkHOT4IoemmJ7FWGQzjvyazm32CHI0mZyShqycnO+yw62NjXLHOS1s4RNQEoOFbMFLJEnJ6YIGGBjgYFgwqSXJg1DhE66iNVKhdhhcfMSZOcBa7A8HxEl1sn3ShbT75eNnUKjFVFbunKwUeDU6fNy3bznDqcFublZ4upyoeE8tn7xOR7691+it79fstvsdv/24FGsWrMKxigtdCYFRsZ6kZyagO3bv0LQT77uGLLS0kVLsbS4CNdddwMiDbF46/XNYhHV0XscZ+tOY9Xya5CSkouO9ouw2S2in0h6hznSLGPb19sJBTzo62vFTTfeivGhACIjSDMZw4Kl87D36Gdo6j6D/OIsNDfUY3b1HFjHfFD6onHN1Tfg6wOf48VX/4R5C2uQmZWKC+cbBQQ/9IufYufOr2CxjiEtPRt6XQLqm+qhNU1Jo1ZXxxCcdjcMGh0qystw8003iJTNk394SkRtFy+Zi46L7Th17pwIBZPvVJxfhOULluP4wZPo7xlAcXEpevsHoYnQo7C0FBf7e4TfHKE2YqzLivtu/wXWrNyAttZWPPzvDyApyYTJiUEp9952222YWT1bukonxpyYNXupaPwptQHpqKWuHGO3NiISGl2ElJ65mdHpVPiWm9HoGJQWlSE3Iw+ffPIpIkVUN018mDmPvQ4PIs0mRJoiUFhSiPHJCTQ0hLlwGSkpKMzJhl4FPPf0E0L0lzVHq4dCrUNKeg4qambD6XajvLRU5p3dMjk5f97smIDfHyANQKlUM5GuoGSM2+OVud/cQr9dlYhGc90kp5oZY54XG6IoPROW/JlCUkKSPBvkanPj4vV7ZMPIzHE3q2CJCc0njx295fGnHzn93wGQCShLrowLDQ2OIzszGVlZuejpHobN4pKOqMSkOISUU+gf6Zc2aMopRMeYJEjTk80b9CK5MENkE1qbOiWTQBBH2watBqLTsm/7IZTVLsHfHvkrIqe0+MndP0ZyUiwe+f2/w8f6cEIm9u8/hlXL12Hnrm348IPXQKRjjjLgZw8+BKUiEsNDoxLwGMS+2LodP33wl3A53Jiwj+PDzW9h/6FvsHrZatTMqERVeRmeePxxsY557rlnUF5VKhYcb7z1Hu6+5z5ce/31+GLrNjz97HOyQwtqfZiwjUgXFYnifV29WLt6DR7+t1/CH/TjiuuvxIzKUtEC4kNXf64Rq5atwcF9R1FRUoPDe4+gv7cLmUXJyMrPwc03347xSQs625oxMTyKWRW1ePf1j9DXOSxZAod7VLTbFi1bjrSMdLz35rtITkrF6PAoMjOzpRGBQZbEWpbBdu7ehaamBllEmU15/vm/IjsrF1arQzILBdRfGhkUzsrevbswe04tnB4XxkbHkZ+bi7jYKGz57HM8/KvfIi0tEfWNLXj00Udw1113wRARIROeO7QNa9fg6127UV1bjfmLF+PpJ57AmbOnoFUoUV93XspCBJkMxgQmWgWlBibhDhAAWQTYJEQBly0ogcfuxtCQAx6vAm6PHyOTFsxbWIEptRLnmzsxYfXAa2fnnwJ+nYb+OCK3QS2tF198EaUlRdjyyac4ffYs7vnpz6HQRaB3aARR0fGg6W1+bp7YKCUkxIsf6shQWCaAwZ9/+gYHJAvFBYASAyT4M1iRk9fa3oFZs+chNYN2QUaRGeEiV11dLaCIGSgGaRp601twSkpBChH1TM/K5KKDCw31wicjyDJGRkoanfeM2R2xvnHZvzM3n1aUT0nLENDD7+b3sYQWJrt7hFtD8MD/k+Mk3XiywoSDJ9/f0NQsYKWsvFxAh2hnCacqXnhG5C1JhsZmE1Iss0K04ImjWO7wAKyTNpEAWbFsuWQ5uGmYM2u2WBkV5dPkPCDlvbAZe8slPa2wHATBBY9DEMGSFrs2uZvlwshSJwFLXV29gA9eA7tP8/MLYNCFM47TXCaeFwEBwYzwp9weZGdmyDjyPeHsn1mAoUYXBtAsA4edF2LlnFnu4HHZaMGSoXSFG3TSMDHd5MHzDGfnvBgaHEFqWrKcr9wvo1FU6Ql0CXp4DgSHfJY4hzgeWl2YvsH30HKK48oyCpsspj1o+V7eBwKdsGitVnbxXEMI3nmveE94zQQVormm0csc5L3jZ/lzat0xOHI8OFbUSuTc4HhwXk3LsFSWV6CH1nAeL+LiYmWcbNYJlJcXC5+HmT52XFK+gs8qwSYzYnzxewnu9bpwo0a4vKyW+9g/OixOGj7PFM6eqUd0FL1aY+VeBun5q5qCOdqI6HgT3nrrDWleuv32TVIJ+PbQYRQVV+Gvf/8T5i0pQUp6jMy/M+fOC9mezxa1sAxaHdTQiOwLGxt0WgPaOyisnYrPvngPGr0KOo0ZS5YtF+DJbE1jfQPmzJkPvcYMDb9Dp8S5s8fg8UzgshWXIeSPkGYClTYBrd2N+OvLv4ZK58aChUtx8MBB6SKOMSXjluvvR2xUNI6f2Ys//fVxrFyzRJ6Hg4dO45prNgr43LZ9i0g+UFyaYtgOlwvJ6eEGjVPHmrCwdgEaz13AkkVLUV5SisHJAew7shOXX70BEyPjOH7spGSs+bxlZacJH2u0dwLqoAEDXcP445N/RFxiAt774H30DA2gpKoEpxuPU9sLo03jePAnv8IdP3wAfncQv/n1r3Hy+BEo4MXUlAt5edn46U9/CsukE1FRcbBZmHEmEA8IOGRmjmPOuRXutFVBrdPK5obrGdcOzrms9EzZ2NksVpnP3KCS36rRaJGQlCg8Lm4GCH44X1jmTklOlLJ+ckIsbrjmKkyMDcHrccBgiJDvWPO9K5BXUg2XL4DKGRXiyfzRB+8evPPOTYvYBc6sMk3lBwdHhf7AOUifXOricaMzMDgo84wSJ3S04do5MDQszyHPo7e7FyaDSTLV3GiSN+r1kXPJZ56abnq8/uq/Ut9995XB/y6ALFy+nJ8d6mzvFmG+lMQksehhqc1ud4l4LHljFAQsryhHXn4WPG4H7I5JtDTXISJSj6buPlTXlCA7LQttrc1YvHCepLcpPFpVPRu+gB6WYS/u/8FPkZuUCb/DjmeeeQwnLxzEnffdgxELw48e2VmFKCsthilSjf6BLuzYsQUHvz2M1MQc/OzBX0oqnjvefd/shSHChLvu/AnO19UhKlFLJSG8/OI/cOr4cTz4k/sRnxCLJ598XAxif/bQL6S8s23HDpw5dwGvvPqGmLPefvtdstOsrClFc2sDxkZH8atf/UqI9R0drWKu29JaD5fHhZz8bNllx8clYvfufZhRUoHG+lb01nfg8g3XCW9nSuVGUkYq9EazBNMZJYWwjNmwbM5S9LYN4ZP3tsJOyYigFVNKHxJSU2Vnf+LwUWRn5oi47Pz5i7Hpttt5W2T3yx3x2fNn8Pe/vyD+hwS9S5YsR1npDIyPW2RBoY7WoUMHcaHunKj20xLl7bffxubNmyUIZWRkYuPGjcjOzZcAx4Vy3bo1KCjMx/Lly3Hi6HFcdcWV8v0ib6CkYokaoYAPN1x/LUaHhtHe3obU5BSUlhVj+5fb4HB6EWuOFFAzanFgKuCEQQnMqkpEfnoiAi4fHLYQ7PYpnG3oREFZPgYnh5GWl4mm5lYMDflFPkStN8GFKfjYhRZpwJuvvIKhvl488djjKJtRjsTUDKzduBEzZtbidF2DlBvZ+coS7/LFS9HSVI/SohxYLOMiSMqZ5HSFeUwToyOS/RkfGRZz9zmz54ltEaU96uqbUDNrjnQPKdQaGRd+hkGS2lYERrExcZKpZImYAI8LBstJJJJzQaxvuCCLnppaW5dU/oXblRQvwZS8JAZ2/o6LjCkq5lJHXKRktRis2STARVV4QArIORD8iGWQLyD/506YmSG6aPB4iUlJ8r0EKMJhModBzLSKPb+boESEW5OTJeATUPA9JJfzcwzMFBqmaTbtd3i90/IRBDLM8kgruoYeoRGyqPP7CdpI/uf/CUQIZDhvWOKMjo7B559/LufIxZOAICyREW4yEJ9NpVKum5/jwl87swYOm4W5HAyPjoS7C9PSJZs4rVrPRZuAhhkrXhd3z7x+ZvwY6PoGemW82CDBnzNDxvfTZYDH4/85fjq95jvnBAI2ajUxKFLsc7qLlM84y52ip0YJP61WrpnZDwY+Pk/TnqNhHbewOT3nDZ95gtNpuRKeL6+HnFyOAwnrBIYSQFkKLSmRkjCpXiT1T5/nyZOn5bzZsc1u05bmVnnuucHivOJc4iaCP9NrtYjQK5CUkCDjzbKrcMt8HjlPMaxHuJt2OjvG+8HzVkCFCTYegKVNFaJN8fjkw81ITc0UDTaeW1ZOJi4Odol8QmxilHBvv/56t4zXpk2bRJJh67ZdiI4z4Ks9b6O8ukhcSgaHxpCckCJZf5YSZ1ZWyRo3axats4ZQ11CPq668Hq++/hpqa6uku5abJXKbvj28T8ZmcsKOqspZcFgDiNBFoKa6FE8/+ShyclJQXFiCZQvXwByVikl7AM+/+Cd4AhcxMnYRa9dcjn2796Onuw+v/vNNZKaWSub33p9+HyGVC4kpsfj26EGkZubgR3fciY/eex8NjRcQGx8j85q+wXq9GtoIpWSToyPi8OZLb+HHP7gDaYmpYmO1eNV8TAZGYDDp8P5bnyLgmUJMfAIioyKh0QYlC+qxAVWls/Heax+LThgbUq6/6XqU11Rh+9dfYNnaBbKZbjzagkhNNL768iBctimMDE7IM9LT1Qp/wIHoKNpIBmXTFh+XLB6WPl+4smCbtIiECxs72E3Lzcro6LjMQ3JXCbbYuGE0RQpXlnNiz85dQorn+3Ny8qRKQS4hQTo/x5Ihrzs+Jlq0RnMzsmCI0OLhf/8FBvt7oFWGpKTt87phio7F6o03iwMDaSJarUb4fJxrDrsVFy92ybPITQZBVG9Pv1Rr0tLTpXLANZVziTHHGGUWaSNWhOJiE2TzwfIvvbj7e3olEcANUWJSvGSyqTuZX5DdObum/P/GW/vvAM4UpctLQ62t7cjOyhPNrJ7eFumySEvNgkYbid6+CVlwDHq1aM5QYLa8uBBGgxr9fT1i65GZloySvBQ0njmFwYtjSEyJR+2SVVi9biNaGzqwb+9BnDrfJETZZQsWoautGZ99/g7GrA7MXLQct/7wXpw904jGukb09nVArVbglVf+hmeffQZlpRWoqpopQY6BsK29E50dPbh90/0CIvovNiApxSy75aefeYo2jKiZXYPMzAw8++yzYpQcGWHE979/GzZ/+rm0f//2N79DXWODoHIqAjOr8MUXW9HX342//vXPuOXWG2Q3rdIpkZqeImbJRPZnzpyDMqREbHQsaqtrsWv7HuSm5sqC2zvUB3OMGaYYkwSUrLQcbFx/FeKMCfA5ffj8489E3oK/8wZJZqX/ng8b1m3APT++F7t27sbq1esxZ/ZsuAQU25GZFQ+LxSWgLL8gTxbiDz/4RHbTJO5yl3PLrTdKmerll/8prfxzZ81Ge3vrJRmAMWRn56CluU14DdMZHZbd+DBwsVIrlWJXxV3O7p274PG6sGrFcqn1P/3kE+K1mZebg/iYWMkc7d3zNQaH+uFyetDa3i5CrFqNAn6XF2uXFyMjIRpBbwAD/ZNobrmIgEKLKZUCIW0I/SMukGbEXZQipMMUFHD7PMjNzcB7b72JQ/u/xdNPPiXnRtuYmzdtQmpWPjzBEPxQYWh0FKdPnUVxQTFuvO569PV0SvMCZUW0Gq18t8vthwIhaFUULZ2CZXxMghuBFbloUyGgsakVfQN0rChAFrNul7rzGDDZks17TaDBoMKWfgIbLngMslTgZhaEgFnsevxhj0xmkKbV6Bn0Cc74GQZL7kDJ0+D7uTCK3VJ6JpKTE9FYXy8giMGS7+PCKGDMHs62cZdIwMTsyzTBlYs25wDfTw4cz5uBn5klZlwIipht4HkSPPD30/6OPAde7/8g7z2j46qybeFZpVJWKeecs+UcJOcAGGMbMNhAN6FJTaYvNE1ouskZbGwT7Abb0A0YAw4445xtOVuSrWTlHKpUUkVJVSq9Mdfx8b0/vvfdN8Y37vejX42hoVR1wj57r7X2WnPNKcSlubm4WlUpwRrPwf+xXMlj0JhyXnl6eEjGiWU/rhPOWTp5NYigg+f48HfBmpnNck3MevH9JMfle1RWehU3xmulBJOD9Amjx2Dfgf3yuYioKLlmXgs7vWh7/P19ZE1w/jKry+Mx0yRccHnZEuCxu1U6OkXUXSFC5v0zw0anQMoLjp/a1anX+8tY9xiMEkipPGsq8TDHg8dnIMVMIYMsBsGqxBXvk2PFeaJ0TypBqAi2X2s84PnZ4coMHrUxOeZ8ZhxflSqDTt5qt8kzETksh4JhpGNTA1me/9TxE6IHKs7Kw0PGKIAktp4ahIQGylyhjeT1STfotU5b/l2lABG+siGlfElANVXpCXVwDAzg4rlSYcmn1qGigRmIusY6VNRchtM9iPCoEJwoPiZzmoEy75XUEgnJKfAJ8MA/1y+Htb8P8xfchj17D0twRPD2b7t3SBaPVCb+gf5Scj5/6ZxkdqjKYDWYcdeSJQJNKBg9AkuXv4eQiFD4+DIrPAaGLqqhBODchVMwGNsxaeJY0drtNQwgP28sOjpMOHxkL9IyoyRhUDSxEFs378LsaTdg5rQbEBkai4OH9uKbH1YgZ0Q6zpdegMZLh2mzZksA3tPaIfJTt9yyAL/+ulnKc15eWvTZetDZ3ol7l9yJEZl5ePPFN/HYQw+JXFaPvQdeoV5Yv+FHDFuBsWMmIS07G46hARw9dViUEmKjM/DHh57C+VMlqLhSAVNPNx58+H78snULSirOw+1pEyk4vUcIig9fxK+/7IWfTwj6bQonoGvACp3nMPx82fHcj5ILJYI99fH2l2fE+S98fBiSecouVMnAWuwyJzsN3ejs6kJ4FPV0++W+CPtgBuzC+bPShCNZX/ugBEzUbeVzJ6Ew53OvsQfJKYnX6KESUFV5Ga/97RXoMCQULBh2wds3ELfd8xCcGk/phAymDNmAgoVlUKaA8m3KJkCrkzmTkz9CnrXR2CNrgX9j5re2oV7WO2l0hMz62qaUFTFWKaTK1NcL/wA/6fqtr687fvzInllfffWV898hEPuv96DJnTlimKn/jMxcHD12EL56DUzmLjGmJDwtuVSNXoMJgYF+8PPSYdBukw6T+TffjKGBfgR4e+PMiSOYNCYLo3Ny0VzXhJLSKrSYyOsTiCBff1htdkSlpyI4MhJrvv4GY0aNxLBrAL56fwx6eKFw+g2YM+MWAc2+8spLMFtMuP++u1BTWyUM0y43Wb21ojFYVnYFHh6+uOeuR3Cu+DSMLSTg9IZ3oA9qm2rgG+iLmoYaxMZESTeNy+FEqD5UsFA0SJdZAhl2IyU9DUWTpwhQkliKbds34ejRg4iICoaHp0boDYJCg9BY1w5vfy9hMQ4PCcflc6WIiotGQlw8mmobMTxIHbpoGE194jjnzp2jMIbrAjBj2mwMDw7jTPFpzLtpLp770/Nobm4Vcketh8IDxbbk7dt3or6uSbisSOpJIDadHDNTvO+lSz8W0DUzXjnZudi6dbvwx7Ec0N7RjNbWZmm3J/bk4rnzktWgAyOGpbCwSHjMtNR/vEaaOXHiaBw9Wozly5fBZunDAw88gJ9+2iAOdf78eVi3di3i4mKEQuKFF16QzsMvVqyULEvhJAotN4oDMVts+GnTr3A5+xET6oPpRWMQHuSHloZmFB+vAiUCyYlvd7qh9dVK9xabvxgIajXeYlR8vTRY9eVKhOj1+GLlZzh35jziExIxqPHA8i9WYUjrjWFvH1jsA+gymIT2JD0lFZY+MyLCQ9FrapcsGZ2cym9F58xAke09Lpb0+kxYu3atOAKm1Al+PnX6NPz1QdJqTjZzGigaQ+JsqN1I50a1haiIcNm50xnRuTGgpRFkxw8NI7uUaFz4DJjJoUGiw4xPJNO6U54Dv5h84efUcuaAcwhjxowSlnVK2bDswBeDCCH3vCaazQwxnWj/4IA4aY49n5PZbJWMG7NhdPY0pAykeHyWzdTOPwYJNLYMMoQh/5pIN8eLgQBZxOnEuTtWS3YMGmjIeR3enp7yPh6Hn2d5iRlenpNGlwFsclIcLpVckeyb0H4EBMj4cR4zqFK5hASzNaDchzQeDDrFiAsOcGAAGqF5UCSfomOpimCR8iCvj8eQYCbQByaTXc7F51wwaoQ8B4LBORY8Nn9ntkcp52iUYO0ajo8/8/kwEKbxp+A8gysp17ndcm9sNODGgOfkmNDJMZDmcRlU8nNcn8xwcWw5L4gJVBQbFB1U2gBilojRYXDKzjHeJwM73gfnRFsntUP1Yjc4HsRwslOaY8FsGOcV712A/m6lEzU0NEwCbL6/x2BAfEI0MtNT5X8k3hWcm45lb2Y6PYSMmJkIljvZmawErQw8vKRMN6SFzNv6q41obGzB6JFjZLwqKi4jLpnOvR0HD+9Dj9mAhbctFCgFKX3UoG/i5CJk5ifjSmUxZt44HTb7IBp4nFGT5Nlv+uUnGIxdiImKRGpGimwWLDYzQkODcLWqFk/c/zS8dN4wmgzYvnsbBoesIpgdHhmFyqoapGcUIC0tHZs2/SwYRnJCzpxxEzzc/jhdfAm7tm9DSEgwXnzpeeRmZeLC+fNYsfQzfLHyawT4BqPicgW+Xvs59KEeqG2oEF3npSuX41RxMa6Ul6Gy7ApWLvsU27bswsUL5/CH++9B2eULuFJ+Ec5+C0L13nDbBzDY68QfH3kCDY2NMNot2HP8GBIT4zBj0gz0O4Zgdw0he2Q2vIK8sHPPXpw7fwUJ8enITS/Ar5s3Y83XqwVg/+2/vkdoRAB++vWfQu9hau/DyNxa/99KAAAgAElEQVQJuGH6rQgPS0BKYhZG5qYIk8AAM0leVLhwINA3ULBbvj6UJBuU+argXwma7xGuMTZ8sKmu12KW4CY6LgImkxVDwy6Zo5wjLCcfO3IImiG3PPfI6HiQNqWgYKTMZWboeWwGQmwYSU5MlGw5g7L1P3wPa68RvqSw8fVCbWMzXnrjQ7HNdqvSnERKHWbhCPxnNp1rgg1ffE2aPEXui2u3y6DYo8TYOKWy0WsSWhk2b3GTS3vLDmhmiM+dOSscZMQ0Z2alo9vQeXrJkts5wf4tX5rCW2cN91nMCI0IRlJKMoqmTMOWrZvR3tWM6JhwmM19aG9phZ+nHwJZS7bZ4a3VwWEegN1sgofWgbioUMRGxKGxvlk0Krkoo6JikJKUjEuni5GSmQr46uAXGY6zV67AVx+MiPBYMcrkRhp0uPC3v74rPCpbt27FL79swOIlt6KislzoABbctgAWWy8OHTmEBQsWoqPdgB6TE0EkczR2oLrqsvDMRCdEo7G1UfjW9H5+qK6sRr/VIeVYBjtPPPUUrlRVwqVxw8vXB6fPnZPOQGqQFYzMQW9fF44eOyrakMkp7Pisg4fWF0nJGbBaHPD29hcW8kvnzuPN19/A5ZJL6DMaBOBPbrKCEaPwyit/RUlJGfJyR8pOktiuN994QxwU6/nErtGgM0NRVFQkRrqto12R16mqkR03gZpkKKbxvvnmm0T4mABk4p66urrR3cUJbRVC0W+/XSeLR+vpgREj8iRLsmrVFzhx4pSAavNy86W0QyZ0Es7SoIeHM6Bw4k9/egZNrU0YOXKEMNbTgTF7QzxhQ2Mdbpg9B4sWLVI4sAIDpYRL2g8u7pzsPFTXXMXSZStZbEVWajw84ERMWIgoCxw9chKdJrbRU7rIQ7p0HINO+PmR6HJQugPZUTVtbA6effpxwX6x0474wa6eXiSl5+Cp/3geUSnpSEjLwsnTZ2Hss0pn4eiC0Wisb0BuTobQUHh6aq6zxkdHRwgehdm9QYdChhoSHIgX//wCgkLCBKxNKZRtO3agcPJU+Pj642pdvQR1quA3KSMkCzY0JFkSyba0tshzI46DTpLlbb7Ip8MxZTDA/5NWgp+hc6bRFFLWgQEBxzPoI/WA+uJxU9PTr1Ne8BqYVVEDKumAsyhAcxowlsr4PwYNaiYlNZ1kz1ckgODnaQSZceI18TM8BoMq/p9BC4MlPmcGHzR+7FxlGZWZK943z89AhPfI8+kZIDoc8ne+n06dX6LxKaLaw/I5wYO0tclundeostgrLPu9ogvJaxNsyeCgBJRVFZWSKWP3Y11tA/IKRsjPxGYxIJSAx6WoIzA4FJZ9FykbKLLtVoTkXQMyHv39g1La45hKdjKAwt+KkoDgveyW6xk7aTBwE5NjFx4tAofJA8Z75IvPXeaCn991BQf1ngRndO7cdUwfAx6FkkRh+OcYCC7kWus+sxASAFnsUqYTHqbWVpkjpBMgLtPPP0B42piV43zhcWhnhE7ErQSRXHN0clHs2rTZpClFMqQDVhlrvpeZbxl3osEYlHnpYLPapXNQq/nPgJfBkoo341gzGCTtUICfHsSuXa64grj4KNgcFrR0NGBC0XhU11Vi2bJPkJ9fIDi73bv2oL6xATGJ0XDrBuHhOYiUzCShcKGMUHxCBpz9LuzdtxtPPvk49u7ZKSlylqbCo8Kxa/dWeHl4YeHcu0VAfM/endi2cwsCghmQhSiEza3t0Hko5f69e/ciPTVZeLYWLliMU8fKcMOMG7B7+1bxM5OLZgh9xlvvvS5Z5z898wp8Pf3hHOzHoNMCl8ssBOJ89stXfor3Pngbp86eRFhEKBbcshA7N+9CgCerP5WYND4fLc1XEeSnhZ9uENnJqehoNEPvH45+txunLpai1TQIP38vTCwYB5vNDsewG06dCw6tHQkZyUjPGIF9+4/A0mvH/Lm3YEphkTTDNDW246ef16Ps8hXceNNk9Jn60NHWi2mFczF29DQE+ocjPSUNBSMyYXfYBZvtTzUPx4B0JlLKi/OTMm1syqLKgZE4sX4n4mLD0d3VJ3ZI46EVoXaBUngrtCrERTPQmT5lCixmM65cJpSBVY0OTCoqlCDNbLbIGuI8og1jA1p4aLCUPFcsX4qgAH+RrSPJMvVgx02eDfsA6WPsonKSkpwoa/j4kcMKpVBoKO68cwmiogJx5NgFYRBwDtFGpYhddPUPyAafnfssYdKGMYtNm0VYg7W3FwF+vugxdmPcuDHoaG85umjJoun/ltHYtZvSZE4eM2zrt0Af4gtrvwO5eaOxeMkSPPPcE/Dz90RudgZs5j6Uni/FkNWNKUUTUFtVjajwWPzw/Rps2vwN9u7eheCAWBSMmIjCSdNQVnIZJSeL4efjiROnj+Huexdj34kDiEiOhWlwCC3dfbCZ3fj0k0/x5t9eFJD4bbcuFkmnffv2ITQsGI//8WHs2rNLJhO5Xvbs24XhYTey8/Iw7+b5SE7KkDIWwcS/7dyBzz5fLrvfAH9fBBIfpYF0s9AIOJ0uCS6ycnNQXn0VyRkpqG9pwi+//ILu5jb4cXfp6UZEdIh0flbXNiI4NAA+/oGYOetmFIwYh0kTp2LZ0hUID41AQnQsxo8bg6iIUCz/9CNUlpfjxNHTstuaNX2OdNSRw4gt6FqdBhu3bMLUaZPFwP7ji3/AbOpDWKACqBw1fqwsshPHT8lEZOBEB9/V2S6STWlpsejrs0t2yceHu2DunIYkMGM5kR2bkVGkJiAOxg0vTx36B/qxadMWCfTSZQcPtLe0S0aQWSBmgGjg6VCOnjgqTtlqs1wvnRmN3ZKNevZPT8PcZ5Xy3+LFi8X5rF2zRnBNmelZqGuox4niUxiRm4Ow4CD4++gw7ByQDBGf6bbtO2FxDKCxtQ1aD29JoRMI7eWtQ7/DhqykWIzOTsG0wvFC8b9x8xZ0dvWgx2yFp18Q1q3/CZEJyahuaEVLZ7cI8XJXHegfIEBedp6RMmDCxLHSqXjmTLFkhCigW1VxBamJ8cjPy0F0VAQee+RRKf9eKr2MKVOmISg4FAVjxgnGzdY/IE6ZY2O12CQDQofMMeKzYdDR2twkwHBmEFk+jI6JlMwHDS2fI409gwKC5BmE8DPMrjALw0CE/D5K6StADB6PzcAoMDhYjCjnOR0+gyk6bPXcBGzzuHTYzNLwxQBKDY4olcPz8TwMwHjdDNYZMKkdjPyMmkkT/cS2NmV32mOAqkzJczIbxrnHe6ZBprGkQDnvk9fMDCzfpwhlK8dkdpZjzr/TkTJQYJDE7BADDJ6PLzpKlTSW5+a9sFyelZWBpIQEBAQGy/wi+FvNeColTEVeql9A9Z4IDSHnmEKQyiCEG5rS0kvSmaxm6fg+lqp5PKVMP4wht8KtxmMqAH2lAcE54JLnwBfvg4GclG962RkWIn/nfOb9M0hUx4Hjq/CyOeUeGRSqXHMifO5wyHiSUoOfpywM/0aHxWCd10DB9+CQcBlX1xBlmhR5Jz578sYpouNVShdnXJyMAyV0uGnjGLGBgYzndQ11IplDDBGdrotd88Na6VRj+YdZKOJz4hMTEBigl3IpNzc+fjqcO1sm5zcZe+W+58yaBavDjP0H9qDX3I3UzCSMHDsCHl46nDlbjPU/bBBC5DdfexP1TY347dBufLZ6BeISwzGhaCx89cSsDUPnGYTLZcQYT4LTNYATJ44qMBRdAE4WF8Peb0RaaiZiw1MFP1ZbVwWL3YTIKHYxe8JHAuIIdLZ1oaW5TXiwMtIykZWZg6sVDYiOTMe9d92HAUuf8HtpPfxEtugvLz8jXfY+vuFITUxFoN4Pbe1NWP3FcslIP/rwI4iOCcNf//4CaurK8fhjD8HP0xclZy7jL3/6E0ovn8SJ43vh46vFyFHpcDuMsPb0orPRCqt9CEazDd1mG3odw/DQ+SA8IAh5efkIjIzAkBdwpaEU8PFEfsFomaetza2oqbiKOTOmI9DPH411LTB2d6OtvR5WhxXQeMI5pMPbf1+KfpsWbU3dsuHNzEhDSKgentI57IHBfud1jj7agpGUOzx7Hv5BIcJ0T1yhbNp0ntLJSOA+caqcMwzKOE+55gjtmD/vFkwcP1aOySDxclm5aGky+GXDroqR5Walq6MDMbFRGJmfh08+/hAHD+yXzm4qhRCnPGfebaJ3TA4Wrge+r9dkwr/+9S1mz56NhNgEBIYEo76uUTjuCkaNlnVHuAGvjUB+flc7t6noQLvZ2d4KL60WRkOHkEuPLMhjVad4+k03FP47B2SyoYsZnT7scLDbJAz+wQG4WlOD+Qtvxfo16xCfwQxRL0JDQhAdFoXmhhbAqUVeThaSkqLw3POPY8UXH0rpoLneguf/9Cq8NX44sms/XD0GlJVeRI/bDH2kHoHhfugfHsSwtzfauyx49L7nJWv0yqvPSqflrBmzpWPom2/WinEnjUS30SBSQHRYBADu3LldwIdOcgz5++Py5XKs+nINjh46itSkRMlaeQy5pWGBLPF80DRQmbk5ePnvr8q9Gfr6pDRJw8ldfmZaipDMsrrn48uAxoaWtjaZPMZeC6KiE3H6TCkS4lMxdtQ4MQxpian4cf33WPbeh3jt3Zdx7MhRaJ06wRA8dO99sNuH8eNPv+C2xbdD6wUcP30cvdYeYXA+fbwYM4tmouT8ReFfccINX389eroNIm5OfBcdLIWhn332WURHhyuEmtfwKKSxoHMnvi00LAxTp05Aa0cPIiNJZ0FuIoU3av/+g0Iue/tti7Bw4S1oazMKRups8WnJuLEkU1JyEbZ+mzggLlhyfnFh0SnQsb355utiCEh58NBDD0nzwLDLjezcXBzcv18aKG686Qa8/PKL8NJ4oK62XnZIgUEBSE9Nwdpv1iEoLBynis/hxKkz4rioc+ocJFHqEPLSEuE9ZEdmUiJmzrkB773/ESGtqGlsRl//EH7dvgftJrP8np6RI3iEfb/tFifFxgN24hB4n5FF/iM96hu7FBmO2qvot/ZJtuzSubM4ceyoQijZ3Q3iJ2+6+RaMGj1W8IVV9U0iG0JnzOCJFBGS1TSbZRz37NkjuDqCZYWbyqlkhGgYabRI3Ekjxk5Zvvg37k65c6QjZSmRzQNdnUr5je+l42X3WkhYKEaOHova+jqhShDKiGsSS3S6DA5pTPni5/hMeF18Vir7fURUtDxLBtq8Xjp9HoOBD526Wl6jw1UUBBTjyfdwnlGQnZ3NDCD+axAjQGIqB7g1cq88d2FhoQSmKjks1ymbFPg7d9kqlQWNKseIf+c64xjwfwpmTqGSkMDd7Zbr47HZGcbgJjxSIWA19PRcw0l5X8dY8Z5ZGhEJJwqn9/XIPTMYj4tLkJKHxaZoh/I8EpQS6BwQIEB/vpdBi/CH+SpBMm0OS6Qq/xzfq2YY+T6eR9X9VPnpmAHg/0iuTQJXOhVSgPA738PNFZ+1IlgfKmPGzaHahCBM8dxCkWqFmb+gQEUH1GxGSGiwZCT7TL1yrGB9oMwfbqCYySPmlNfENcq5RghEQ3MrhgadIv3G765hl2TGffx90NHaIV3kIYEhMJh6kJedI3ijrPR4tHeZhfet4vIVEfceMSIfGZlpqK2twtvvvIaIuDBExYai6uoVxCfFIyMrU7pcN/60BWNHjcHtS+7EyXOncebSKZy5cAJFU9n5bRIGfbfLE/X1zZg2uQhnTp9SKEky81FyoQ6cs0ZTi2xA4mLScfLEKbS2NWHUuBHw8tbCZOrGpPGTxF50tnfJBmzvb7skc5+RmoUP3/sUSz9aBQ+3F9ob2XgSi7KyajicNmzZ/j2++ddapCRnC7DcZOzEF19+DpvJgT88eD8KCvIArQPvffAqys6fwLsvPw9TSwdC/GNQXlmN6uZKaAO0CIkNgcXRg15jG8xGK7y0nEOBgkcbHAL6nWzs0MNf5yVNWvqwSMQkx6G2rVYUa4JDYjBy5GgE+upxaP9vaG+qk9Lf1MnTcPFssfBXEpIAnR6dBgfe/PsnGDdmKkovVKGUpNvOASwhni0nXeaK3argNRvr66VZvbyiFGERUTh3qRT+AcGIi4mVdRYSGCSVG3b1UoKNnYrfr/8BMTFRMt42q0WUEO5ecqc0P/n76lFTUydErZy3zGZy7TM44/nYyMMN9g03zsbKT5fh5KnjUjZn4DVzzmzk5I9Gj8WCSRMmypqYNX0Cli79QuY+/UzppTKFQqi5RTaqwxoPmbfVV2ul+9/Q2SHBIAPw7h5q1QbCZOxGNHkeXezSN2P0iFxYzD2Hx82YMfPfPSCToCz/hlHDhVOKJMtSXVsBk7kXjU3NMPcNSABSXV6FzKwsxETFirF8/LGnsGr153jwkXuwYsWH8PAYFpzOhZJqLPvwCxSk5SPUMxC/rPknioomYPPB7ajtrEVHbys6jO0YO3Y8Bm0avPbXD/HMM39Cd18zHIMWEX4WEsjGRjGmcdEJUhLo6uzBjz9uwPPPPy/pf4p1Hzi4B9+v/w7VNQ1ISsyUjsUx+flY9sH7aKmrQ3VlJW6++WbpGj1++hRe/OtLCImIxF9eZicmsV7TsXfvb7j7rjuFyfngoX1SCuHOm7xCt8yfjz379iIsIgbTZ8xBSVk5tm7ZAV8/PfIy86UUduLYCam3Bwb54NeNW+CnDcJNM2/BgrnzcfFiCS5eKkHhzKnIHpkJg7kD23ZuhsnYg7/86SVs+nET0D8ED40H4lPSBQOw/det4vQpC0PnR8FnBkNhYSHinCPCQhTxVw8djhw5gg8++AB79x2QLjJKFZKihLwwwSFBeOfdd0Ujj0EIMVJscqATpDMICgjAtm3bpfOHO24uiA0//yydmD///DPee+ct+F8rh9DJCEeTj5/spqdNmyELls9FcaQVePKpxzBz5gx0tHTh4P5DclyWK7x9dMIO3e8aQnRUHJ57/mWh/bhz0e24Zd4cfPbZxzi0extiQwIRFRYs13j63CVs3PQrjFY7BtxafLdhIzqMZoRERCE2LkHA8tnZmdi7Zzcy09PEyETF0MD3yJxR5WpCQwLh6+2FjtYmbN20UbAIlGDi/OKzuf2OxSK+TE936vwlxMYnSEenBCm2fkmh83h8Hps3b5Z5N6IgX+Etcw5KkKJinNiFpJS2AiToocEh9o7yNAxC6Fhlc+BUggMGwAyKiCFjaSswOBQpaalSyj9//rxcI18q2J0YLqU8RhF6l9wjAx4+G56Pwtc0xtyksLNWBYFLM8I1iSSVm0rFjPF3ZoHID0SMCcHCDCAZ7Kj0FyqTfq+xV87FsWG5nVlT3o/a2UeBbV4fs2MsqTHQUfFp6jUwOFPvh45WSnfB1Bz9TxJdHoOfpQHntTFgVuSZgiSQpMNQgxS1YYK8SMwOcO22tLRJ6T4mLk7GiRln4RrzUIJGAv2VjJsii0TclVJiVJQclEBZwW3xOfE7nZL6PNQmAeLE+F6WiNntzLFguYVcZUIl4HbL9fN+RRartkaukfhWjhkDLv6fDqrPaoHV1i92ihkOnqPboGTIPDRaBY/YbZAMLrM8HK/p06bJdfJ/IaGhoC6nogXog6ysTFRXX5VMgyKornTQCrmt0ajw5Ol0cl9KOdQu85I0IGkpKYiMjJAMvVbnxldff47W7mbog73h4aXBTfNuwPoNP2Pa5KmYM3sufvrxF6E4SMxKQVB4IMrKL6LL2AKt94Dcu8PuRmRoNDraW6V5IS0tCxoXG1eiMGPGbHy9dgUeePB+FJ+8KB3vOk8NXvnrXyTTvG/fAcyaOUfuletxx7atop/51JNPYuPPm1BysRIfv78cr7/2LuZMn4PRo8eK5NHmLT+hvqkEL738PAryRqGqshwrl38Mp3MY7771KdgJNDhkRnn1BYGotNVWwFxfgyGTFeWXGtHS0YGA2CAg2ANWrUM0kgmIDw4IRmNtG2JjEuEfHIjOLgP+4/lX0Fzfgp9/3ILBwSEhbx0cdiEg2AfpWRlITcuURIPN3IOrFWXYtmUDrpSWIyosCAMOK1JSY9DTa0avHbDYNFi86H48+/RLcDq0KCsth9HQLVWAhLhYFE2ahPTUBLS3mwT2Qab/tetWS6aKGpRXaxukAsFNTXZGpgTdJPYlz2BkdJRAhKg/+9tvu+CwMJgPRag+SGhr0lLSMX58AZoajTI3yUeocIQpsmlkAZCmEn/aLIV/r+JKmfgiqoIQlsKOdgbO3DQU5OWgnl3NNTUyn7kOuUb8rylaELMmkAqzVWE4qKi8DhHhRlXh4guHra8P/ZYejB89Ek5736nxs2czSPm/4qXJmJ0wzJLKHx54VLIC5y+elUHz1PojN3MkggKjsXDBbSiaWoRvv1uLnft24aHHH8S7H7wj2YcXnnoea9euQUXjFSHYcxkHEeUfjYz4HGGfj06JRo/DgHdXvAlDbzeig8Jw/tQl+HoFYfZNN2LHwW3osXTj85WfYc2aNbBZLOju6BHAYnxsguDH4mLi8MYbb13DM2kQFBSIsPAQTJ82UzpwqsqrsGL5J7htwVz0GLrx/tsfYGzhaJgsVoTHxuKpZ57GBx99LLux4aEB/O2Vl7Ds4/cEJOwToBecWd3lBiRkxGD8uAkCqi+cPBmp6SnCTbV69Wr0mvvwh/sflGMHBgThD/f9Aau+WIXXX/s7IoJi4DGoh7+XHn6eGqmlV9c0YsLUQuRPyMXGbetx4coJDA0O4aZpt6LkTBnG5GYjSB+Mzh4z8gvGSBaQxnPs2NGyGAYcDgnQLl24KMDL2uqrImtC/UkKY//5z3/Gww89it/f9yBKS8vg4+cjmT+SIBITQqHlr7+mEoGHtEPPnz8fE8aNFzX07du3wWQySuAaH58ksi50PqTSoDC6miGg8ee1kMwvJj4OkyYVSZZm7k3zlE6wATvWffMP6YQMDorAwQNHJPORlp6M3LwMAQlzZz16zHi8/JfXxHgyvQ0wsGnAuZNHMWi24Nt1a4R77cW/vooLl8qwet23cLo98OGnK1Db0IwpU2eioalZ0vjs/CFpYkRIiJRryqurERkdg6HhYdTWXUVQgB5xsTGwWcwoOX8GpZcuQqdxIySIHDzB0pBRUDBKDCsZtuHtDavdIR1ewmLf0aGUsby8xTkz0GEQdPO8uWIQOB5KAOgQjdhek1H+RkertnfTYdIpKsGB4qhV58ggQ816sZPLy8dPMFR0wjwGz8mgQzqrhCHfJdfEv/H6GagwQOH/GIj1DyrUBwwMhYz2moan2p3FZ6l2dfKYNJB8LwMmBjPskGOnLYMEfpEzj/chBKk+Xujq6JJ7IG6N52RWjnOAhprjxIwlz8+MGDGHdCS8VhU7xgCB98u5zGBWwMYit6Q0RLCsyWCMDkWCTqfCJk85N14nM148HgMq3juZ8HkdwvNlVTiXmKWUBg4PD8neKs5DGUOOO4McssrzMwzK+HndNYC7p7e/XAfvQX22fA4KHUmfzAn1ehmQqlQfDADLykrkM8y68Xy8J14D74OfF3yen68EZcyKKxxubAwKl/Fn5oqKD8x6EQfGcjHPx/exkYXvDQ0KlGdB4D83UHm5uZIRZOn5xMliIf5kipxjz5eUhK7JSok2qst1vQNXLa8qvHJl8j92GzfU1ctnJhVORE11OTx9dLAPmCTQ6ja1waVxobziMuYvWICVyz/HwgWLkJ8zQjqETf198AvxxdWaKkyfXYSrNaVobW/BoAMixUb91fzsPHS2GxAVkYzIkHRExcRh/8GtWHTHQmiGPISbMCElTgL7Fcs/w3ff/YiG+lb84b77pav5w4/eg6+PFouX3In33n4Po0aNw4fvL4ehuw9dXT2wWftB0t01/1iJMQXpyEqPQ1RoEH7411r4+VKDMg5Tpt6K+JQ01HdXwaGxw+q0wNzVBa3BiqO79iM1NgtxiQkwayy42lmDPvSgaOY0ROijhT+svakDxafOYnB4GDHRCbh94R3QB4RD5xGKfscwXG5gcMiBzq4GEWrnZo0NUNGRoQgL9kVoiB9WrvhU8NOir+sNdHQZYLYOYMzYqSg5X41fN+8RrcsSEhAPuWHsMaC+tk5swqgRI2VzHh4aKmS+JRfP4MNPPsbKVWvR2tYpXfHc8N256I5rcm49Mu8J/bHYrbJR/PLLz/HqSy9LAubg3n3yzEnpk59XIEEW58XFkkuS0eUmTRW159pgMxXXwYoVK6Q6wPlGXs3m9g6RFMvPzZPNAJ8hr4OIftoHHpNzvba+QeYxMdNcM8zI8Rz0WbRbzNjSB1Hdo7mxHjFhofDyGIbeS3N42ry5/1dkyNSIUzP21qzhXpNVGO/z8kYIiJXGqK/HgmB9BNat/QFZmblYuvITpOYmw2jvxgcrP0ByZjp+t/j3GJmUi6UffYhOS5Oknsekj8Gg2Q1/31icPXUO3d2tuO+h30EbrMXBI/swNq8AdyxchO//uR4nz5yCxlcLt3ZIjNFg/wBqr9bDbulHdkYustIyBQy+7aeN+OHnjSKJcva00uF1112LFYZqpw5r136DsePy8fMv3+HxJx7CshWfYlijEWHq0IgYjJ84WQwkWfk/fP915I/IwKRJBThz7gxumDcf0bHxWL78cxi7DNC4dZJRIq4tNz8H/f02VNdWSxaAmauzxedFnDg5IU1KAl+t/gph3lGoqmhBVnIy7GarYKZOnr6Aq011OHHuKIy2NgxpLTCZeuGvjYC2X4sgP2/kZOZgz/5jaGnrwnvvvSOgfhp1LorY6GgRBKbzOHnyrNB79PWYxCGSbG/ixAlYcOsitLcZMG78RGHBNvYaUF1dKdkqcrRxMZHUs99mx0cffSSZjuamRhw+sF+kRUhRUlNdi+5uw3XCS5ZKuHNlIMBnQuwaF9Uvm7dg5swpqK9rU7p0+gfg6aVFVUWpANW9PPUiBs8FNqx1Y/TYXOGpYWmOnaWpSdnIyMgS/hsNqSp62xDo7w2z0YT33nlXutBy8vMwvnAK8keNlgxCQHAY+ix2EekxoWoAACAASURBVILmgmYGxttLiylFheh3WAT4Sh1LAk7NVqtk+gryc3Hp4gWkJCUiONAPg3a78OeFBAVeo6zwwISJhfChGK+fP/pdw9KNSyA0nRYdtJQnOzoF0MwghpmFqOhI+c4xZaaHrd7cDTLVzsCAwuVcNwqNhdKxSIPE8VADJh5fKZd5KoFcWCiCQ8MFF0UMkYK9UigMVIHvxERFIJ3BIT/H89PxqjqTHmxzd7vli2MkmpLEYlwziDwmqS8YGHDu8D18rrwvGt26mqtSvvT30ws1Bg05v9SgkkBf3jfLkwwmVMwT8XkMPqnvx2wqf+a9iiD2te5D/s61yiCD64/jpJKv8jr4d24IeR0qRQQzZUIpcY3Rn/xJaqDDc7M8w98ZYBG8zwBKlB3sZO/XSQcXj0swu4p94999vZVGAWYkOX69PQb5f2Q0MWxK84Jg2K6VK+kg1DHkWNPZ8HnT8TB4pboBA2Z+8b3s7OZz4tpg0MRzcNwYePNv7AXm8+d98poZOEq2ytEvujME5TP7qjaXEDsmzSc267XyqELiO+RySQArzRldBin7s4mEz18tOfP/DLo4f1XiXo49KU6qqq5eJ87lvQb462XTxmzZvFtuwp7duzBiVA7e/+gthEQEoN9tR10DSX8hz27ChEKsXPElltxxN2bOnoUN235CUFigYCx7LQZYrD2yfiZOmIJTR4vR09WNwglTMGPqTHhq9TAbh2WTWVpejEcefUAwfd9//z2mTp8iXeUfvLcUOq0vrpTVSGavqbkOb739KrJzUzBmZAG++GIVfn/PvXj0kcfRbeiFbWAI7mEPKWOWl13AgNmAfqsBZeeOw2buxMSJJP/VwNsvARbSQdScQ0RSBGLTkjF6RAEC3V5456U3kBCSgLnzbsHsBbNx8NwBfP6vFZhYNAlapx7tjV2yRlhuDo+JxemzZ6WU+vyzL8HUNYSr1c2wWwZkk+rnr4F7mJjaQTgH7YiNDsHho3tgNnfg8OFDGBxQyFx7zUbExkbDzy8QY0cX4bfdRzD3xtvx+B+fI90vGupqZT0xKOPaTU5IlvWp89AgIzMV/r46mMx9OFZ8ARMnTUbFlXLJYt90w40CBWDQ09zaImNIpn5yLrI7d/pkRQnF2KGQP+/fe0DmJXGVVI8g7pfvZcDGNc05rRAlW2U+kvORvyuNPBq0drRj5OhRsJotsrngGuJ6I/UG14DSrGSBr3+A+BRmmIl15oaanIesKLAKMOQiUfNonD97TsYuLiIcnS0N5x99+tFx/9PpsQPffX3P7Pse/fF/+jz/p8fXzPr9tGGyXpOQTh8Qikcffhr79hzEDbOnCwErMzJked/x23YcLD6A4GQ/mIdsGFtUhEXz78TGVeuhcw1j9QdfYuwtY4RDJiuzAI31XSicUIRxuXlYv/47bD+wA1NnTREDTCcxvXCypL+3bN2EqpoqtDW3ITU5HWHBMZL2vnDuEt5543X89ZUXJOtz5NBRfPTRUny+fLV00I0eNQZPPPEMggMiFQPn50SftROVNWWoa6zB1i3bMDgwjM9WfIWQ4Eiljb2tHp+t+hhPPvsQqmrP49ddv8LY58Td99yBguxRWPX5GrS3diI1KR1B+gApdfr4egovCg3svHnzsOzjT4VaIT42CbfMnY8Tx05i6fufoq6yDTERMYgICWTyBXX1HVi1bhVW//NLzF0wG6fOHsZjjz2B0tNVKDlzEUP2AWg0nugx2RARFYsnH39MJCc4Nt98uxb33nsvxo8bzU0Naq42iRNgHZ80FvfccxfGjR8rjQeXr1TjmT89J9mC5pYGIdbTempw+XKZANvz80fg+NFjsojmzJwlWpZMZ/eZjHjuueeErPDcuQuif0jnunP3LgnMD+w/JAtz/PiJYhzefvd9WaBMTZOMdPLkqSgvL0NTYzV6e0zYuWs/crLzsfiue1B8+jiaW2qgD9KLA7FabfDx1Eu6/NL5CwgOCkBrex36TD3SmUTOtSnTpuK1N96EbcCBx55giXwN8kYUIDk1TcZ72O1GgK8P4hNipBNIC5dkvSwDTtgd/UJGyOCQQHxiyQ7s24u4mAjkZmaK3IhqNG644SZxguxc6rVY4R8UjOaWVrl33ifFovn65ptvcPfddwsQXjLHnp5i4Ey9PRIQ0aAw8yMi0z4+yExLF4wbnTcDDvJ5qQ6Rn+UOUbJbfnp5v6+PD/z8/aX8zOCA80vFlCnlA+c1+gxmYpQOPgZG/Jlr6DoDfL/C2k6nzM/zmfH/nO80onzxMzyeUEVcy4KpuDTiS9itTHJKGn1+noGpYBs0Gpw8dlxpQIgIlfIgDT+NtdKpG43gwKDrZVKOB9/Dc58/f1ayajT40j15TS+U98EXr5/XHHiNPoMSMTJubuJFiWtUxoSNEAEBPrBbrxl4s03e1yO8av3SQMHv3KCJbIzTKeNOGSTeM7UnpRTdT/kkp1KudQ1JowkF44lxUTOgaiaL18UAlC+OJZ0KMw3McLADjHhOjgHPRxZ33gvL0cwQqNkp9dnTOfI+WL7kmKnjppaEScfC+aXOIwY/amaVQSEDOB6/7mrN9eYOBjUsWXNsM7JzJNMqRLRuN3Jz8mQTxZ95DgaQ/JkbPY49qwDcMAjukZ/PzMLMmVNFIaTb0CnqAJ2GVnz86fvwDfCAh48GGdlpAo8gODsoMBRhIZF44P6HxD6+8MrzuHXxAsHF7du3R4JUBtJzZs7Fnt370d3WgfjoODz3zEsI0UfCxzsIxcUnUXn1HO64cwH2HTiCA4cOCjaRmZd7f/eo6Ar7eAWh5upVnD13Ar/8/E/87veL4OWpFQm9O25fhEWL7oTO0wsW57Doh2LQJVRNv/zwAwJ8htHSdAUtTZeh1fbD2GOGp08UdJQO9AWScjMAb0r5lSMuMgx9rT2oKq7GnbfeiXsffAD7T+7Dqu9XYvyEiRifPxO11fWwDfahtKYMc+9eiAtXLqC3x4gbp92EsRkTYO6yw9Rth4+nP9zDLglItGAjiRND7kEcPvYbGlqrMOC0o7mpHb4BlDrzEDtGyqb33voQ67/fgtqaNvz1ldcxcUKR0GVQI5PPit9LLlwWe0CAfmHRaMF6E2dtMg+gt4/as6TKcIhUHuflLxs3IjU9TalcZKZJIMiGi36LTRQrBm0OCYaY4T548KBkvvilZocp7ycYTbtCgsxjMlnB9cB1zu8M/phhU7PyXC+ce2qTFDd/hL2wLMosn/p/BmC0TcymJ6UmyGaJuDxZ8719Mn5TJ02Ay2HumzR94n+2qwPY8eWXIVfKzkW+tGpd1f9TkPPl+x++cudd9zx5/OSprb/t3v2PkLCwoA9XLj3+/xYQvfH4o/PfWP31jv/ToOl/+n2a1LE5w9OmTYOPv690AnnAFzNnzsbxo4dw5OgBVFaVyQRKzUnDoM4Op98AvMO8MaBzo2hsEX78/HuYW01w9A1i1JixKL1SibikZEyZMh1HDx9DoLcfbrn5ZhhMXTD29aCutRFWmxldDW0IDwtBQHCA8Fd5QIvUpCw8eP/j8Bj2xD2L70ZeTrZkVDramuGl88Gg3YW1a9bjp/W/YNu2HdK98/xzryA9Mx0urR1dPc3oNDZjx45fUVdTj652A5bccS/y80YqBl8ziLr2CpRUncWc+ZNR21wlGBZ2J9ZXt+COBYtx8fRlaFxMD5dKZoblxJTUJMFvEPQ+e/YNCNQHISUpXa4hwNsP2Rl5+PFfGzAqv0AC0Vmzpwu4MjMvAyVVF/D+h+/A6lCyAbfOXYiwwHCs/uwr9Bot8PbR47777hM5iwC933XANQ3p4jvvQGNdq+hfsmOQWDIhYkxOwDtvvSlszSRYfOGFF9He0YJuY5c4tOTUJFy4eF7KruQ1q6utlaaBnzf8BJ1GgwXz50mb811L7hEcWlNjJ5ISo6Rbp7KyVkolBw8cFseUnp4p2nytLe0S5FVWVkl7Oo1iYeEEHDm0T7BQpDjx9PFFdlaudE9pdEOyM6+trRG2d9cAtRTT0NLYJLsjpu8pldRQ14Rbb70doWEk2mzFjt92ywIecA2horxSggWRHjL2CFibXXiRUaFy/cyKDGm8EBQaKoufYHc+Z3Nfrxh5agFGhIWiraVZylZCNpqTKwFZfVMzMrNycOzESXHsdHI0NAzKiLUjNQsDCXZyqgGFZCrcLgmqyEvGcpNKBkrDJLI4nMseHvIZji0NDh1xT49CUJqYkCx/ozQStQlpKCl3ojYAyC7zmkMVouEB5/VyF4MDGk0aPTWjRrCwCjBnUMlnRmeugvYZiPC83KHSOEpAeC3zw/ewdMVgg8dkkwANKc+r4Elc6GhtkyCtz6x0HjJ4ZdZOxNRJMJvIna/SXMLAQm0oYLAiZUKdTjB5FEVnEKd2LXLzwfcOSfnRSyF71StZNV9/X8nE8joI3Oe1MQGnMIUrmpj9Ut4dgs7LQ8aX88TLR1EPEJ5Ab0WKhooXPH5XR5u8T++jSGGxBMNSKSk2PLwU/BnXp3z2Gu0HjS/XgsL5FytOic+cQZHMMwZbQfpr5WTN9c+rQbBkS/39FAwhyY87OmQMOL+ZjeB5qCihZriUEvV/yiPxejhGHFeW5Tl2BE/zPhgkUvfV3q8Q+xITSWcZGxMnGDPOZ449j606R8GomYzXdE1TFWcYoJf7D6EyRGiQZNrtAzb8um0DzpWcEdufkZUKfTCVI0Kx4YefoQ8IFm1gOvUeSxcmTR4vwTApcmJi4tDdacCSRXfh++++g6nLgDtuX4Ix+RMw5NIhwD8YFZVlcA6Z0NPXia3bd6Kyukq65R955HHctegPMBkd8PIIwKCjHzt3bhI6hZS0aGz7dSO2bNosXX133Ha74LuaO7oFQxUXHSsd4RFhkXBYjTAYavDxx68TIi+NBe2dFvjqg2BxOtDvHoJjENKBn5gSgzC/UIyMKcDUSTMwpAEGPPrxxbdLZUM5ZfRNyMrMg2PQhNXfr0bCiBSUVZVJw8nI7AJ01XZg+rhZSEnIhcbtCavZKnqo5Ejj/DCZu/HhJ28jPScB7d0d8PYNQEpqKtq6WjBgs8Hf0wPzb1oA16AOQcHRaGxoE9hPZLhCq8Nn7hwcFk3ImuoaoagakZeFJXffAoOhF3WNbSIQTkyXbMIELxqA3j67MORzbgSFEuOol599dJ7iI/idbAaqNBvXWGRkGDw9AbvdLRtv4icHh1wKF2Fyssxzzl8yJNTXNYjdoD1kZpTv4RqiHeB64xrhfFMbfDhnlQYcXxlXldCaDQgsfzY1tso9UqJq2uQp0LqdOF98zLLhmx+Sdh7fafqvgdCnf35m0YB9YCA8Oi7TYLfvffnDD68c2bV/G/v/Dh45ejo7N/fmHlNvV3ZWdmZOTk7ynj27P7l84dK65WuWV/zwxT+e27P/t389fN8DO86ePfnxC+9/tHnvP9f9BEd/sG5ouH7WU089/j8ddP13x9e8v2LtMLtz7v/D72CyGLDis2VCf8DMGUs+Vyou4NSZI9j622ZkjcmEZ7APLMN9CIzxQGtLM5KC01By6ArsLS48cM9jyM4rwAvPP4vk9CT88fFHMffWW/Hlqn/gjw89jKXLl6K8plJwBi6zQxxCYnoyYpPiUXqpBH//62twO72wZvU6vPjCi9jw4/c4c/oQnC47tNDBPaiBTqvH/fc/JBmJn79bj4wRY3D7HYuQmZMGTx+g/Mol/LD+nzAZTMhIScVNc+YpsimeGqRmJ2L5muVYeNc8lFafx7Q5k3C1vhy9PT0I00ehua4DhSOLUFfZjItnSiRjNmfOXOHk+eHb9dh1aA++++47PPHEU1KOWbnyc0ydVCQ7nn17diE8NBzaIV/hHPL0HcbNt9yA7376Dt98+y3eeudD/Pj9D3A5HchJz4XFOIDONqMAhB955BGsW7cGd9+zBAsXLpCAgKS5t8xbgNqrdYLLItj+ak21yHXMnj1TcFhHjh/Du+98LOWv3NxsEXdnIECWfN4zAxVKNvl6eYuqAXch5IVicJWXmyNli8aGFnFS+TnpZPLA4cOnhCqEYukKt1Us9u7bh8LCyXJMi0hyaNHVaRBtNLdLCQQ8dX6SuWI2iUK+Tc210jRBzUnunEmMS9wYy4YM1HJysxRNQI1OnH1IWJhcPwO8LqNBuNVCronQ8vnQEPv7+grIlVkoZvvoJAfdGgVTNjSEH3/88Tqepr62Rkq/VCdoaaJ4eLsYg7SMLGGXTk1lJ5AGJ06dlJ0ex0QpYSmlIBoUOjO1g5CAW77i4hVMFa9BMhrepOXoFmwEy1vEhknDSJxCHkvnzffHRsXKzzwX/y7dRt2dEpQxy8nyl4oJE8LTa51/zMBI+S8pUbIhanlNlfVhZlQlOVX5qhiU0UCqO1NmcAgWpyHkOKgBHY3shHETFTmg0FAlSLoGDud7eJyhwQExxmqgSCUDBm88Jo082dB5bAYELLPwvSr+SwlYFd1KNSDk8VXSVQZ+7LLiuYSmgt2GlK7S6a4DjhmU8v7pDHh9pH7gPdC485qcQ4PyeceAohFKJ8AMArFqHANis/g3Yze7rTUI8PZVGO41w5Jh4ni63O7rpUUVW8Z7YxDFDBPnAecHnyPHmPepguV5rwpuj/g4RaqLx1D5yNjEIfg7g0mOk5ubBZutX7IMfK/K3q9SAjBzIZxjImreL8di8KR2qzIbwmtg9oQvkm3yfcxyMnjrMZrkuXAdikaotzcuXbokY8HPDjoHFOqLOXOUINlqldKlua8PM2ZME93Wf6xZjbBwPQ4c24cZs6dA56W5ricb5B+C4uKzYldnzZiFNWv/gZy8TPjr/bFn/z784YGHsXv3HsGDEUNFm/PKi68iM3UkerqU8v+g04pd+zZi+64tGBiiBi4F1b1QOGEynn78Lyi5WANL74DQ8sTHBqGhoQwV5Rexe+c2gVtwvk6fNgXjJ07A5m1bYTT3Iiw8CvrAUNneU3ZtwGXEtOkT0NneJHaS8yEndwTaOroE7pCdNxLbdm9HcLQeYfoIWOtsyEjJxo0Lb0Sv04hdx7bC3NuDBxY9Coo1emjcWL/pe0y9aYZkuysvVGDAzpJyOODyQG7mOAw6huDn4y8UHd2dCl/f1+v+gZvnz8Fdv1+EpcuWY8/uQ/j08y8UnKLLjs0//RPGbgNefeVtsBmTnJgsMZNnT7pT4+IFb6UPCEHJRW6GemG39YksInG94RHRksFkAxjnORVAOPcout5t7BNOyrZORa2DsIphpwsREWHwpvwJ2GSgZNW5LjnPUlLj0NtrQ1gY4SLN19dycfEZOV9mVjZ+/fVXJYsdoEdoWIgEz7QHfLa0gSqvHtc/7aQqTaYGZYofUeTjCBNqbG5FdxdxuMAt8xZi0y8/Y5DqQUP9LltP158X3XbLnTZLT8PCex+4n9f8xlOPzXvy8WdXv/r6209PmDbj5rSs3My8kSNnccPGzcHuPb+dWLXqo3kP3PfMc7fdfvvrGrg13PxVlJee3//b7g8KJ018NzUpMfP7b9dOX7v556P/XZD0//f/Nc0dzuFhrQubt2/EibNH4B3gge7uDjEc+fl5qKoug3PYjvSsRDR2N6HPZYdPiA713RUg3qWnyYwwXQyCB6Oxft1GtLcZYbOa0W1oRWBYIFoNBixfvgLPPP40UpNT4OGjw2effYbu9g7MmDED0fFxEtHv3rUdp06dRnpyFmzmAUydPAXnL5xBc1OlBD0N9U0IC45EV3MPkjJzRfaJz2jHzp3S/suORdbKf9u1C4GBeowbOxrnzhVj4qRx+GXTBlTXVmLUpAK0GJoQnxaHgvEF6LEY4BuiE3K60vNXYO60IjkqFRkJuZg8bhpyMkciMTYFH32yHE89/azsrJcu+1goIcgu/a9v1uGWm+dD5zGM/Qd2S5m1sUEhgPzzC09i264twlScmzcCGg8/BAUEoq21AeVlVRg7ohC5WSMkWOJ1+/n5IDUtCffff6/sKNjir/PwhtVsE+JNP19/MeCzZs9EQKAvPv9shRjkmTNmi/G9UlEupYOAID3qG2oFWMyJf9tttwuHk8lgRF5OvgBIWb4ZdrskAJJdvz4Ane0dcGMYYSGhOHLsqHSK0rn9/nf3iUYis4TMkEREKPxcjOB6TAYhFw0LC5fUs3+AQgPAmmtCYqyUsPjs6IxaW9slW+ByDcEx0C+OVoDhnV3SYRYZEyVZDzpwI9mdtVpcOn9JAsucrBy5Topfs4uOHTrktyIWjCoQYZFR4jRXfv7Z9XKdv6+PlINTEuIlq0A5o8TkVISFR8LDyxvBQWGCuaBskkoeytIbSyh0mKq2oeDqyCYfoEgJMfVPRydZGp1OgPYKfkgxwmwfp3EiVQIDFCml+fhI8Kl0IRHsahMMFJ85aUyYVWJQpmbkeO/e1wCyBJAzGCDrO8HyLGMzCGAGk4aQQTgDGs4NlYNMMkRapbuQX/wf74Hn5t9ZyuB9JSQkCS5SOvmIc9JCxpvvV2gjfEU7lFki/i6qACyb6HQyPgK27yM7e+j1Ui3HgNdFo83zcYdOo8wvjgXvnZ9lYMC5EhGiMPjzWfL+1e5JESp2OQXor3aLCoO5a0ghlrxGEWJzWBVc2aCCYWG2l9dP5yQUHVaOtR0DDps4HTYj8V5IKiqt/xrFMfF4KiaPO386MbWZgtlylseZOecYqBJMPB+PTefJIJtBnFryFKkcni/AXwImZpp5T1w7KpGvWkJUA0yuYwZlvBbSWzCYYjDLgIrv4bgJOF8IaNslU0FsjtqNyev31HnJs+WXlHlFTUJRGiCvIalaaHfV0tW+/fvlmu+5+24kJSVg48aNaGlrxJkLp5CalYx9B3eJbB4zIQxeY6PiEOAXhMsl5fjjw48L5onOPjQiEK++9nc8++wLSvY42Bell87j85Ur8JfnX0F2GqEtXjLfXcMD+OmXdbhSWSolefIv+vp5IDAgBM88+Qr8vUPR2WZSQOCDBgT4a9DYXIma6mqR5zF0Eg9I0ly9EPBWVFViSOOB6bNuhFurw5WKy9B6unDHnbeJXVi//ntcvHRWNpa+PkEwmnpJdIfa5mro/DW4+/Z7YKq049iBE2jpbcH0+VMx6DuAC+eKcfPkuXDanKLNu2vfbkyeNQVZ6TloLu+ErdcG+AwhNSUdXh5B8PTQo99qF9sYFhotkkBHjx/CjfNmwj3sEKxuQ307+h0upUv7ygXk5aUgKyMDnp6B2LvnMDKzcqUaQ5tVVDRFmqz0+mC0t3UL7ionO0tkELsNHbKpo44zxbu5WeGGhg0vfN4Ber3ME64hCpTTdvGZe2kVe5AQo2xyLDaHzA3h+AwIkMwXNyq0b5LMYODv74f9+w+JHcrJzZP5SOwx/x8WFHS9lM+NmXTeOpQOakV/lRhb6ltyszosmV7OYa4hwj2aG5tEVUUDL/jrQzAw4BIamF6TAeEh/igvvdA87HJYnn3qj7m7dmz/ceG99/2O1/Tq08/fYeyzV9V1dna98sqrF8pKy/wnFBYFx8bEY/v27ZdPnjn1kNnouJKaGv/QtBlTPouNjJDkS3NjfVlqclLOiePHl567cuat7du3K6SL/5vXG4sXeyFEF/jGVz8qJJH//Usjk+v/w0uTP3LcMMsF8WmJGNAMinajw2WDPtBP+H+unq4AQoCM3FToIwIQkxoNk70PbaZOGA19KMgYBU2/B7qbTHj47kdw07SbkRiTKF0cX65ejS9Xf4ktmzdj26Zf8e3ab6F1A1ovLb5avw61jQ24954/SBdVW0stXn/tb0KBkZqchkkTJ0sJ1Whsk0UbFhqJwknTERuThOTUFAz0W8RgbPl1gxifkMAojB9TKO+LjouF1d4LQ2876jsqkZodC62XE3UNVRjWesgkKi9rxTMvPgIb7LhcVY7ZhTNw4tAJVF+ohrHVjIO7jiEyJB41Vc3YvWs/HnjwISH7Y7t4cloCVn62FEVFk9BY34TPVqzE2HEjBEy/fftu7Nn3m2SKbrxxDuITk4Qt++yZUuEQG5GXjymF06GBD7LTchBKiR9/X2zZsgn+AT748ccfBNBLpu8zZ84iP4+CvROggVYmtz4wAAcPH5CuQrJRkxQ3OiZKds+UQCkrLxMHR96ZuXPn4f77H8CAYxBOx5Cw8jOTExXuB7cL+Nvf35Ky7Npv1wpj+l//9jeMKihA8ZkzuFpVhdfe+DuMRrMEmSSeZTqbmBWlJBIhJcXUlCS5VgZcVISgvicxeCKU6x6Se1PLPhR0j42PRUdXDwKDQgS0ajdb0NLYgFgSEvZ0SxMDs5BcuGTtP336LGZMnSG7+WXLluGRxx7B5culoDNmmTEzIxdO9xAmTJikYHoC9eLYqirKpdGAOBNmNtjEwgxLVnY+BpwuXKUz8fURR0RjphmGZA5+/XWbOG2WTDneNDAMAvT+fgqpqYdGghDpqHM4xOmyNMiOWD4DgnfV7kkaLbaq0xjRAPJ3Sl/x/pjpJb2GBzFlVosQPKqgeJ5fq1MA/MRK8b5sjn7JbJL5msZPNXx2G1n1lcCMARHvndfJZ8TvDIS4PiQreY36gcLqCu4IouXKc/AYpHhgtoU7YpaYWQZzWBUMFztfeR+kz2AWhudngGXo6pbMGZ0I75tjo3ZnCoapo03GTwWd8328DhXg6+FWgigGF3yxREbnr2YZGcDwxXthEEIlC5EyGnJLubO9s03OyS5WvkiMqjRCXNO2JHbKxky7oifpyZ/cbumOE74vu0121ypBLj/L3T7nxH8llVWbLxQqEdLPKCVqtROUQSB/V4Xd1QCKc4zjSOfK8/J5SKbuWkfEkEsZM1IXcNzUMjizMZJF81QUGQw9Jhk3Xqc8F4dDnpPBoGTMQkLC5DhBgcGSKaNzVpqbFNJa4psYHDLbruDdnOA84P9YWh43ZjxOFp8SIt6iKRMB3TD27t8JnwBvrF7zJcaOHSP4tGef/g+0tXZh5/bdSIpJxYP3Pirzd+fezdB565CbN1LmiM3Rhe07NmP3qDTlrgAAIABJREFU7p3Iyx6Fxbc9jH77MOKSYuCv98Yrrz4PTx1wobgYmalUgbkKH98APPXkC8jNHou2FiM2bFwPb18nAkN1EtSY+nowbtwkZOXk4ZNPPkEsm296+ySw44ZQS53joGDcsfhOHD52WDaSdy95QGzJxs3/wpNPPwX3kKdIrJ08fRhevk6EhHhj9qQ5SPLOQ2dLD3wifbF+x4/o6jcgOSUeUwrGI8hXj65OExpaG5E7dgQG7UMozJ0tG/YWYx1q6xqQkTJamp084QEvLz9crbiK8RPG4mLZGei8nDB01yMxIRaGrh58vepraEmfEeQnXydOFWNkwXjcettiKUX6ePti9949eOqppxAcFA63WyNBGbOxLGNDQ0iEW2TmuFmw2xyymeZcDPQPlCCMHJ9cn1RYoC3gxoObzfTkFFn7vYZumU82x4DYLWUT6sIAdTKlDEmqF73MLZGfcw4pcmleCiEzM7WVleWYWlgoWF7aDZUUW8nE90u1gHaSZNZsBOH1cUNInjVSt5w6cRI+nuRTjEefuR8RkTGw97tEEu/xPz6CqMgQaIcHseGHb/D0U3+EdtiNjz/4eManX686wutasGCBn8Ew6HPnksUbXC73Dcz+MlvGe2bQy2tqblIkB+Fyoq2p+dSzLzxa9ODdDyZ09Fn746PC5v7trdf/1dHcdmTi5LEz1Dhq27rvXxszecKTodHh+stlpb3G1vbGk3v2PfH2unUl6nu+/ezTdxJT0xdUVTQcj46O11tsFr/0rPRCvZ+3tqWh9nLZxbOfGjqNxz5at87yv4vPXli8IGXerb/7YGBI27Rr1+5NYeGh4W98sWyHxjdENzx99iyU11SjqaEBKSOzMGPOTFwoOS8lMWuvGceOH4bF3ieSOYmZsUjMSIXWyxunTp7B+IKJ+NuLr+HzT7/ExeISvPHCG7h13q0C4Fy3bh2+XfeVGO5777kXG9b/gkBvPUKigrBl/y5s2bENb73+nnBKWS0GLBN2/CoxyHfdeZfgpzZt3CBOiXgDu20AYeHRYuhPFR/Fwf07cdP82cIXtm/XAanjP/jQE6iuqRbR7yu1l9DR14ygME+kZsQiMMhXJItYEnKQzsDqQOGcGQK8rCwtxYxJ01F9oQZ7Nh/AF0u/wtiRk9DdacaBQ8fw8MOPoq2jFdAMwGQx4uNl70vmYtuWHUI34enjgenTp0qA8tFHH+Ce3y2Rybt92w4EBYXhhtnzxHBeulCCiPBokRahrEl4sEKDYDB0SObp5MkTEtAQg7R16zaEh0ULfishPlEwZYweuKMmpQUzQWxFv/t3S4R3bdr0KVICYhcig5n33v1IgP4njp9GdEQ0Zk6fKeSZJqNBnM4dd9wuwtrdPYoEz9tvvSsLiMEPiXmfeOIJKV9yV8RnkJaaLvckmomJiVIiFp1DqxU5ufkSOFHXiM+Nr7CQIAwNuQR3RKdPB0jQvz4oBKlpqSIrFRESDE+tBgnJYbBYXTLGTHkTuEqn6Xa6peuVmqfs/KFIMjnV6Iw5Lsy2RYRHITSCWCqTdDTS0XR1tCtBQrDCns9rvnK5Apk5ufDQeQrhMcu+o0ePlHsgTx6dWne3gsdS+agUXrYIaSBgQOGh1QgpI49J0Dvvi46aAQOVEPhiZxwDHpKLkvaE2SxmK9WMFalBeD3c7XvJWCkixBJUWK0KMaxWJ2NODVoGdMzIsUx4qaREghIpR/h4Siaot1fhaVNB+jwGgxIJIrWKpI5K7Mq/CQ8eAxE/AtXt8PLwFEfdQYoADCN/ZIFADCgZxevmvfP/vF92oamNBwxeCKRXO6zUBgVuKphZiYgIEZko0boj3ik2Vhwo51pkVISw1TOgI36Fx+R1cqwVfjclI6kGf3wOqg4mS/JqmZMaoTT2DGr5frPNKs6IGDW1E0zGwGYRQebhoSFlPHyUhglmh3VeXuK41SYKFaPHa2F2i8+Yjob3xOyV2lWrdHkSxsPOS4Xag9fJ40sWbnhYMhXclHDu0WmJgyRvHbGG2mHJXPP6snNzkJychPPnL0jGLS42QbKWJGJlEHjpUimmz5whmrvM8LIrnZ1yzJYotCM6pSlAT1xYtfzMc7DBhKV+nju/YAQ8PXXiRLmZY/MGu4x5PWye4vytqatFyeUL+I8/P4Hd+3YgM4sZsiHhYjty8BhmzZyLMSPHguFtv9UJl2MYnh5a/OObzzBj1nRRWqlpuIpec6sEPseOHBbKiP946u8ICgwXYHdjcz0+/uR9zJw6GaePH0JfT6fQirBM9+7bnwjVxLKln6OqrhJ5Y9KQkBaNitpS/C+63gO6zSpbG34k2ZIly7bce+9OYqfYTq+kEkJCrwNDCTADw8CUyzD0OjADd+bOZQpDCWSAgaGHloRU0hM7iePEiXvvTbZkW5It6VvPPnp97/+v79NaWY6t9r7n7L3PLs9+9rJlS9Hc1CH64Paqrubac7WIjoyBfcQpOrP13vuQkpoqc0U/+fQzxSowswAHf9iJjMxUdHQOoqOrE6tWL8Te/V8jLs6CK1Ztgn4gHGlJuYhKiUbf+AB+qDyE46cOY8XCUjjtDoHNNDW3oHRJOex9TiRYc4WXMjQ6FNvf+ycsJgbXNqxZtRo1NZcwOqIGg2dlp8BgmERT43npGDf49ND5fWhtbMDeA9/D7RuX0rDb5cftP74LR4+cxJ13bxX59vvYbBMsVY+pKT/MIUqnqYMhIcGCdSYrP0f50f4wi0y7w70nQz+dKJIx0zakZ2YKHpfBIIlmbeFh4owzy0bZUPhDo+oU9ygSZO6Jli2jfAusY9gutoAPwo84ncBgUIEOv4/vo91i4KYc//lIS4uDx6PmwVL+zpw5i6ZmwksM4kQy0AqxhCEzIxs+v16aCx944AEkxMcg2OBHS0udNNgM9PehtaWz7d+ffnHz9ddc818FRTPmdfX2+CanfHraDH4OAylmT2m/eG7Rdp09cwaxUZG0B64dX+0o2b79L3Xffn2gNSkpOc0aEy33gDF3f+nsWbHb3t7+3o6vP/3P800Ngw889LPHZxQUbLFZQkODPb7g9ubWdzbfdcM9X2z7+KW/v//W1zNL5tx580133LH93fe+fPb5ZzbvP7DPl5meph9z2hECr/3gnt1/fOjpJ5/9fzll2196/h/LNly7xeMLRmd7R5PZYgo6V1W1V5dRFuPnTTS2NyO3KA/FpXPR3TOA7/cclSh67WVL4PE4UFt3DkP2IYyNApa4cMxbME8OkLtvuRuffbgDj/3H8/jdc6+gpqoa+7/fg+pzF/D8c8/hg39uFyDgLx/+Fa65+kasXbURlrBw7PjuM+w/tB8v/e4PEjVbzMFCOkpDytl2K1eskJmM//XHV+Uw+Nn9D0otn9km/v7tt9/glVd/j7NnK4TtmQgajn7IyStEdFwM8ksKYLWFouLsSdTVXURrcxPmLSjEjDm5GHENobWnDeOeKYwM+7ByxSrMmpmDXTu+w+zshSjNX4D89BnQ+Y3ooSB0tGPTFVvwww8HUVY6Cx6vG3967b/R2NSKB376MCpOVeJsVaUcro89/ihOnDgmhwuNu94fJODuvd/vx+HDR4WM8NFHH5NoPCcrFyeOHZeMD0sgDQ11eOOtf+DI0UMItVrFKSG26vHfPibKxi7KgoIiOOwj4tyQ7PHTLz9CS1uTlFNpOFevvUzW8N1t7wkB4+LFyzA0OCpluZTEFBlcTkqM8vmleOqpJ8BpDjx0WLr73e9ekrmdnIVG54SHUEtLqxzijLqp3BppqtY9xsODxofZIjot4rxlZ8ue03EjZoAOCLnbtPE7MhFg3wG5zpVLl0n5jg4R952cWexs5KHMz2LGiocUswOMjhnt0SjMnVuKLVdfJQcSHY7c/HzBrfH6mK1gZo+ZMb6fToDgtMgTRUsHwBYRKb/39feKE5AQnxjoPIpVHU/dffKeOfPmSsmFBxvLvT3dXZgxq0iMj5Tqhjgk3ayyaWGh8t09vV0yEJtZMKPBJBQpPi9kjxXQPVTWjFktyoyWwVKDsl3yjw8BnJvUYc8HD3SNPkJhRExSOqfDw3vhvTPjQgMZFKwMqha9DvQNirOQnpom1Ch0BDjj1O0an8aT0LEhbxFLH9bQUHGQ2bjBQ5ARr4Z50zBTvAYeBnzwgKDDxX3n92RnZ06XQXkfpGLhfZHSQjJHFksAIA/YbKoUSueVZUXiJtn0ImXcYEURwlL61CRpHwjUV/xv8XGKwV8j+yX7OD+XzsyYSw0657po9B7EVtIZnW7bZ5nWEKRGHukVhQaf18qxXGti2jS6Dt4r95n3yc/genC9tZIk95av4XNaeZevZ6ZRGxzP59jFzY437h+JVbXpAmx+IDGzzDYNUvx2HGROOaMsHjp6RGxyQ3OTDIwmRQPnPcpw+WF7APsHORApE9IJbA1DUnKiEIDv3rsH8QmJskfkHVy7+jL0dXaLHWe14tSZ0zCajaiuOQWnq0NmRqYkZ+CKyzdh93e7sH7NlYiLyEBiQpqMbaIeUs+sESa88uoLuGvr3XCMeFBTewmOsT60tjbhu53fICY6EUmxmdKxXVCYiwMH9uHggcP4zaO/hN4wjqbGSzJqqeLEKUx5vGhuaIbep7reYzJi0NjTALPNiDVrLoNFH4o//unPKCotQERkFJLC0lBx9CxsUbGYV1qOVavXKH4tq1mSCTt2fIaS2UUompWHisrjUkZevnylBBzzF8/Dh5+8K+XIpXPWISYyBU3NrWjvaYPLN4quvkYYzeNISU2CfWASjfUdKCrIR1HObIRMxaCjZRBt7b1Sqs/OS5dZ0SypRsXEor2NGWsjyssWKYLjzlZ0d3ZhbMQunF4xsdFwuUfxtzdegS3Sivq6ZoSYQsVJWrxwGRYtXCKs+jqwEcSCKeH9UkTSlGniwqiH4bYIsdXSjDNsF5vL6zl3vlpeR9mk/FEmKN/ca2awWO5UjTkqYyy6FrBpGi8faVoYxKtMGaEEzKgza81Rb8Nob+vAQF+fdGD39quOTM1hK5o5E0HBBpm9Gh4RBr1fdVyz6kL7wEQNdWV8wim2kMEZbSZ1is1kzPYWFhbI7E1mNpmI4D+73SFj/kgkzhI/P1O6rgM2ijY2l12izlG5P54BhO6wfMtS9py5JXjst49dk5ycdOXCBQtvz8zKAeuNVrNFbPmpUyc7vFOTF0KsoQMHD+5/s7q6avTWG2/9e15WdpnRoB/84eAPD7jcrqHieXMeO3GqMtjjRUZCQmJY3+DQ3hkzC+I7WppH4mNjshaWz8uNCguFd9xZUbSkvOz/5pg9edvNK+2+UHe3217/8ccf9z981882XX3ddX/VXffIGj8B3nFJcTh7vho9g70Ij4jBFRtuEsU5fvQgcnNSEBsbioF+Yk9SEBkdj4OH9klWJSwoFDXVDdh6x0PYuG6TsC5fvflKpCam47XXXsP2d96WTX/nnXewdw+5WLZg/sKlGBkdwP6D+4QlnpvONCPJ7X71q18JqzPLRSwFMWOxe9cu2fAZRbPE2aGjwHLI4gULhZJi29tvoL2xFuuvWoO+oW40dDQiMiEKGzdfiZLZc/HZpx+jr6sTZ05cgDEaWHfVAkSnxeIIZ7AN+OBxTWHD5WsxK3c28hJK0FnXj42rN0nas6O3E0ePH5EsELtUFy8qF7JDS3gE7t76E5ytPC8OB52SwsJ8+PxeIXYsmztPjOXQwLBMI6g+ew7r1q1DiDF0mjaAVBQF2XmiXJk5WaIsn37+idT3CRCm109CXY44+vXDv8RHH32M+BiWOQYx1DuItMw09A5149bbb4bd3i8YBg4U56ERERYlWLSS4rm48457JNKmkrIcxSkGX3+9AzU1F6bLWxTu0tIyKQcSRM4yEh01DnLnwUKCWSo4yWupoCybS3Zj3CNlEDpQNPZMG/N5OkP8XQOfM3rjIUEl1HioBHcw4RHnhNdNECu7yBKTwtHfPyqZJB7kBJPyNUcOH8Ujjzwi5Vx+97333iukvpSfuaWlkiEgyJhKzkwYy0Eb1l8u5WAOXhdMUoDPScM48FqlY1AfFOh2UmN6aCBkVE58nIz2ovGiU05j8c23XyG/KB9zS2YLsFcRxE7JuhMnIWWBsTH5yUwSD2LNsBFvwusrLJwhGSRmRXldNGbcb62LUcMRscOWhoXPU/a1LiYFEId0EY6NORXea3RU8H3MznCNjSYTBgYUka1rXDVkhIVaxQDSSMph7/MoXrRAx6fiEguXNeB3cRYlv5vOMCN2XgONo/Y3fjZln/fEsUecucc1slos0uXF6xTHyDOJCFs4oqV5Yxi2cJtkTitOnxaOrtSkRGl66O/tAXScdqEXR889PgGTxSyZL36OwzEu48XYiCTRvYllWL+sAa+LLP8CXA6A9/keroXqZGUjg/pdy2j5QFZ/lvcU8SuvV5WNiath2ZklrkjRAb5OoyqhbPA1zD4xwKLsqTKiYu7nZwlPGUutgAQqPCR4MLIMSB4xOk6+qUkJePh6Zn1ZduT72JHGQ3J8zCWHDv9xT/bvPyh7QT1hVpDOBbMi7DLl+5Vc60Qf+S8tI10aK1j2JqdU5ZnTKF+wALW1dZLhHxkcwpTbjZ17d+HyTetxouIYDh7aiZSMMPj9bgz1DiExLgXJ8Wm4/dat2PHZPly15XrJoIpuhxhw/MQRvPzKs5JZJ2qBzumZ6gp8t/MrsZm0KdVnasQ2ZGQm41TFCSxbsgb5BTk4dXa/lOOiwmPR0daJfbt3obutC6nxqYiIjoLb7MUPpw9jZlkRcrIzUZhagBee+z2KFuUgKycfm1ddg4ToFMBvgMPpwoULF5GRlYUTJ48Jw39UdCgyc1JgH2GZPUv0i2cKbcjQyABOVx0XR64gZy5OHa/C+bMXYLaEYPmKhei3t6K67hDmzy/D6VONcAy7MDO/EDlpBfCMBGFmfrkMTOdkhgs1p+GcsMPAbmBwSkawzHImOXfZ3AVob2nH8OAwUpOSxRb09/UiJ4/3qMNvH/u1zPQl1UqQzog77tiKDWsuV9CFYafs/aW6erFjDCJUJjdY2V+3R+SJekkZ0oJWyin3n3JNvdDm2jJ7RDujNcWQZJsyqQWEvDat61P2N1hlnKkTGikxsb10zugMdrV2iL7TDmsZZH53XUODwC00AlrCYxS9R4/oEDPV/HxOF1i8ZKHIvNyT0YS//e1vWLdugziY9Rzdd/iwlDb5/ik/JDlDcvfu7i65ZwZRvH86vzxHeD1sCOPfmInmOcQ15L0pmM9FHNx3YMeSJYuvnDlTdS1zfOEbb7wxlJ+fPzExMdFWV3vx32lpaekrV6y4xjEymnrs+JFGa5i18pHf3H8D9fnoD1Wu5JQ0U9/AoOBg33zrzW9379y17YEH7385Nioyi+sWY4tAZJgFne0tx8pWLp6eSPDcvfde/sTrr3/7vx21xx96fEVNbU3DksWLbtNteW6ln4chwd6OcYdEq0ZTKBoauxEXmyhknKcrT2JooAvpaWlorO1AZmoeRoYdGOofQkpCCgx+I3yTQXjit09h21tvo7qqWlifg/XB+MlP7xXurM++/BR///vreOH5V5GQqKJrRr4c+1B15qxkWTj4lMzh99xztxwgTz/9lGwIuxMZRX7xxZdSwmOqngaIyhvsM2D2nGJ8v/c73Lr1OujDxzHsGcDBE0fQ3TWCuGQbbrv1VsEWcRZkhC0aLV0tiEq0YW7ZHJw5VYEQvRVwh6I4dz5WLtiIwe4RrF21RhxDcpv9/Bc/w00334A5c+eiraMTKSlp6GjvFhAuMw8sffFQYlt+aIhZBG/vvu9x8803QAcffvGLh/DVl18KADQhLhlz55Thiiu2SEclphT9gM5gQEdnu+CcyJ5MADK9ex62dEAvna8BO2A4PzMqKhoRlnAUzynGwaP7MeIcRktzIyoqTgqujFiTysozMg6FnDcEjH74/oeizMx6dfe049lnn5ZUsmBWhoaQnpWN4lmzce2110u0lp6WIYcNcQxcNwoznS+mpBn1E1slWZ9gRc/gnBiXw4gOBA8PKjp/Z0mEBoCKo4HHtY4ycTBCQsVwMEvIkR58Lw9npqs5YoqHHZ3VqChSD7hEwV5++Q/YzK7ev/4V9z/wgCj+mvXrhL6A5VZmIWouXJRDk3IjQO8pRUArGZZ4JWc8pHkNPCxMxpAAkFqNGiLLNR3Bju52kTWWVPfu3SN7RXZzlih5XQvnLxKDRaC/mnk5Ns0jpvFi8Z40KgtysvH+Wcrm5x49eni69EgjIs6NAPgV2SkPXK6ddtjzmmn8hPvMMYpgg07kkHvLUSoscZBFXutYZIaU/ydPm9Zdyp/EZDFL5/WMy7prES4/u6+PY1pGxLGmweeaUT9phBmZy8xLk0my4VxLjeOM+CZtaLp0ogapfeehQEAvu4aJgWjvaEVWZgYmXG70DQzgzNnTGB7ol3IeU4qTUy4prYaYOb4qXPaJ98UsJzGjKpMYBENQkAzeFoyaV41v0RofWNrVSGd5qEwGyF253xofHdeBzjj3TzpNAx1ofD1lha+lEycNHSSctdvltQy2eIjRmPOA0zpa6exyzygHCsAeIg4Rn+cBQ14m/o1yw2yeouEIl8OO6yR8ap4pdYBYQ2Vf2bWp0VuobLVLwPjynJ0kzuMoKMqXxhxeL+WdThltED+fDrrs/zhHWHFGpxtFM2eIU8X7Jbfg66//DWXls1FUnIs33noNmVlJ2P7OGygozENBNptxBlEycx62bL4ef3ntH/jlr35DsyVOKjOZnJTy7AuP4brrboAx2CqYKGJqv/n2Szz55BMICjKhta1XsnFmi15s+s03/QgdnW1oaK7GuZqziItKlgB2Qelc6Kb8+GDbB8jKz8XWX/wE9zx8H+Kz4hAXHQVHDzGu55BUkCrBRVlhOf61/V+YN2++8JaxhEU85t693yMyJgJ33f0jvP/+duTlZwknIN/DjDeztRGREQizWZCQlISRAQdaGtuRmZYt+8NpF/UtNYiJV1QxzlEgzpaIY4cP4O4f34PuVodMLSC8gJ2S1NvG5mbhvWPwSd42ZgQ5MYO4r4yUbCxfugqFuUWSjWZG2BZjxsBwGxqbLuHDDz4Uh/LqLdfhR7feDu+UcnoE70lWximfYAI5bJyOFfeTsshSJINnLci0WAxobe0Rx4Old+qqZvcos3PmFItDdfFivcg1Af2SaR0ZmaZ0EbmRihUz5qphRTXPKOiKypopG9Tb0S16QAJZzlam7LNcz+5xyjjlUEa3RUVJuZTNYqSAYraQtnxyUjmV1Iv4hFj0dfeIXJFxQDo6LRY58wsKZ6ruzuYWubZly1eKvlC2qQO0jzJOjdNAhoel4kIfgoT0tFG8F2kE8vtF11lVkPuzqu5ldpBKAoCjqgpypVJy7ty5kejo6Ag60tRhvreq6sy2vNzcHIPBsJTgBS/R4WazFtBNGgyGYNL1cAPNbGAJMaK5vna48uTx/1i6aNH9BTnZJbHRkboL56tPL9x0+Tz6Qc/86rcbr732hid37d657RdPPvJ3XfINEX4qu4wi8bgEpNnZ1YUQcwT6egcxQtxV+XwYg3Vob2xGtDUa8AQh3BiL82cvikNigAGN9Y14+eVX8YeXXkF/zwA8bh/uuec+LFm8ENB7hfSz5tIl9PUNwhoWKYB958gEUhISsfvb76RkxfT3ZStX4bkXnhVFIBkh8URcrDXr18pCkpKCAsGh0RNs5x0Zw8mjR5Ccm4Lb770JUxYHKi4ew7hvAgmpCXB5J1FTcx7ZmVlIT8lEeBhnE17C6dMnkZ6WjHVrl+PUodMY7TLAZk6Gf9IoLdxFRTOFVfmZp57Cpk2Xy3y35atXwKQny7ULpysr1SiJ/j7odToRMEa1fT09YpBVC/uUDJal0hTm5QsuqrdrABs2XIHgILNEayMDQ+ghrmOM5cg4dPf24Fx1FcbGJwRDQY6vjvY2KVvQoKalpIizVDavVDAou/d/j0F7H5YtWSIM5/zOrVu3Cjsyx2MRh8fMh9FglGsiCSSHGJO9mcbtnX9uF8Fkee3BBx9SxLxz5kh5j8aL2DSuNR0XxdCuog1i26iMLqdbPjcuMUENVI6MlIiFBwQNAp0yCjoVjJGKVmriZ9HZHOjpF0VnCbOgIF9GJXGfObeN3xkVRQZ0KyYmFPaGxonPk9yW7+OQZEZHeYUF+OMf/4hbbvmROGXHjh6XdadcM2UenxQv68trpTzRgaOS0WjwdTHRsYGyW64cbOQaYmajpvaCGGnithoa6sXgnDlbKetM47V86QpRWGIVeVDSoaQB4zrQ6WKkxuf5N8EmBauRSHR8NaPI52kw+X28XjqZxAJJuY+s/zabGETNUaAx4v85CopdhQN9vdMUEix1MHJjFlvKkUFGuS9izxSRqyKXtZg4cNyO4aE+wRhquBIVsZrASQFacwDXjQ8+5w1k2OiMyD2RfbylTe6V0Tida+oCHToeDDz4Wf5lZMxDhQOzBW8YHS1OCjMLI6N29HV3iUNL0Dh5DJlpI+aJgRsPOGWAISSsZAdn1o52wBSsuMnosFGm2JDAdeZnCQ9YgFqEhyX3m2uuHPFYkfu21vZp2hPttdxXfhY/l+VEGnmtxExHnXLMzJfmZPH1lGXKOzNgNPrcS9pV/o0OAJ0zygc/h/vJA5MZm7KyeaIf2lpzv7g23DveH8ttfI82folO3P79h/Dpp5/K4HGWsYgbYumF18zX8RClUy96maACEO7JjFkzp4e2y3B0o0lsPHVt2WULsGvnZ6g+fxKbrliPTz76DPD5ZaRcekoaIm3xWL9uI5zuCdhHHHCMuVFePh8VJ07ifPVZHDi0VzJlMdFJ8v3EyDa31CMy0oaUlFQBcDc1NaC1vQ4WqxmbrrhK8KFtXXUYHhlGfU0LKk9WICbahn++vR1mfYjs82QI8Munfg1vMJ2EUITrw7Djq6+QXpQqh3mEMQxRoVFweybx7rvvYWbJLPT29Ms5ZiRGIMWaAAAgAElEQVTmcpw4PyOKigukpH6p9qI4C9yjG2+5EdHxkTh85AgSYxMI0UdPV48QmY+MOCRD1t7dJFi3K9beiDklpfjg/bcwZ1YJ4qOI51Lgd9pqa2gU4hNTpOtXyI8nRkVuEuLiERpixejwBGbkFwulB4Nqnl3GED8sYXp8s3MHai/WITcnHzdefxP8Pr045wTTczYpcVnC5afXiy5Qfjq7u8T+snRIp4NyR/2jTCtYhOqkpg1htpJZeeovJ9NQn5lRo/7SdmqZfcEyBsYrUcbT0hLkXOC1aLQ7UiYN0N7IWDhzCCY5VQGqmYmv4/6fPXcucN40y/f1dHWpRrGiItx2220CxaF9SEpKlOujnZCssm9KYTAv8LkknD57VtYxKiZGdD4yJlpGmhFioWFbqWtcG16z1kTDoIx61dGmuk5JDdLU1D5NrMx14pkkEJCgINEPjXOStpVOGh1M6iltGW0nnTxW9PherjfXLyY2Xp4TDse8XDXKzeXCQG+fEAlzf0gLZQkx4dtvvhotyM4N5xxrViz6+/ub9+7b/07xnNmr29vaJ8IiIsJyc3LMuuL78/xah1Np6TzBvxBEfab6PErmlKOtjazl40iOS0BKXBys+mCcO3YBf3rhDYSHRCE5KUHKYHfc/iOZTfnd19+LgFZX1wgXDqMbdvBUV5/B2erT0kW0YOFyBBvCseXKq2HweBEZYZPDMSklET+59z7MKJ4h5JzEEHzy2cc4dPgHBIcQW6FXJSg/o2KDUCOYgnUYGbNDZ/DBHGHCklXLsG7zajR0X0RTTyM6h9rhC9IhMi5WuhDDjKEoyMjDsX0ncHJfDSJjgcSoaMzJXo787BJ8/sWn+MMr/wmDPgRPPf4c7rjlHmGi7xzowMJlC3CxqQ5//vN/wsgSi98nGAgB1I6zu00v3ZTSOWa2Yud3ezDQO4x/vP4W0lKzcODAYSH5oyDQ6+fQ146mToSH2xBui5R7Y9cMN53YMZa2WH4ibQNT+6RQSElKkshBuijj45CYliSK1dnVLoBLfj+B/mvWrEFiIktPfhQVFkh0tHPnfsG7Xb5xvRySQ/ZBhIZF4LXX/irKytIJBYpZMmbXaLhZu2eGjE4IAcfkneLhFSLA3G5kZuQowHSgY44KQiXg62gUqJA0EhRoOj/MBtJp4z2S5sMcrGYMUsESExMEj6WAyxCZUGzpOsTFcQg6MOmhsWnH2BhBq+2SUeB76RQShM3uM42OgYaJ10KFZaZMw1fwerkOjNgZvVHpGJlt2bIFcbHxASoBu2QkpOOR+KFJFzIzM+R6LtRUS5ZJ6Dv6B8Sg0IHlfdoimZKPlsOPBogZKhofwbMRIMtsaULCdJciDYnWJcm1F4fJYpGyGa+bWS9et1YC5b3SmAiwOyIcVkuI4JL4+TWXLiIuNgHzysvk85Uj5RSjphyWYMTHJUwbI2baPG4HGhrrxYngOvN7aBSlPBYYr8T3cq+06+Hr1Gun5NCmA1s4o0jWQCtZ8554H5RzlqG1+ZvhYWGyHpRTZkIpt8zYsrTEzttdu74TR5zRpsXCaNwoGTGFZ9PLGprMnMupyiz+KTWsnGvO7+rtVXx0LClJFyvpNryqvV8ZbjXWycxMXEiI4HA0gD/XQMPhKQeWZcOwaZwcX6+N2iI+hc6Oks04LOLoL5dbKEsESxo4JPh/ronQVwRwpjxsKEekBuJ903nj5/D7SNfA66EO8CfLs0KtYbHI5467PXLwsRmHtDBXXnkFwiOs0xg93hv3mRk2zr6V7mGH4gebPXeOOMZa40dtfSOOHD2Fghn5KCstwv6DX+NUxT4JIG+85sfQ+4zo7GhDTGQMIsLioDcFw6v3wD7mgC0yFieOVwq/5MrlS3Hm9EkJ3goLSlRQMT6Ct956XSYIlM+fL5ivvv5ujDj7sXzVcuHi8ky54ca4BLEjA2M4W3EW3kk3SmYVo7ykTJj6U/IzcaDiB5SUz8SXX3wGq94inc6hsWESeJj9JrzwzPPYevc9uFBzXgHeAdFl8mkRm8eAip261jCO73Kgta0DM2fmISk9Eedrzktz1MZ16/HD/oPoIKm5LRZmk0X0hGuXEJ+Ge+/6FRzDTgwNt+PSxWosX7wSpytO4/jJE9iwcTMWLbhMbIjL5cSJiqPiqHLvvO4g9HQP4/J1V6Khtg5XX7U5wJ9nl3FMMfE27NjxhWT4Z80qht7PbvFeCRKpXyReljOA1Qm9XmyukFbblPO1eOEicc40B4M2h9UFygj/RsdJK0fSsWPALY1DLpe8r7h4psgeg1T+ZFaWzgjtAGEJHA7uck2iu6dL7AltEZ+nfvO1FhO7g1VVhLrDxhs6vHwdzws6f9QTBjDETt9x++1CPstA5aGHHpKZnbfeei3e/+e/xSGk3PPaqTM8w5hJp9N0sbZWzk3CVJgtZoCjwSt43lIv+ZNJIgXjUDNr6VRpQY0WHCuKnwDW1Ke6oblOYltMirA3NlplkiUbbDKJjFKvVIBul7XjdVJ/FVTBKXNGWQkRsuoBNX6PGWzeU0Q4HXO7NMU57OyO5rB2A1IzMoUShOvHz5TzLu3WZD9ZdeNiY1Fx8oQaTLtogZBq9g4OY/GStQIU7+3qgXfChcL0DFQdO4eH73kSN1/zY3z+2ScIMQfhpRefwX33/RQb1m7GxepLcqiwQ4gdhbt27UTNxbMyHkgfpMcnn3yO+fPX4vprboBB70dDXS32Hdgvhz/bbNllxgiPU+33H9iHcYcdMAYBHheCQonX0OOqqzbD4RxGU2sduvs7MDruQnp2Apo7erB0VRkKSjLg9I5gyD2IiHgbLtY3yaR6zvyKtcZh/cINqDpVif279yIuIhxbb/o5DF4jfji+T4avHzlaiZTELNxy7R0SKfUNd6PXPoCmtlYMDPYhOzkRB/fvR1tbJ4b6RwTsWlw8SwCDNO5FBTOlndlsZDTeLdgA1sl1flUuYz2cm19VUYVFC5dJM8GhHw4jPjFB2o/JDUZDzFT1lVdeifjYOJWd0ekwd24JyuaVY+261YIbKp1fLhmsw0d+QEtjE6655hrBr9XXN4phyMtLE6eMzQJ79x4WAbNFhEkWpmTOPOzevUeUlIaAkRBnjFJIedgwyyYtxVA0BQR7SnefJUSIKhm10AjTGNBoyDDvkBCJaqlYNAhUVjopUsYbtYtTRuMZZgmViIFKwc9g2WRszCOlQR5UGrUEhZ8lY0YhZGBXHXnj4mxM+aZUdOeaEGNlHx4RYef3aYcolaSmtmYaEM9Dm04jD9Y9e/aIkTp06Ig4Z9dcfa0YIxpEGjdex9mzp0HmfL1eJwcgH3SYBWsxpbi3aHwEwwBFQaERpJJgkU4DSxqMcKMiY0RpuU68DsFXcDj1wMA0iJfXzXXnfRKrIZ1Y0uGnBolzPalfJIwM0kFS5O3tnbCTDLa8XAYrK2eIaX2V4dQ6DZnVZjcd0/rOMQcm3WPw+zkTcgrRsdGwhFhgH7XLjMVJ8p3pdJjyeoVhnNkoygmNIR/M6vDw4p6wrMnntGwQ95pyzr3gejBLwutJDBwubDJgZp6ZRQL9aeBJx8BpFcRJkepAZ9DL3xVHXahwt7E0J8Y3JUXWgAPK6bQwa0xsGdeaXa+cCEFSXsoy11FA8wbSFRilW40GVEYQTakInYaW0S8NsZbZ5ZqxPMXPFzb0wOB3yjn1QxsgTqOrkQTzHjW6FF4jDTllkQEGn6Osakz9lJnGxnqVQfR6Ra+SUlJlj7l2ss5+8qeR6kRhA0NCrWI3WDG4+uotUv4kdxwPIj7P9zEA4uHAg5YyyixmVbXClPJ7SFfE+25qaUX5wiUoLpmBN9/+b6SnR+PC+RMYd06gdNZy3Hn7PYiLiZKMTVNjO1LSUzHk7IWNznRvP1588SVsuXIzlnBGJItsMnHBJcGdc8yOxx57VDKBdIwqzpxGaflcLFkxH/ZR2g0Xsgty4HAPo+LUaaxesh7/fPc9HD9wFBk5yZhXXIqaS7VoZdNMZAhmzisUvGZiWJzcV/9oP2644SYZGM4sF5uWeECSa4+BFB1/NsnQ8f3Dq6+ILg+P2tHW3oCEpDiER1jg8rqRnE67MoZwqwV9nb0YGRwVMljvJORe4qLj8ZP7HsKKZRvx9Y6vYDBMYHC4C1WVVcJAf8XmK1FatkBGFHLfP/zofXR3t8tg8JMnT8McFC0O7YJ5CyXgjAgPhXfSg/SUVBw+dlSGizPTyQ5y2v24mHicr76A7OxckTEGIrRBvX19ci7yOy5euiCZMtrqeXPmioyx+Y1nNx0OyhtliaVCLRAl/IBnAh0lZtQo25R5ZvUoN3RciJsmaThpgpipEnlMSJTP5bQHFSj3y1rSURFoQlyC6JTVyoYZ5ZRpEAtNP/hdTBTwfD9TWamwtgEexqGBQVx++QYc/uEHuT/KJ3WN5wnZBdyTXnHgWtpap3WHDS6DA0Py+rq6Binp8hopfwyymEzgGmhUQELl4/eLDeC9qqYyBU8gR6rWuKS4D9UkE2agtSQFdUtVNRSlB9eN9yYd4Hpi2pi5VHCBqOhYuQdO2+DnNTQ0SdWPOssqAe0a750YNhl1x2ka0eSZC4VzbAwm4nzXv7jO39bSLIOe05PJy9UkWZSSOcXY9u6/sGTpChmhQ8W5bNUKnDl1Ak21Lbh5y3349c8fw5133C7+UndXK3xTfrz+2nYYdMG4WH0OPpLE9ffilVd+j5HBAcEJZWal4NSpMwg2RMAQbEJDx0U4h4cRGmuTg2zBwkXC5ZSfz3l8Qfj435/i/IVzuHjmHILDLAIYpnAQU/TNtzsQGh4MW1wYUrLSER5rhTkiGI2tlzA02AmrzYzcwmwYLSYMu8Ykuhuxj6OtsQOJtiRcv2kLxvr78K9tH+APz74KCsg77/0dljALHBMeuF1TcDkmRfgj48Ixc1YJ+ofG4LS7YTGECZktM1tfffsNmi/UypzKsJgooWwwBRlFWX50y20S6bCkNncOS45Z0hL81Y5vxIBmp2dIF1l1zQVxojggmN93xZWbRaG++OxzyWKxE7V/oA8FuTk4V3VG8FRU2qTkVMG10LBfqq2RQ1nmnWVnwzXhEWO9bFmZ8HBdutQunUR09OiYjY2P44rNW7D/wEE5uLjmPKjOV9dMK5bGNE48CJ0OHngUWn4PDzEeklRCOm5UDEZeNBwEuPN3OmFUYEYAKhIxKTbocKuUfzkDMjyU9AQcKq14/IKNBsTFRQZoJQhCtWB4aBw2mwWjox5YrcyuudHV04P+wUFRvrYONZmAmRA6tEyV0yhR+RhRNrc1y3WxVMNDikabf6djxvexTEslpeGSkTq5+XKdVCyZAedwwOEcxaFDB6cVW3FReSRzKVmo+HhZC76ee0vl1cY7aWVbGgYqozDPBwXJP943y7JcG22KAF9PJaczqJjyHWL8NLoGvo9ZV2acmAlgFxzvg8YsMydbDBBxoh46b8GK8oIM9nTGiFtkds3lnoBr3CHgeGacXJMueD1eWCOs4jDbHaNCNOyFH7Ywm1BHUE54HUK34dcLEzyvtbunR+SR9y/UFgnxYsR4n3SqwkOtIj9cU2ZMBwMRcMWJ40LtwWsngJjXyqYKrjezjtIJJh2UWicpx2zFy1r19w9IZCyYssA4Kd53XT2bElyCe2RXrYrgFZ6K10Bjy4dyqienjT0jen4uH3Rs+L7eXkVzIuNuJtXUAM25kwMvzCr3zed5r3TEKHvSkZedLe/Ruto0x0kjEFaNA+7ppgAGQcyAUv60g4SQCMlMhypnnBQj/Hw6+aRzodHhocdr+d9NBlwTRY1iRliYBR0dvQIFEYiBHAJ0vtUYKBdnMnY04fvdO9DV3Sw8kWlJ+Xjg3p9Lt6xgRh1u9PR3wcPMVkcrHnvqaWV3ZhdLRUTkymRGkN4kwRgdYnIulpaXIScvG5fq69Dd24nE1DiEWILlIG1obUC/o1uGko/2TeDQvsPS5JGcGI/Llq1GUeFMdA8P4ujp49Cb/QgKBnQenZBNswFrzeoNWLlwHba/9U8hVL3hxmvx2mt/Dow384mej46MIa8gH3duvRs333ojBga7EZ8cjXmlxXBNudDY3iHYR7MJSE9Ow4mjZzA55seUW4+4qETccuOPMbtkHn44eByrL1uOptZzeOPNvwiI/84770ZeYaE4KZyRvH37O0JVxPVbt3oj9DozJhwkuLbIzEmZxNDdjkhbOExBJkTHxoodTkxOkT3mOUGZoMzSjmkZXgaL0ukbFydk5ORf1PBRLN9r824pB1omlJ9H54u2hs4WHVX+X6N5ofzQOaGsMZBR3eNh4pBpHZzS+BIIWqxWzphV3ep0erTmk9QkUn4YRM5pxxicEWbA6+XvGqHyt99+K9eTlJAg38V74j2cPH5cHGJWD+hY8lzPy0vF9/uOIjMzXZxS/p0yZqBzX1EpesvgxuP1wTHqlHWi7aXO0lbyeWbSNfujlXOVjVHOpNZxLV3oY2Pyft4HZ9WqqoHK9FOv1ZlEHLANnZ1dos9SKnVPiB3l/2kH6PAmJCbL59H+sZPXFBj3xmth1kymdUx5Zd25B3TSeS0Z6enilDEI1s29d44/IoydlR0C6r72qpthDQmXQ58L297ehf989U/o6urBtrffxG9/8yt88O6HCEYkHvnFo2iurcPzzz0FW3iodJcsXrgWN1x7M1zjo0IeWFF5Eu6JcWl5XrlqqczSZPQaFhaHvt4+hCaEIjohWj7f5/Vj7dr1wrzMTku7fQQf/UsB1JkePF9FXig/7rrzTrm5E6eO4eTRo8iYmYkWpleNfiQkRyAxkbVuA6a8E0jLSEJLTytmzCnB4IgTPV2jKMyehfqqetx63Q1w9vfhy08/wbKlS3Hy+BHog33o6euBX68XQW6obxIngcP3Ojt6kJ5ahHBLAkpnLUVERBQGh3sRGh6Kl1/8g1yjx+WBd9KHOSVz5f2RNpuApFni4b1x/qPPqxcesP3796Ovq11RTQwOCv3F1q33iqCRiJVK9NWXO2Rw+Ov/+DvsgwMoyM8VcDjT2nSgTCEEKnokaqDDwQiHhpoZEo3jiYdmYnyCCA0POqZJqVgO5zgSkpKldErhZJREDIsirx0URaER50HJKI8KzewGX8vX8HBg6VWLwKkcLOHSGYmLUWBwMuBr42f4O+kO6GDwMEpPiSGnnzjvLteEGAXtcCVVl5Cb6qngXlF0KnN3Vy9mz6ZCA+2dPYLHI2/Tru+/lwwhZ+/R4WIphSnz2tqLikcsPUWcMCFIdLtlLciwTaeMxoL4Pq18KKl4r+KDo4JJ2c5sklInI0t+Hq9VA5nSaGhGjQpPJZVsRUARNV4qje1enOkkhb3htSjCUTXmiHvD7+M6kAePzoTCGylqCBodliBofKXsFeCO1rI5kpGLilTEqByWbjJLZkxj0aexZlZxyu1RxtQzIdch/HUjdimLh1hMAlA2GPUY6h+WTAedbJIykoiVSDJmRgQwH2wE/F5JwbOzlhgwZgtj4hJkr1lqIN5uaECV5bUuMUIWaJh1Pr8AhIlz1BwiZiTFgbcoqhGtBM09YWSpnGWFDWOkyvVkqZzM+yyh8r754HqzZML75IxIrYuVxMp0nrh+BFwzi8e1pR6yEUawirkZ8hkdHf0iTwx0tI5YDRjNg4ndjc7xcXmPanoImm52oOzwGrTDVaMe0DpC+Tvns/I+tAwosWDcK75H9MlgFJmwRqiGBzL5a2UOyicxdJyaQIfW7Vadp7x/3g+dAH4XP1PLjGgdvCIHYw5pptAHAS+8+BxS0hIRExONpqZmrF+zSTiwYqNi4BhRnaAjDjsu1V7AW++8gaXLl8lEl2+++wbr169HDEeS6QyY8vjFCacMN7U0y96VLyhD70AvhhxDOHXqGNZuWIvc/Bx8/vWnqGu7gJKS2fjs3R244bqb8eFH70rmwT3qwo03/QgTzJR0NqOm5QLWrF2JyJAwVFacwYmKUygpLsUtV9+BJ3/7FO66+zasWLEEjz7yH5LloMPEEUV9A3Y5UJ944gm0dTajZO5MLFhcivMXTqN3qA99djuCTAZ4PSOC122p74ZzeBL5mcX47z++joG+ERXUNddjyjeGr7/9SDoGN195PXR6A7x6P5pbG3DgwE4BnMOrx3XX3ozUxHzUX2pGaEiYyMAUM9NOJ3KyshFuDcfRI8fF9rARh3pH55/2nlkVBlK0Iwq4bpT1YKaY+1V9gYPJmT1VZXhiVjmZgw47M0q0ZbRftN3K3vnEFqnmFsWRR13Rsriqk17xI1I/GRDRNvH7tVFKhM8YjbS/bglMmQ3ng3LKKTXUB36PdP0Huo+lFD84KPfAmcSqu79URt4xKbB27VrU19fJhAHijnmOUH9pL7Kz09Dc1iF8epS7TZs2SpWCcB9mz6mP/C5CfEgZwoYXVnko+9QjsWeBBh1FtcNJMoqHkBUOXgvXgfqndUgLnCZA00PHkpheCeYm2EGbArdrUmwPv0OzBWxykYffKxhQ6uvklE/WkZQsDseEOKX8XHbu8buI5eV10E60NDfJ/G82z1EfeaZIR7yl0OxfuLQM6VmJOHz8BHJz5+Cuux/AI4/8BiUkHj14EEnxcSifUwb/pAu33ng9fvbAAwgxhOPma6+He2gAH//rfRH6nbv2YPs/P5fIJKcwA32DnTh0/AwSksORlJKN+JQEnKs5I11ig8NOeH16+MfcSC/MlihLItJR1TbO3wvy8nGhulqVDozBMqaJyEPXxJhEoUPDw4BJj5qGZhTkz5IsQVdnM4YHOqGDCy6PHQWzMxGfHoOuYbbahyA7qRhjfVMoSi5CRlIKvt2zA539zZiCE1FR4YjlQOeBYSEYTEiKR9/wAJgriIuOQ2dbL/o7htDX6UC4JV4Ov9jECETYQvHtjp3CvGwxhcEUFIJQczjy8wqQnZkjzlZ0FAHDdmSk5yEmOh4Xai6JQdy7+ytxos5dOC8dHxROlq7YcUrjK+3FdZcwIli8crgmnPjqqy9FYFgOTU7KkAYDZhlpgEkXQvAklcNoDBaDecstt4iysSxHIaeysBWYAMvqC5ekEW/jxo2ixIpxWZWIRN4ClALE+/D/GicMgfkUao1UkNmaGTMKUFNTK0obHRUpSsjDQdEJKOqHaJu6rvr6BqSmJSPMapYGcj74vfwO7f+s3lARGXUrx8yP3t4+kQ8S2TKN3dHei3e2b5dsCrNMFGpmYrRuQsULZpZDgRE8Z9XxmlgqY4RLvCSzfrwXvo9KpzptdKKMGjZIcxi4V1RwOqRcK6bYhTm6vf3/A8jXmN0ZaSrnTa0fH5JBHBlRSmpRTO+8Tg1cTuPJa+bzRMmrmYlFEsGylEujSYMomCmdIoilkmtrzdIGf5fuQoLWpwJDv/V6Ae7SsNGZYbDBlDo7oCY9HqGR8DPF75tUg7yFnHZCUvx01gR8zsjP64cjkNIPAnEXxBSSHNID57hLcKlsW2cGQvuZGBcvDRfMbHEteC9c54zUDNkXGi9eM0emsTVeo1cR4l9m7Px+GT2mOl1HkZiQrLqDrVbZP5a0NAoOHjoqQxQme8h1Gp9QhxIdODop2pBxZi6Y3ZBh3YHB4ww4tOiZhwQPOB4kvAatHEmHn3hGzlJlNpO6yuvn9WkdXVpTgTQ7SJOKOhi497wWyhJtmSlIEeWqjrcI+Q6+V/QgQOzLNePfiXETjGPgkB0bVRkOjWNNOrkpFwEqA80p05xOrdFFukjDLYiKtOKjf7+P0+eq8V9/fg3nqtlxGIe//e2vuGzlcuRm58sINhI9tLe34fcvvyzZlE1XbsCQfUCmgSxdvgSJ8SlCo0N5I7fa51/uQOk8pVeFMwrgmBjBp19+LgdiU2sjHGOjCI+2wGCdxOziEvQ32ZGTnosPP3sP6WlJiI0k9c8wwsJjYLAYUdt+QZyu8tmleHfbdvT09iMsNALZqYXoau3EfffdDaPJgHe2vSVNTKuWrxLeL32QGc88+7zIR8GMAqzdsFomChw7fhB7Du5DXEoyFiwpw+FD3wpnn2PYh3nFy3DP7T9HSkKONJJcOF+Js+cOY/f+L6EzuDCreDbyc8qkEeF09UlcaqzCxBiHb1thMcZgxZL1sFmTBG886R5BZJQVXrdHYEDxMekwhyiQOTsnmdGhvTSGKA497iUTFHSuaK8np7yCuTx4kCMaSQnjkJJ/pC1a9pxlLzpy1Bc6dffcc880w7426kijuaCOMbtJWWBAz8CUwQ1lS8P10qZRv5j84F4SE0sHjVlHfh/ll/LM7+Ln2cLDJWtFHB/vgzpJnWM3poZJ5X1oFQO+l9/b2twskIORwT4hw2VWNC4+RmbYEjtNuaWNpaNJSiTN5lG3KFPMFg4O2eHxeKUzW5tKYrEqeiE6s7wvvp66p2ytZdoB0kqZUx6P6DfvTewEgfrSfR02nflnmMkzNj4+GsPDDrH31GWt41WreIhdCpSOuZ+0ISprFyKUJ4JddTgVQa/bLRUK54hdWCd4Xii/xwRd+rwEf8HMfPiMExhjCcAYhyef+T262rulnOdyDOKtv7wGoxeYkZeNhJgofPjB+7jpph9h0/rLUVdViZrz1ejs6kPlmfOYnAyGz6CDLc6CxSvK0Tfchw7iKTx6jHnc8EyNC0Gh1RaNEPH+x6SVONigxspQGJkF+OyTz2WRZhTMQGd7G3qburBk5WJJXRMs3N/Ti8KZM2Afd6Krrx/jHCU06UWoxYiocAvonK7bsAxHTuzGpM6NpLRkmUemd1sQoY/B6vnrpS23ov4EzjVW4vuD3wiWJi05R6L9gz8cQFi0EWn5adJK7XH6EOwLwcLiRfjX9o/R1mxHWmY6untaERUdgaS4JOj1wRjus8uQb/KEsd28vHQh1q7ZgI8+/FSu75H/+K2UYt58axuWLV+Ed9/+G3bv/g4+nU5xxUx4JHXKDkoaEh4wdEo4jJuAabdrTJSXTN5UqMWLVsCgNyEzM0scJg303NzaIorH5g2+lguUKtoAACAASURBVOBKbjqdN5ZJmUFYu36DAIujoxQYnorNuj+FWZvPp9X/Wb7kZ1MhVFeb4ntityYjMQ2bwKyROCA+rxhHKiqxHnyEhxsx7lCszl6vDx3tzcjLyYRO75V7lvovU5KBn9x/YYEOCoZn0gMjGdn9jOoUSHJoaBieKchB8ubbb0vpkUaLRoSGggaI18ODgDxlCuDMjIIbX3zxmRykdCp//vOfS9aMxo3vYRT2/fd7RQ6ZgeQa8DP27t0r10aDSqOhOgK9AirmZ3L/2OXE/VEUKUEysJsyruGRtDQ/P0PhIMjK3i/vpZNMo8hsFxVfxhT19ctPZs00A6MZRyq81+cX5zRIp5c9FKqMsbHpkgIdMs3BlsycRxkTrh/XlwdRTGBEi8a4zTVk9yIjYP5Nw5BxX4lxonHREbzj92HMYYfOrzjAyJulOYfUZW06gc/nlTIY14xOFH9qQNwJ57iKQlmm9HplRBo/i3LD62CWjnLNz+NreODTcDEDQ+PODA33mwcESxPaCCot08CfXBNXoHGCAY8CzbMcFItJz7hkynjIaOsk2L8o5WDQ2Eu3MSDlcB50vDbJcplDkJqZpYhtA0aaf+e+ag+uAfWDjUnMZPGhZcF6u7vk0DPolNPO99K51fieuO8cH8Xv1A4MZgD44LXyO40GNeOU66Ph5iRi96mZq7x+7QDiummv4drGx0ais60WDz74AP76j7fQ2NoJL0zw+r148Odb8eLvnkdGajYszLDYh/HPt9+BAUEozC/Ax598AF2QF0OOQcHP5GTngZMqaFcSEpPwySdf4MrNV8leETrA5jH+pL4xc+Zw2nHizCFcaqsS+pOBxlG01LUiPM4oGX/OirWawxFhi0dF1WkERwQhrzATZr0JVrNVKCN27tyN0tmlmFFQiPQ0Du7uxOmKU0hOTMb6dVcgNjYBn/z7K+z4+hvccNMtkumNiApDU2sD3nnnTSxesRRbf3oPfnzXzdDrXbI2S8rXY+WyjZhXvAih5jDUnL+Azz/9ELUNp2AI8SA5LRYTrkkkJxShvacL/aOtcI6xyhED5+gElsxfixn5ZRjsdSI2Ogq+yVGcPHUMPV3diI9JwILylcIAEB6mnIu+7gHJkqWmp4n91RpTGExHRsWIXeJBT/ng9TELTQeJ8spye1Z6jjhBtF2EUXCuKQMIBg2UH9o86o3WuU1ZYgBJO0Obwgwc5VmjruDrKVe0a9QlZva0sWL8DjYBqecVtpddpLRdoWFh4ljQJjHYJb8hbSl1kiV3zg5mHHLuXIOca5NulruNsIYE46qrN8v7uB4nKyrEGaUMC+1Mf68kC9j4x2unjeSDFRmeGYNDI4LX1rJ9HKMYaYuS6pFqmInGyMiY8KyOjXG+sA7d3YoOQ6oLg4PTgRL1SGsOIq2K1qhEe8pKgGYftKYb7hW/R+HVFG0IbbOiEgmV7nZlQ4KFKkugQGFh09AgHUunLtJ/kAC4f7qpQLf2hvn+kDAjmrpqYQoPx8CwD1dddQsWzl+KIwcOoCQvE++//Xc4BvqwcdVqfPX5J/jVLx9GZWWFEEUmp6Zj55796OsZwegIZHxKNI2QcRLBoToBkZ6proZOZ0F3bx/88KGtsR+RCSZExkfDbzZgzD0upKh8EBhHp2XZ4uXCd9bX0IO8kkKpwc8tnoPvvv5OhnQvnD9f+M0co3bp7swrKUBCeiL8HPkAF/xTDrjHB5GeFCcsygvmLcGXn32B3MwcFGTPQpQ5Aas2rMP7X23Hl/t3wG3wYMbMEsTYMjA64sShIzvRwy4JA5CeYUBsRCrCjTGYnUXOsEYsWrwa0VFJaKnrwO+efV4yeEEmE9ISk6VjrL93CL986BE01rbi2mtuwK5dPNCBe396r4xEqm+sw4Wac4gIDcG5c1WSOSD9BR0pZsuoMFu33qXoDMYVUzIVkhkMOhZOlrQISnT7ERuXjLL58+XQTohPktKiy62EY/78crz00osi2FS8uWWlUj7+21//Ljw4LGGyFCGltuFhpKYmYXJSHah8UJk1R4JKTqA7f9dGyfB6pIYebRPjQmNA4czITBcl4nzHtLRYcaaE20jIMJklYGaMjNUEk5PtxaB4qvwc9KN+1zJm2iHE6IdKw4OJPydcHoRYjGjvGEbl2TPTCsHr4fVR0bkWXAfO9aOyc0SXUkiPOKp8LTFodDjpDLC0Sodq9+7dwnx/w3XXT4/WoWE8dOiQfDY/QwyYbxJbrrpyut2bpLPMCFE5hYDVr+gfeDDLoOtJRQYq4HNh+Y8TOgUaMJU9ocFhlott8X7hq+N98KEA/goPxT0Qni5mVGhMAoe9RudAgyF7FKyoUOic8b38LHGyZB29wvMlxt6rcZUp2ggp2UtDw4QcFPzHB4MG7hrpODyTbkSEWYTCgmvD93HPWbbyc1g8P8cQJJ3Jgh/k4OPxCfmc2KhocZzJXE1jzuuWTJTJLBkryqKU/vxKFlkO55rzMKLTRD1hVM4sk7bXoVaVXZSuTJ3i0eO9yu9+db90CsTp8UxJRi4tNVlkgt9HY6thTSgD6v9q3qSWzeRncB1FF2wRGB2fkA5Z/s7XSMdkoBNNujwDjS78P42vVkoRLKHTIVkojtriZyp+P+WccR4nnUF29PFzpYQeEiLXo8ESuK+eCQ7A9kvDD3+ng64OC5UlYDZfmhsGhtT9BwVP8wh6XE588O7rGBzqx4MP/xp7Dh7DgsWrcaziKF5+9Unc/8C9mDNzLvwen8xqfP6p5zA57pXuyB1ffoy8wmx0DrRLED4xrg7R+QvLcfU11+H4yUqUL1gojUaUjym/R8r/QYYQFM0oELb/tp561HdXSRbB5o+Fvd+ObjsxXl6YjWbYB52CJfXqgISsWBTNKkCYOQQjA6NCrcSDLD0tHh1tzQgNQAY4Eml+2SJE2wjIdiIhLl140ogH9vl1QsHyi189LN3an3z+IR5/6j+w49vPpQycEJ+OP736ttyLY2QQ8E8KuP/gD3sw7hrGhstXIa8oRxzlPXsPo7GlAeNTfQgLN8NiioJ7zI8f3XQndP4gWExmGdb+w779QsAdFhouEw1SU9NkYkqUzYbgIBNqztchJTF1muiVuE86WSxTXnXVNYJFTkpJkT0TupoAqTH1mOX3WUUl0+z8dIZYEmVQxyYSypxgi8lhODExXaJkYE5ZoDwxKOfztIF8PUvPdKR5VlDukhLipx0mQie0piPaM5l0AYiNHXEowLzZbMSZM+ckmKLu8TVSRveqUiBlkc7kZ598IhNcfvHg/cKmwHs2GnXo7h2S7+V3SdNCUixOnTotmTHaluHBfrEbdA7DbVFypnR0dInNYHKBThLXxmBQgTRpNGhXuN/UDyY4eB18UDedtBcmZXclePGqZhjqPu9nYHhI3qcCHIXN1bC9zIzSV6DTTOiGwgYrvBthGSTT5utp72n3JItuVlhisZcmI0Jt0bCG6+FwKDvHa9NdefcKv2N8FAMj3TwN4HIFIy4qFeGhUcjPzAbcI9jzzeeYU1yAwT56+9EI4oHh5fDyKHz8xR5h2b3mqpux48ud8Lj9uGLT5diz9xsZah4RqSKCSFscjhw5FgC1jsFkNsBoCYEpyorHn3kC77//vggCDyc6Zq2NrZhVUgxG0g0nG5A/N1/Yjgd7BzDl5nikUTHUnW0dKFtYgpTcJFxovoi8WXkIDTeho+0ignwubFp9Geqra9DT2o26cx247dZrUXmyChZzNEJtkahsrEJaUQbC4sLR3k3MWAGuv/E6fPntv9Bjb8W4bhTdvb2YdJgw0OFEfmIejLoQpGfkCHng1Lge+74/IKMcCNJbumixRExREbGYNXM2Lp6vFdqIVatWS9amaFYRLlyoxvFTx6XT9NprNgunCQVQusECBphR+fHjxyTzIt0xwWTqJrmm8spZ3qUBh49qoUdcQpLMuXz4oV+KgFE5aWw5S5Olyw/+9Z5kITu7+2WsFLlvyuaXS+mSykGgvQZiplDTCGgdYfxeDfdCx0mLiIRfaUSlbKc8bmH954O/J6ckqRLc8BCys5PgcvsRYtJhzKnalwWUbGS2xSPOmHboywf8rwc7+7SsDtdGZdQCD51OyuDjE5Ooa2wQB4fXToOklS21wdDs5t21a5cA/1k240w0yhrnadJIsDzIPSDprtY1+rOf/Ux4ZgiUpQzz9QSs8gBXkwo40Hcc69avEaeMf1+54jJRYuIelFFL/J/oyWqVfeT68f3co4z0HFFyLQrTeHN4n1Re96RHOX9smgng/DRsErsjg3lQS9aLGRiivRQonXtGrh2tJKp9vmRpoPaTa0WwPkvRKnvG/fALjxTLlSzrUbYob/ypShd+QZQJWN3pUPM72enDh0EB+7VOUpLSshmB3cocLyaYrMCEA1If0DCFWtjVpZc1kCzblDosNMPp17Hs5xGKGfJNaZ2UyuElk79yfHj/miMqDrvHPV1OlJJAgE6DTo0YRbdyUjkRgVG3BtTXMo2aY8X75nVrpUgtY6e43IIwBZ1kzLSomu/jc5I5HFVs6Vppks9xXzQHjJQk1B9myrg/vH5mysTwSwcu79misnKBETjMfGlOl8ACHKNSkuHnEjvI0gvXkq+LjlUZAznMNFoUOsnkd3S50NRwCc89/RieeeYJ6IIt6OobwPLLLsdHn36Ioyd3o7AoD/PnzEdyfBJ0vik01Tag8WIb3tm2DQlxNkzBDSfH5KSn4v6fPYx3tr/LHm2sXrcWERGxKF+4SA4tZsnOnqmQ++rtHRC57+3uwKWms9BFeIRWpbmiE16XFwPOLgHi63w6NF7qVbNVQ0wIitQjNSMJibExOHPqNHKzZqCnpxMxcWZ0drVgeMCDECOg9+swt6QUyXFpOHXyNBYuWIarrroOE+4peCa9eOOtN2XG6x133Ym4pGg88/QvUbpgLkwhYSgqKEO4NR19gwNoazuLI8f2YfWqlcJLyPnKq9ethMEUhDfffgttHV0Yc40gOskk8BRMsnQZiXVrNmDK40JdTQ3qa+uRnT4DBgSjIL9Q5JRsA/2DfXCMjAs5u0lvwdiochIYdFCmaJ/YkSm2wBgy3Q3M7HpqMoP+YDQ1togNIck5dYJnCx0gZsAEa0b9D9Ba7Ny5U+SXzhNlkngu7j8pQ1ju4+fQlvM1qprAxpAOkbOYKJWl5Z5pBNgaVRGdYlZwxPEIECDzO6Vx6tRJcdK1MXjssmdiQMNNVZ46hSNHDuPuH/8Iefk5koUWWENGlvCKsozP5AMD2n+88boE+7TZPF/pkHFt6Fzqggxyhg0Pqw5J4kUp8wTY016yC5lZdQYrgkENUraL+qCcJTVijUEmCXk9blUZ0IJqj1fxUWqZRK4tv5v2mD9Z/dIy0LSDhOcwIaJVGByBBgpjoPFGa0oifCSIdm5ySpoElO4rx1W35DYS0/pw643Xob62FlUnqzA+PIEt66+RERz7dn2DVZctRFJKJMY8Y6i6UI2TVWcwc/ZM9A9y3hqj5Xh4p4KQlZmLf3/4sRiFzVs2CflrTm6mLATbqjvbOmUYNxdkdNABBAOJWWl48umnBCx/4sRxvP32m8LQzwe9Y3ZtJcTHS3bs3OlziI2Og3/Kh6LCQjFkdvug8N2Q1DA2KRq2+BC0dtQiPTMBuRlJGO5uQ/OlFmxcuQhGnwWNl7qRllKItNRsfLN7D0KiotHa14khZx8SMmJhDg9Bn70Llig9/EYf9OYgOMe8SIzOR6ghGqE6K97b9gFmzZiBzPQstDU2o+rMOUzYvfjp/T+BNcSGI4eOSfmyuKhYMl579+6TMhidhsozVbhYUydlKXIqzZxRIEBOks4uWrRA6C/oiP3udy8K6HhocFAoGXjQUanlINXrBRhOJ8LFzqURp2S9Xn759zJnkxEUSfaI84pPiBOKiUcffSQwD68HLzz/oowWYSnIOeEQ4VSlE9XhxkNDwylpZRH+pPDRsWKyhhkl1sTZfcKIX6IuNivERMt1MSVOZS0vK4LDMSUHf3x8lOAsqHx0jkhhoNdNKqdMFzjY//9eWSCC0YRWOmQCmSKOHCEp6KjDhVrpSFM0I7x/ptypWKTSoCFoaFIYMN4DHajKylOSOeP+MDqks8XUP8HnzHSRp4bZS673tm3bMGMG9y9GZJfGaOP6DThZeVIycJetXinrdvToURkkzQwbMxMyaNukDmw6NoJzCg8VhSUPmJr3pjKRKrpTfDXqoVddpg7XdKlKOrMSEuRZp2NMHDaC4emcEQtGYxKsJ3+f6pAlKF8rcwmdgmRa9HJ4c7/5HDEOmpGZ8k7CbDLCr/PJe5nVY+aP5K8sMUq21q+TTC7XlPvN7woNI1yAkx0UnxjfR+PD0UfMpEpQoYd8Fy2oYKtC1BBwMs5Lpk4A6QZpgSeeg8/x72xUsEVGiFPFQcmMQPl3NooYA+SwXHt2EvN+mGXVyoO8X2ZcpdwepOSbzQIqyFDgX5ZpeC+USS2q5d+16JhGl9dFx4av0fBcAoqe5EzOkGlCTx4gGpGlhiHUsI2akdYaLigLHMfGbEqIUWHRpDwbKDdqYGCuNdeW75M1pb4J87/qHJ1yTQhQmpkC0umER9oUgzuzynq/2AaOCuOBzrKVjK/KzJQS18f//hB1Fy/i0d/+Gu/88z2Bg1yxZTNe+dPvUXWuAvf/ZCswqUNudg4Ge/vgHBnD159/LcTZWVnp6B/oleA8Jj4BM2fNhi44CIdO7EdGViaK58zHpcCg+euuuxbb331D9j88LBYFuXkYGenH3kPfoWzVbAwPDOPs3osSbFtjTYhJsInD3dHai1hbKvTGYOgjyJ7uwYLSeRgbHUNiVAocDjtOVh1ATm46qqsuSLkzzBSGmKh49HUOoLmpFWaTFVnZOfj1bx4VEHZjE4e827Bo8VIcPLgL77//F+h0Xrz2l3cRFpGC2kt98MGDrqEq/P7lJ6Tj7u67t6Igbwa6urvxyRdf4lL9JThcdphC9UL+unTpCnz9+SHcdvNdiI2y4btvvoLTPgijIRQ3XrsV9iGCxdOg00+iuakGJyqOIzkhBVZzJKxGGww+A8zWUNFrYh8Z0M2YVQxDsCqLU75ZdqdDQNvD/WOyghjY5PhEyRhTHuiU8XmNDJ7yopU5KY/8HOorzyIhVu3oEKdMY/zXHDkty0ZnhhhQ5Ux3y3tpsyh/tEOUS9o4Pk/9oIwya8xrYYaPtoZdk5Q7XjtfX1RQKLLK+2KpmfJ7w/XX4uKlS5g9uwgX61rBySBsXqB+0BliFo2OGBspmClkAMZh6JR3Zpv4sIaGwOmchHOMmX3qk1900ekYV0B7g8pG09GTsr8pGG6XJ9AUMyXwiik/Z+sqGykj0Hw+uReuFddVGtbGRqd1McSophpwNJR2bkpXOsmyLWaFTfYqWAHvmevDvArPFY6Po73luch110rMkoAov6bMz2j54Qd/jpiISLz2yh8QFhKK3MxCVJ0+i82br0BUXBhee+tVpGYlY4SkihEROHL8BLp7B1E+d6GAzYcGx/Dww7/E7154UQ6n8NBI1YVAOorhfuRkp4oTUF11EW6XMpwEccdEJ8ghTrDo9/t249yZCjHcidmJmDmzCO1tbSI8nCpw9vQZhAQrDqe6S/UCxA+PtArvTVRsDKJjIxFk8WHGrCzhTutpb4TXOYKBthbMn1WMuvMNKCqYj54eOx5//gX8+b//hp7uQRTPmYvvvv8GOYVZeO/zr2WkhjUTiEoEFi1bjrGxSXz10VHkFaVj8bylOHW0EucrLjKxiHlzZiArKwcRFhuWLF6J1Ph0yRZGhUUKdot4JWal6BCkp2Xig48+Qk52geCgeKiVl5Vi7tzZWL1ylZQGmfrk2JM///m/RLky0lPF0aCjpkCDilH/8ccfF76lcdeEzHscHRnHCy+8iFkzS4Qegbg9HpIcBku81yOP/BofffQR1qxZh5dfegWjzjGJKoZHh0TRCgqyZMisHAyBUhJ/cp/+B0dGDNL/EPUR0N3X1SMZDCowI6GMtFRVLnO7xdlZML9MhJNdm/ys+Nhocc5cLh52ehj0atyPhlv6nySYqu/zQaHmQ8ptAUoC+ZvegOGRMRhNIQg2BePEiUq8+ebb4mQwsqPTxVI45ae1vUUyXRp/DTsCWU7hgUxni8SzfD0Vj0YgLSVVFIkzW6k0GzduUiXTiQn5+6bLNwr30pEjhxARFS7KTCNAJ4bYNl4ejSu7GJkBJdGxgLMDo4PocEtU63Qr7JReL0rL6+F98rppLHv6euV33q+Gc+L1cO+ZoYmIisT4xISQrTIbxdcy+yIgVK/iFZP9FNJVNX5J0uiBTKjgxIhpGhvHmGuMebFpTjpmuiwW8vnQRVQZI14XjZ50NJJawqCXEiMZttlByckBdHSkzOyblN+JKfNPMtvmE2MkWMFJtxhHdnqyq4xyJ/Qqk4qniJlgrqniylM4NK4fr1ONYyK2yqc626ampBlBlVk5MFlltlRUq8h3STirZEhhYfh3wZDQbeSkhQD4lv/XsmTa/fK7tbIF3ytZOt4fS7RGNRSavEMRkTZxsqiTbPBgBEyHhtlU8idxWgepKORawfLqiHQes3uS98bvG5tQARFlkvtNLjZ+N+WCB2GQMQhDQ5yA4RSmcKPeD49rDJ09vTLuhXtLolTKBu0Fy99y7cEm6Zw7/MNhwUoSN6kR7pIz8aXfv4B779+KOfNmyUg5Ym2effppdLR1oPJ4BQryCqVzjHighrp6mTvLNT524rgEmtffcDNOna3AoKMX2QW56B8YRmtnF2666Sa43E7s+m4H8nLysXDeUhw7chQnjh1CcChw+c3rUXuhDi2nuxBmjsCEzo7gUL04A5fONyA2IgVWWwTCEixo7mhE2bw5GOjuh2NgXCoA495hlJbPAXwGtDS2wTfux4MPPIT1azfIvMm//PdrUkojwzzX5O6t90kgx2HmkTYLxobb8e9/f4DNV9+Cpcs3wmJNRE39Bfzlzadx9PguAe+vW7sBa1atwUeffIKjJ0+hp68bkdERiIgNRWZuijQUDPSM4e7b7sOf/vOPsMikDReiI+KweMEaRFg5ZcGDuvqLMn6KM52pUU77BJwDbsRHxQvXpCQZRhwy3HvWrBLMKikRG8WsJ+mHgoKCRR9sEVGYWVQkjoNjeFhkhc0utLe0IbQnGg5ROL5aWkT2NS49VgVY1qRDFRmteBPFuTCbRff4eq0ZhZluyrvWVU+Z4TXQ2dPGhfH/lE0pQYao0idlmF2XPFto5xSdkgNdHZ1ih8WJmRiH1+1CQlws9h04KHbVFhUjcA5tTJkErJMB2olQs2DK55XOUd3fk2p6CrNg1lCVLefAkJ4ecj4GujCnVDad3cvSbT6pMtgpqcnSVEj9Is0IgxV2ulM/eQ+0W9RvBhL8ye8jhQzL3NIhGSjNWoLN05AFa5hF4eyY7Qpk7mlLeA9cWzIFyBky7hbdJm43KpzTSRRUSDKpdMquuG6Fn2zCTzzyFN5+6w1cqjstJK9NzR3YffAQegf6YY40IybVjIt11dD/H7beA7rN88gaviABkCgkSIK9V5Ei1QslWd2Si2y5xXHiTRynO86u08tukt1sNlkn2cT5Nsmm2HGL7SRua1mucpFtWZas3tlJsfdeQZAAie/c++DVl/OfH+fo2IKAF2+ZZ56ZO3fu2JzIyc5Hc1M7urqG4U9JQk5eIZqb27D5qq24auM6/PWvT2N6IoyBtg6k5eYgK9uP5uaLqFxajiRPBk4c54gbGyLzEcTHejFPscHZSSQmJyI3PxN1TTXi1DDrXV9djSSfT/IR5Blw6jxLGWzXDiMMxAOxzohKnUTbmltaMBucQm5OJpLinehtaESOz4fEGLs2hOtuuxEufxKee/NVFBQUofHYOaxZugZOuw9dA0O41F4LX24mztQ3Ac4YhEcWseO2rahcVoSXX34JTns83HYv3IsenPzgIuk1KFtRiC0bNovQGLMQg+98+3vKfrhB3/ePX5PA3T1fulfE9w8+PCpjpfo6s/iiglINzV6xrEqjphhlkxz50IN/lDMl74WZ0XPP/a+c7PZtO2ToNCwaO50uxzdR6PAb3/gmllYtx5EjH4q8vGnTBiFlPN6BN1+Xk923/2XsuX4nhgbnFaz0DpiRSNQ8+vuuLyIEhuQfq6CUhq3Ordn5K5pN7K5LcHkkgOmIEho5ZYCZUfX6tSoLMquihEMoOKuNJzcnS5sQN8/JyRmpbP//vbiotXmHuZkbnhVf3CD5h/9OpCJic6hrsKO7W+hcbU29Atbvf/9f9R2LI0SJEctp0SHk5eUo+2HJlQEZCcpEzQxh3IWerm7DAZuf1/1n5x8XW1N9g4i2RM7+8vRftLHGewzBnOfLrkAGZeQu8f729ZiRQ8z6xHGKichh8hhSb4ZpnLDkCwxCRidoymy9/X36XWuIsMdNYq6Zm8jNhvpVCuLmTJmT0hYijzOgjnL/pHnGACSaLdKR/T2JXygOqOUVwPTkBELheR2TmSk7FdldyWTIkIVjBPHLNt0eLj7Eecxw4eHhIRPwJbgVEDIQJ6eOTnU2WlKdGB0xCFcEcMTZNcSZtkB/wPOn4Cc3Qk4msOQkROTv7dUmzO+Rq8FNT1pF0dmOdIJCB6NK2dyAaa+h+bDuNwnNfPF6VFJ0mrILicH8jLJpzuP9O0TRcMSMjpBV/rW4JQYZdIrXyE2BAQtRSzYgBYlgsqPS7VKCmVdYAGesHRdqLilwZmck32fQygSCmzSDLsPxmbgyF5PHZ/BIe7SaOOLdHtkk7W1ibBT+JA9SUxJBXQt2qbLUPhWYQWpamso7LINpLcU6RGd46A8PqSOba3H1qjWwxcYhMSlBpbo339qP5StL8NSTf0ZzfRdWVi2Tonvb5XbExbqFloQXKA46i8zsPHznO99TV/gvf/F/AHscdu+5Bh0DzcjMy8LRD0+geuNVGptWX1+DivIidRt+eOiUbAPhebiS7bj2jutRW9OAwAbR3AAAIABJREFUQEcYZUVlWHAH0dB8yXB4IvFIjM/A+ZpLsPts2HHNFtTVXMSqFavx1svvaV26fQ7EOKixWYwL52oQCQJLSpZgzzXX4e2Db2L3zh3YtXsHvnjvF+UvVq+pRmhhERmZ2bAthJHs4QzZUTjcTqRlFyCnYAU+OPYB/vflxzA02oXbb/+41kFmhh/Pv/A8psknTUrGlm1X4/TZE7jrMx/HE08+ivwcoh8RzE3asEAi8oITd3zkdng9cejsatNcYgYzFRXL4E9JRX19I4b6R1GWU4H8rHzNPqaddvf26TmS0M5ZpRSoZac67wflUXjNLM8thigjFER/T7fGRzGQoU8hT5aoEpNP7hEMrhhkKSHOyFCCzO/RNrh+WLEpLipViZYSTgyGrOBAA+1z80QHWbq0XP6IxzIjGc2Qcn6e71uVFc5VZcJA38p1y0SdvoH2rSD+6If6HdFh4uMxNzOD7MwUtLb36nvLVy7BhQvNQv/EVZMOok8BH4eMswuYPFCu88lpVgRC8CQmoKuzWzYdgRGmXbZspfGLnK9NvxIfp/VK8j3/TvFzbp5cT0TXKG/B8qWQfYprz83Kt1C0vaOrE+OjIxjhevP7DUiwGJEP9ftMyZj3g7I0FiJO+gT95ULYIOA8FwqSc78mOEVbJM8sFuErnZ/0KUL1v3Xv3ggnsC9fsRH/579/g527N+PlNw9gIhjCA7/7Ax558gmcqz+NlIx4hBZn4XEnqv3ZjjjU1TbJAVEnZAFAfkEB5uanVZpcVbURNedqMdjTD3+KDxnpXjQ0NGJJWSWKCsvkPBhYOSMuLWw6tsXQLBzuOJQtIWrTJ2kKr8+lh9vZ0QMPx67EOsWlUgYfa0MIQaTnpkqg8NDhQwoQueHGOWLgstuwa8MmPPf4k1hftQIXL57Fui1r0T3Wh4a+TiyvWIZQ3zhswVisW7MdZy/VI+yKwbnGBjQwuwiT4AGkFKYiPcuNa6/bgbbWLrzy9HuoqiyBLRyLmtomOfPd11wtTZ+UJD/+7Qc/xOx0EO8fOormxlb85rf/g3/91x9KO2vrVRvgIHk+PM8OZ1Sv34rPffbzuNzchOrqddpwKHlx6eIFBWQMQGjUVGyn0d358X8QNLxy9ZpoGTMJvf0cBD2Km2+6RVpphLWJIpCInZuViQ9PfCikjRn87373oARq3S4XOjp6kVeQjfEJQrKJ0grjphUXR26B4aZwodBYuOgYmE1NzhjEIhhUOz9nfxJStrIjwv0MZph5kD/FUSgaCxQxqv5se6ZRk3DMzphFyUQYJEycuag0hhWUWUiZVd7hgmEzAAdP0zk54p2YmJwRYkP7otP55je/iZnpWfzwhz/UvaNOHGF1XhuPYzUvcMwPOWV8j46CGRE5ZBbUbKFWDASoWyO+kN3oSDGIIKI5MjmKwqJ8lV+58Og02cHK8hhLqBTV5OIlP4sbMINu/p6lVUbOHBdiVgbHSBkiqVv8KUNIb2xpFupGyNss7HmdH6+Lwp/KrES3NfePxHreb2a8fT0czeXSd60SJR01P0f5AkOQp6CqX6VodlsTTh8dG5HTZ3ZrccRoB3z+jliH0Fo+Hw9HJaVnKdhjtj4w2A91FM3MiPiqsmBgRkFiaG5WpVx2YdEB0tmy/BUITmAxiqwVFRZLX488kdnpWYRETDd6ZLxm/pcleQpISyMpyah40xHSORONVADviFFJl8+bTpYlQGZPNB3ODiRaJt7aXAjznNv3d+VTqzxubTK8V5odG+W88T7w+/z9Qm2QQdk+n4uVOFgcMCtItDpA+Vx4HAtVpWagQXxj4I53qmOSDpv8GivDpq/jvRXfKCrSafHDKLrJEiZFctXt64zF8/uexxtvHUBPXxfKK5fixhv3KolzexJkR48/+mfs2bNHyIcrPgGhSKxEOptbavDTn/8ACQnUfrPh+JEz0lrs7m7VPc3NKFZA8Ze/Pm6SqcREbNm0BXk5uXj1ldfxzW/9C+Cwoa2nEQffP4j5xbBQP6KDzKfWrVuBdH8q5mbCqD1fg6nxCcR5Hdiwez3KSitQXb4Ff/r9w2gdaFbzDu2b3Y8bV2/DP3zyE9i+ZxtGB4fgTXZr9uTqqnW4ePESTlw6qX2HA9Z72ruxbvlaibf+8Y9/1AiyyvIyDI70YWCoD/d97auIi3ehtqZREwnibDFwLYQxPTGCQGgCpUvLUVhapS7i8zXHUVpejNtvvwNHPvwADY0X0N3biay8AsR5mIBMo3L5MszNT+LwB+8iKZEdobHYtH43Vi27Ct1tQ8jLzcXRI2+gqbkWq1etELF/eeV6ITRMXOMdXuSlFSIwNa9AQMTz6YDEfblX/Pq3vxM6pmTZZpdvoe9dUlahtXn0gyNCWfgs6Vv5nGlztBfaGdchgwiCAHyfoADXP9E32t2GTRs1Ro9rnHbNII3BGtca1yeRtIK8fB3bCK5OK5ikvVsTZ+rra/VvRPKYuLDDlVUABmPGzxg+I3+XCF1jfYOZFJCdjbqaGjQ1NGqsV1evIfZLYHp6SgF88+UW8cYN39OUCv3JPlU0qGHGSUTkNKrhIMauZI47CP2T0BLgCr+Va4znYFEVLF1JanSakqfxW1ZiBpuhWXCv4P3hPeH185p4nULGfT6NCTQc6zkFq1YzFZNlXjs158gTJAeez1gJN7UHh4cUjNljbfKPFvLGa7F9/x+WRMqXrsLoXAz6R2dx/GwtxgNhLFt/FT7z5S/h/aMf4D9/+m8oKc5E8ZJ8tPd2w+1KRHZ6HvbsuRHnay/gTN1FNLQ3YunqSiwshnHp5BmU51ahKK0IDafr0d7E+m+W9HxciW6EF+dRvWG1bti5MxeUtQamp7Fr1y7B/kQu+DD4YGcIxSb5tbnNU1NpwWS1fI9dPTPBALJy0jEw1I/84jwha6+/9SoCs1OoqChFcX4eThw9Cm+8C10dI/jPn/6LFPirli3D2MgEuup70N3eD4fLA39WBiZDM8jIz0H/wAAunD+rh1RQlIuO+m4kZsZKrZ+oyeOPPYW0pDQEZ0IY6BjC5m2bNL/Mn5yKjRs2Iys9C48+8gTWr69WtsMHcNMtt+G1116T9srhQ++pA6560yaRoZeUFkvl/p2DbysgJUmbCAOdPodYs8RKg+0fGBTy9pWvfUMP+cTx03LWO3fuArFFGtvH7/ioJB90/6YncfjIBzKwT37q0/jmN7+Fzo5ujI5PaAMggkQSJTfu1LQktRdzQ9VQ5CingQtYZa4oYkXDY6ZO/lhrU7P4cNzk+R22ZTMwo3FpYG6yGRdEIVEGPuRWWY0BCQkst5gghUiNKVdGW/tZioqWT8U3sjsRXqB4oF2kzv6+AZV3Wba0BkazVE4H9P3vf19t+jzuj39yvza448dPIDsrF+2dXcrA2KnT3NIocdm9e2/QRpidlwtWxiyOnWbyTUwpWOno6JIUQFF+gY7HrkVyZ85cPEt2sQZXa6ZahKTTMaGTvP+0W74YNvEeDw72XxE5ZJClhe1yITvLLGjxqCj+mJaOwcGhK9p13ADoVOZYkopERAuggyFniAEgbYD3meceibEpg2WgUFZW8nct7OZcyEdjSUSE9PmAZspyTZHHwzXJBCHZ55OTJ5pLJ2pJeGi8U5R4Horys6hfRqeVX5RvZr4thDE8Oqrrsq6dqE5hfgESXG7xwjgDjrIqI2NDIsaqdMs5mtGskjpoREAXGYhGOXdWN2SSP8WgRxHT2BBZCGMmOCkOW3hxTjpODNykzxRHBx2jZJKBNDvwnHHGwZNnFud0K1mx+GXmvya7tUr5RAfZ+cvjcc0wUOKmZ5zwLMYmJ650tVrD49llxWMNDPYZSY6oTp0Skmj5g8+K5U86bY7esUoa7Dzj/Wbn4mLIJBEGNYvT2mTgzHEtdPBeb5LuW4zdBpsjgrqmSwjMT8Aet4gXXnoep06dwZLyKpQVL8WWzdvR3WHQ3y1brpI9LdrihGi/8uqLSE52ob7xrJLDeLsbBw+9ifQsFybGp3DVhhs035FVjVdefhnvvPkWkjlxITaC4oJi/NN939ZQ6rb2Jjz65MNISvcpYW9pa0fxkhIUFOYiMDWJuWAQHS0d8DjYiRqDPbftlj849MYHaGvr1JgeHoc+dseOq+X7WAK9fs9u2WZBTjZYMrrnc/fgzrs+ga//8Ds4ePgdlJYVor2lBff/24/Q2tyCn/7iAXzuc5+DLRTCSy/vR9GyUpUv032pEkQPhmz43F13I8ftwR9/+wC8CQ7EODnVYsbMM3TYlVx193XjrYNvYXZhCoWlJfAm+7Fgc2AiEJIEyJ8ffhT+5BSkpPrR3dWHz3/xPgwOjMJhd2sNjo0MwkmBX2+CSncTw1PSPktKSJT4bV/PONrbelROZPJAO+NaWFa1QnsFKT60mRXLlmstkYvKtash94VFmntMLrgrSl7nd2kn5GUyWKBPYsA0PEqBaiYnprORn6M/4rFp/5S+oL3yHtPeKitLcPZsvfwKUXomNwzG+Nu0H+4zQqrnKW49IZ/HSgWPQdSOyJZV0eBatUj+/C59LXm3/O3nn39Rv0k0nigWA88bbmTpuUOTDnhttFOuh+uvv077BP1mbm62SeBjnBKZpw1ZXFK+r9J9hHuJQaL4b7wWr9enoKqpsUWUJ1IPjIK/TWACAya+LJSO/89AlefAkZFWQm8avZxCW63ueKshjsGYFeiqIYqd9uSpRifaEP3mfWKwyQBUSWwgENW9TIbtezfnRBZinEgvXobBqUU0tPRieHIesw4HfvrfD+A73/8mOjpbkZHq0wDhhvbLmJyexec+9XnVsRmUTcxO4tDZQxiYGMKqdSswMzaFsY5RZMSnoapgOfY/84qySxLpElO8WIwJaWBtxdIKZGTn4ML5iyq1UBh8LjCn0oQ9xoGSwiL09/brJpLYbg1KtcQ36TSpaZOUkoTWthbkFeeiq6cDgdAMNmxcpyj6cisHmToZ+Cq65ybJhoO9N9yIh373CH70vZ8h1Z+Fo2dO4P2j78OfnY7B0UF1HvGBvvXmAUnLj/RNCdlyuoGdu3ciJy8PLzy/DwvTC/C6fQgG5rCac8js7LwKwROXAL8/FaWlS6SUz1Z/Gm5RUYk2z099+m6d+1133YV77/miMmUa1tDggAydQRlRFfFaQotwxJvSbX6hUWz+5re/qwDDyZbzqQB27tiG559/Ftft2qVykMcdr9IcEUkGSpTPePLJJ1FYXGa6a3r7BEuvW78hKhtBUqjpyuKC5cZmylVAIDCrRSG9FY9H0DTJmETD5gOB6FBuE7jx3wmfU2iSi5jzOen09+69VseamgrAQ4THzlJRRLMbtXhtpiOQfCTr7+rItBmphOA8Mw6OwLEpGxoZMQKc3KCmp6eiQ1892Ld/Pw4efAuvHnhdjmDNmnW498tfVibd1NQslK2hqVlIGl9LK8tU5j16/NgVDhsdA6+Vv8uyHRfrmVOnBakjZMqnS8rKkJObC19qilA43lPeF3bVmLElY3J6LIOqMSMxUQ61paVJi5iLkkE2tb5oF3zmdKAel+ns4cgyImYcJcRMbtu2HRidGNfipWBtRla6ztFwuMzoH35OaMrigvgPfBZsIrEaKdS5GLZpPqi6O50s/TJ4DYtLoSwvGBTCx7JFcUFh1B7+H8ld2R35X/y+gx2aY+b5kBPldGhDZfKVwNFkfqMRxkB1cnxc49vCs3OIZadRKKxmD6Jlc2GOx3IrIOZaZwnWCmLUjDBryod83uTA0CEyISFfjz3xKl0uBNE/2CNfReTA7TJdipnpWXDGxiMcYldposqjrJ6RWE2ib6zDqaSQo564SXBzoASNRb7l7/J6KXMjcVAXO6VYInEjJSVZPq25uVG2ZHXFSooiwfAMWTL8+84qw6Vlc0MYZKpkZGRJ0Z1rjonL2Oiwyt5SY18AsjOylXGz5Esb4QY2PTNxhfxP7cXQ/AKXCeYiQfQNdqBvuAs25zye3/e0Zq1mZuWiraUHPd1DWLemWrwc6mrRNx09fhZTU9O4/aO34sEHf4fypYX41N13YmpmGr/6P/8JX6pDo+TOnriMLRt3Y9vmq9Hd2YWutstorL+EgFCMBORml+CjH/s4kv0J+Pq370Nqdgpcnni0d/Xhplv2Ijg3g1OnTiASmkeCJwk+Dxu+JrBx02q8f+RdzM8aHuXEuBmeTuHpL37pHjUkUIbm1InTKMwpwPbN21B7qVZo2zU3XIvC5SV48fV9KCnPR2d7C9ZVVuH48ZPwZWSgvaML9oWIulAdSXEoLi3BqoplePShx5FbWIqqJRWoP30an/zYbSjMz8LTz/wFbop+klS8EBYFpqykAC3tzRot5fDEab0HF4Ci0iocPXISF89fwjVXX4uXXz2AktJy3HL7HWjt7MLg0Ii4vfQFfLFxqDi/UPIfS0srMDE6IT5zbV0r1qyuRkyM8XOBGaOvxUCXvNgL5y6Yhq5gUDZBlNlCoEiL4Ngi+nEil1ZXpOG9Gi1FbvjktJIvZQU/tC++uOYKigqi0iL5sl+i1ZyKwf2aZTkGHvz9WJuZ/ci9l36ao/hYISA3l2uG58z9i8+Kx2UgZ+lm8vNEt/h9Bow8DwaMpIC8f/iIvkNZDJaJd+7YrmNxjfN6MtIz5XfHo0PQGWht27ZF+5NGI8XEGfmLhKQrndnkZnOdTUyMKznmbFj6NjZh8bomJ6eU7HKOLDli9INWEFVfZwaf87qta/17ygI5wbynhloUh/moXBU/w2dk+Skej36e94CfMzxhE8DRPzCWmWLlwREnX21ViSTe/rPP7Ix09g1iZtGOtZu2qRw3s7CAvsAw7L54BGPmRaRfnF+ELykVE7NB9PcNYzEYxtjQiGZkFi8twtmGU+ifGMCajWswS3LvDFB7qg5luWXITs3F6WOn5Ej5mp1nF5kZ7MnC1dW7r1V2099rkDHWMstKynRj6i/Vm80nqhvC7J1GR34Q32cWkpqeKu2btw+9pf9ftrpKJbj65lq0dXRh27YNGBsZx5e++EWJ8Q31D0ufpCi3FB+76S4k+fwYnRrH4RNH8PVvfwN/ePiPOHX6pIImcqBe2vcCWuq7VMokjc3mAW79yF5phL3x2pvq8OGGQ1mJXz3w38pOb7/lDuzb96LQM5YT12/YpK4/OkI62X//jx8peHrj9QNCayjASdh5VhvCggQ9+UDp0FnHD4bM0Giny61F8h8/uR/hxQj6+odw/XU3oLGhTgaWl5WF3/721/jn734bL730kjKqZ555RrpMnH2X7E+XsR87cRJFhSXi4llGqDlsWVlXyOYimEfMsFqhNHMmULNm+BH9mOHoo55ejY+iUdJRiP/nilf2J/J3IICNG9fq2bNC6XAAk1Nmc3c5TfDz/w3KhLDEUKuLiv7sJItS0CNG36ypuQNFhQUIzs4hMTFOlWZy+g4efFtByLe//W3c8+V78cADD4jTdtcn75ZcwOWWNpw7d0HXwCApLSP1CoeLmzKzF2ZGDLC4IXCjlLDr1q1aSO8fPKQgU7o4aWnYsm27eAIMEPgd3iNL8oCOiJ2pvC/ihFCE1mvIoBZK1tPTrUVOngSdJ49BJ0b+JBd4YqJReE/1pwt5ELqBiFTVSaCnioUpnTkpdGHWF8ty4ZCUoj3RwbuWBMZiyHTOkjNoCO52behEqPl7RAU5CqW8bImCdavsaThmRkOLgZ+FcPLcObBcAQ2RcI9bGwCRcQX30WCKytnkUHD+G0vAPA5L2RSFtLpO+e+8/8wqre5Lq8lDWW6iGenCc+FviP9B3TXx/nnN9AttmNSgdcM/y83O00gaOm9qflGwmhpm5PAQZ2PCI+STEWFUlJLnPDsbuNJgQvtkNxd5gr6EJH2eiBnRFPLDNMMuOmGB5VXeNyPTYRNazPNlKY3XYHVpcbPu7u0VOsIGAdoMk97AzJQSKR6f9s8uNKGpTo4sM6VcOiIeh8+eZfXurh5MUtaEY7Em+jE03g+vz4F9r76AivJKVC5dCYfdi6bGNmAhVhvcubMncfenPoPs7FJ4fUl48qmnNP/yn3/wdcyGKAPUhRde/Bt6BptN1+lMDMoKliKFCvu2CBLd8UIzGi62qPs51u4V8kC0bmCoB+7EOGTnZCIjPUfdoROTIwomf/az+9F6uRON9R04cOBtlTY3btqAzrZ20TW6ezrVUb96zUrNYGXVhPNYkxP9uPH6W1BZthxV5StQtWQFvnzfl3DwyAFs2L4Gw+ND+OxnP4Vf/fSnGBofw7/97H488sTjmBoew/JVVViIY3NZGCvKKvD7Xz+BH/34B1KEf2Hfc8jJTkdacgLSkzNx+95PISPZj/Mn38X+fU/CgXn4kxORmpIOjzce7iRgaiaAutpuJKfkwOH04vzFWoyNT6OgpAzuhGQE2bW3GEFxaSlKy8rFLRwcGIY/OVljl0gxOfrBhwjNLyIlMV1TExhYce1npJp1w+CfSB1HF9KHk+5B+6H/5b7JdcDklxs8bYz2Q6RV33W7Vf3gi7bJ5JBTdvg+5TH4GYtXWrmsUvb86iuvyI+wIcRCcllupE8aGRm7ImVDf0B7INfS7TZix6S90B/Sr9Hn87e5BkglUafh3JzOg0koz5t/Z2l08+ZNePvt9/DmmweQnUOkK6RuTa4XBm2HDx/Blk2btX9QAqSgMC+qDxlQBYA+hNdP+YyEBFORof+w+GtTU5Pyb2p6ihgOGAPl6ekZBXFMqPgd6irS5/M+tLd1Gr6b28zOtEAKqxHIWoP0EbyP1EClr7J05KQ/ZrcbZX6bTXs9j2X5Tmu8E39reHRctCNHlCbE81Qz2z/euClyobYOfcMT+Ngn7hR/4rW3D6BwVTlmYkJYcEbE8xobHhcJtWL5KjTWN2OgsxcjAyOSrEhJT0L11rU4W3cKYSyY1mxvMqZHA+ht64PT5kBOejbef4+jIuhIF7B82Qr0Dw4jzuVE9+V25JWSTJ2Dod5Bo5gdY4Qo3U63jI43iPwkS3wuIcnAr/3dXUJlwpGQghRvcjxuvf1WdHS14tS5k9i5a4ce1MjQsC5461UU8MvDww89gi0btmCwcwxlRRW4/c6Por6lEZu2XoX+kQG88MLzePJPf0ZZVTFu2LMHr+1/GS3NXfAluTExHADsUMdoR1s3OpvbUbZ0qSL3L3zhHrzyymu4dK5GUOz27Tt1XZ4En7hN1dUbZeivvv4aXnjhBZUxyY8iUsggTeKOCR6hBkSBuFCog7Pxqs0myk70CXnj8aQ27ktBbX0ddu3cgeBsAHOBGRx85y2cO3NWXbAM9BjIHj9xCs8//4K4aNSLGxoe1X2g8jIXqAmAKPRqZCDYUcnXTGDmCmGeBkyDoxHq88FZNNTUoqSoSGRUbjT8PV7vypUrBJtTAoILyMoEqKg8PDyudmB+1hFjRitZ5UsGpNaLRk1UgoJ+PKc4F+fvsbtlTkgXbSErk4r585JEmJtnJ+prqKgox49//GOsWLkM1Zs2il/Coe98sSS4eu0aCTYSDWAJipwoQtjslmSwz2tkKZ0oEOeMckGRH0InSfXxxVAIL764X3pGVN3Ozs1Tlx0DWouHx2PQCVG/jUibpfvDObOW+CCdLG2dCYqcF8e8TBmSPh0Nrz8wNYN4cT7YbTYnVIUcIAaadIaLC3MQDGxj+XJOARmzbo4AYgkhnoRWhnHRGYjU46GeGYMRvTRTzpT6iFDzPIWABoPi17Fzl+uPQYZK6U6SWUnyhYixRIYtEq02hGhrP4NCjr4ydm04bzx/Sm2IcDtOtM6GpBSfgg0qxU9MjmF8ZFzOmQEX16tkRBISrnQA8zjclJjgEd1j5zgdHMt6Xp9HKNngUK/WGnXAnHbaSI4aalS2jIuDy5OgjitufDwH2j9tl3QBtfXHmzmjpvxh2uI5AUCt9PY4+UhfYrKuld8jgml1sLGT1BpmTpuyOCiuONPdJtQrqrTe0zeg52m6QY1EyejIkH5nxfJVsh8GXcq0542CP0u9ppM5DJfbgfGxEVw8dxZTgVm097RLJ6ygLA9z4Sm4E9xCi9wuH+LjfEhJzkBRbjHePPA6JsZG8J3vfAcZWXnY/+oBvH7gALbt3IwllSUIhiZxuYPSDUcQ7zJlcVvIgeG+EYSDYXioNReYQkK8F5ebeuB0eDATjCCvpAh9A92wOQCP16m1zSC2vbUVi5Egtm69CmmZadKiO3L4DGZmTRmMCH9aeqoQ7sH+bjz+1GPIyUoTIszfpij16hXVWL96I/q72PG/Gdu37II3wYXvfO+fMDEzjNHJEURiFtDSUI/qqzbjZF0NZuaDKMrLhishHik5HCbdhanhYcxPh7B23QY0t7ahYEkB2H2a4ksCQk589KbPoiS3CC8++xBqLhxGZnIcSgryUHeuHoWF2Uj1E00qxNBAAJOTYSxbvgE1NU1weXwILkYQCC2iYsVKxLLxw+PF8DjtysyVFZcxjkLEHFM2A3d8gkqxJUUmkDl27ARKi0r13Ilwbty4Ecc/PG4SuIREkf8ZrDBZ5HpVo0N0aLYl12LkM7wK2tkpy/vLxKmopFhlRfLJGEBZAtaxDiMNw7Iy7Yx8Y9o8f4uIFhNdJtpErw3Ca5KY/zczknI/JrhhoEW/xDXIQI5BGc+X+w+vwZLS4P/zRUSe6+HipQsScC4szEfVsqVCxhiIsqksNdlwkPl3ghtEnukfTMBYqnXJxJ0oGMuCpvPR+ATxc90uUQysRJhUBt4P0m0Gh0flb9klzWtTwDlr6CE8bybV9OOWCDXXbYrfIHIWMh5vj5VfpI+zeLfWb1scU95r/uF9tp6XktxZzheOU3LAZNJC1WzVBVkRf7of9Zcb4U9Nxp5rr0NdUyMGgrNoH+6HL9OPrMJsdcmxZZ6EvJXLV6HpQgMunapBaVGlUKee/m4FKsVVuZgITGL1ug3iowQDQXzw0iGUr6qAz+PDmWPn8KUv3Ium+jbk5uchzucERVJ7urow3N0Ll9dIFKQlp+mmXm5qllN8S0pTAAAgAElEQVSkY77ttts0I5KkdQrUiqQ9x2GehJML5YR6+roxMzeLqhUV6uYsKy8THKtSwsgIbrj+BhnHH3/zCKqWlsEd40NrSzsKiwtwubMNV23bKsLsu+8elKNn90VGahqq11ZLy4rNB1bUTLidTRIMFr1uzjOcEpl1+7adeOKJJ1FZuQzbtu7QQ6Y4rmDZ5BRt3kePfaiN+OgHh7Fu3RqcP3tWToPdWXkFeehqa1cEzY6at956W+Wg06fPqvTC4/E45AaMjU9oI2HLvcNpx1B/n+Da22/7CF566UX8+7//hwieuXkFuOeee1FcWibjfePNt9V9SgPlorNmNXJD4hgkliy5YTEbISmVhsgFREI4kTYaak5WJlxxcXK6VKpmJsLj8EVHx6BAQWUGiaf26LgZM2ybjQ4UrbWkYNlpK8QMRgqD6BNfJMJzUXLTolAsFxDRtoamy5qbSGdhOBQMIBfxy1/9Ah//+B0qQVFv7MLFcyrjMtjigvjmN74tvhnRmrrGRglKcrAteRXkOvBZ8PfokHjdJGLy2sfGRlVSIX+EQcTczBxee+OAdOJIKKe+HBcVJTIY2NDx0U6IONG5MhPjcS3eGAOvru4OOSAO25XchaY1GC6SKYFOwMHOpthYBZM8JgPD/Pw8TExPITcvG1gw6BmDNpYkOQg8K4vr1Sf5DaE6sTG6n6YM51BjALlaRGOkRu8ych7sENRotcCsbKi3q1v3li9DPKcwJIVKGcTH6nlS7JE8Pz5nK7vk86ONsMOIz9N6lpbT4n2yuFW0KTpxlmsZ0JAGoPJjVBVfUiEJiVckVegTLCdJO+a9J6eK/FK3lwPv2bQQlJhmzaULCM4EFeCQ/M2sh5wRIkPcLHlNputyUXZLlEtEfMrJxJpsV40U0cHnhktjZpQyMEtOSRHS1TfIgdVtppHj7wNQdn05yGPxam2oG4uoWXR+n7iB0e7ZV199WUg218ztt9+ucjuRazYOqVysuZumpZ9+qb29De54IgCziHfGqotuhN1pzlg0tzXiyInD0hCbmg4iOSUDt916J267+Q5kp2XhuWefRl9XF67fczVOXziNhx77ExxON5LTUnHPvZ9HR18bzpw/ipa2FpUY7TaHBLMT4xKQk5GLBEe8upAbausQmA4jOycPy1auk1zS2OQIqlYshcflRFV5OQ6/e4jbAk6eOIr7vvqPePq5p9HZ042cghJ891/+Ffd99Sva/Nj9zBm/LB1ebmtBoterIJ33etf2XRgeHMbG9VvQ2zWIvXtuRVX5StTWXcKjj/0B112/E1uv3oob9+5BXk429uy9CU++8DxKKiswMzGK9NwUdI90YmC4H2Pdsygu8aNA9hDByIThSV26dBlrV2/Bjm170VhfByxOIM0fh3BwGIuBKRRk5CA3NQ1zU2MY7uvD+VPnkeDyY6B7GvHuZNx+x50aHTi7sIjzdY3wcqB3gDIzcwjMh5CbX4hkvx/hEJF+dua75buo/8aqCDmpx44d0zqQ+HZOnmxpRdUKkdppMwxu6Gtpk/TZ9E+UeuG+Qvugj0lLi8Nbb32oqoyCjFBQqBXv8fLlVUKKaPf79u2TXY2OjRuR2phYo0MZbTCiP7Lsn5UZVoKcTgboxt8w4WeQxHXMUqVpoOJ6YeI7ob2J36c905daUzGsJiVRQQDphbH8+fTTf8XKVctx+L330NnVruCOL14zz4kvJoj8w7GGRPZ5jK3bdkoCo7SkHH5/miZGcI3RPxm03QSABD7MWo6NDiN3SiKI552Y5ERNjRnrRq4xXzx/ft/SB1TSOjcnLi+Pz0oFP89B88bHmjFMRDt5rXwxZrFEqXkv+Lz4LOhPuB9R2iQ9K1vVG/oP0VxI9F9bURy5fs+1eOrpJ9WqXFZUDHeiDyGnEzVtzfDnZmH5uhU4efJDeJM88GcnIzUlCQszszh26CTSEvPR3d6HeJcDvX2dSM1MxeDEMJwJHqypXofEpCQM9PVhsKsfOanZaG/sRG5mET579xfVYhoTH0Zza5MGj7e2tEqxl8Jw7LKUJEBXtzYnygzwptTU16G9rQ2p6X584bOfw5sH3lDmzO4HTiaYDQVVjsktysVdn74bh95/F5dbW3HN7t3KLFauWI2f//znIn5Xli3FZD/HLHjQPdCD8ooKExD19khAkyNQiBgkM4tatGFkcEjES744oHTTps2YX1jE1bt24av3fU03tii/EBnpKTh/oR5/+ctfVD4gF4DGyM26omqZjIk8GWYuIkAXFqKhrkZQPcmgNFIqAXORMQBNSIjHdGBB2cIHRz4UUtbNc5ufR2dXN+I586+fM8L6kJeTJWRmWeVS/fsf/vCgFsYXvvhlBVrrqjfi/PmLSPQlK5tigMqg0kDSZr4mDZCz+lh750ZKI6OB8hq4+dEIJQERAQLTk0jz+zUiisgSP89A8vLlFhk036NhVm9YpwyHz4BIixaZN17SAHrZDJrDTVxwM7txGcQEQ+LThaVfNaEOSaI8LOfSPkLBeSE6DMxZan38z3/Gnf/wUdx///04fPh9tVHz/Lko6RwYSNx7770y/r6+ASxEYlBTWw9vYoIQPp4zr5PfIfLZ39ejBUS5B94XEmLJ9SstKsbLr76O9o5ulZiYufE36AxZbuZ1a2ZdYFa6UNZwczq4559/3siD5OZKm47nxUCYz4sOj3PSGKywcUJkdZdLi51BJlFWloQ5m40Ooqv9chSFs2PFilWoXLpcSJDhmdl0vXFuZ1TDi6iYmVtHx8IAxOX2qrzC8xXnLBTG8OCQFK7J0+RnLdI6O3Rl+1GJiJVr1khagAgAz93qDrU6RAXFR7XmiMjxe+RRkHDN+yuiO3XxbKa8YI8GNNYGEZozHA1u0NQLIueEx5bemxyhQxI9LEUy8HR5yQ0z0w36e7tVRuextm/ZqvvBB2fQZT8c0SYE2jAN2eIBGi5ZjCRerJEsPEfaGJ8Dkau/1z9j8MsRVixpW0gyz9Hq4qTNq7HE75eTtmaa6t67XOKzxMfbFVR/4QtfwB133KEgnuiQtNBCRrSZn6Vt8hZNz4xrNBvn7iYlUApjWA06Fy6dR89gLzq62hAIBzBP5YkFiFO1Y/t1+NSdn8TqZavw8B//gKQkt8qV7xx5G6OTExgbD+COf/gEtl69De8dfgsNLedlE/6UXMxMBLE4HwZHGA33DEl5PzYCBNmsFgHSMpORX1QmnqovNQlXX70DFaXFEh8/fvhItEM7Frt27cCvf/9bpOdQ9NOt56GpBNTY4/BujsGJs1/ZzHgPk32JkvCoLF+G9945hHinG9u37dKUFCJGB997C3fd9Qk8+/zfcO78WXzjK1/DfDiMR//6V9z8kVuRmeXH9Nwkfvf4bzAdmEaSzwWXMx6p6dmYnBpFQX4qOtq7kJZWjuSkTCHfGRlE6TxAZAZOewiRuRnMjA7jck09upq6ke1PQ2VZIc6eOIep4QjmgqRW2OFNSkFKehZ27bkeDibpMwG0dXWJyzYxNYPZuXnkZBdIbZ76hLTh86dPYeVKztd1CmlqrGcXfrXKg0zAVq9Yhr/+9TmtF9pRQ12dypZM6LnfsFGEf6c90ScfP/6h7IX3lBUXVkL4d+4lXG9E5I4cOaKkiYEXUTwJvyYY0XD6J/pBonXW3ODq6mUYHTZ8VSZ1/B3uF7RlPj+ep8vlwNwcfUosxsenhJIRCWPwWFZWiK6ufu1LrEzQruhj6dMSEr2SSCK/9Gtfv0/jrW699Wa88+7bMq69e/fiueefQXd3p2x/9zU7xUenThv51MVFVfC6k1FSUq5mHopxm6kdhiNq6BcUaZ1WUsNEju8NDAwKNVcS5qbkjJmkQO1OzfwsLdX3GVvwWvlfrr+lleXyt16vW/dM83SiKBmPxZe1r/IZ0J+oYhKdACCx7SgFqK93AGmZWTh+7KSC5M9+9rNmRNPem7ZGiFhxyGppUTnqL9SqbXzp2lX42a9/BV9aKr71z9+V8/zbs0+ipuUcikuzUJKXisBEAK+/fBKpCTnobe+WDtkNN96IR554DJ70RNz/wE/x2luvY3xkFPPTQVw6XYP89AJgwa6xS+y2uPPuj6KwMFciqyT3s+uLG8K5M+exesVKtF5u1g3hbDcSH7khMnjxp6dpCHNwakaGYbPHICc/WzO4AsEZZOdm4bobrsdrB15HQXGR9IN4c2gIPB5fSYkpmB2ntMM8+nq74E5IUFnxx/f/xPB6XC61bnNcBssWRLFUOpsK4DOf+Ry+893vorGlRRsy7w/Pg+gNHxKFhu+44241F3Bj5EOhYYxOTGpRcMPkuAsLvVizchX++ODvJfy5/4UXULViBX71q19JO0s1/1dfNw823i0I+gv3fEmR99PP/E1BUF93jwKq7KwMGfg7b7+tYIhIE1EV8gG3bNmqDtCamjqUV1QKwiUCxMWp9t1oUMDzp0wCnaQ1VHo+OjeR7/E6+X5SUiJGhwfVOUsnQV5EVdUyBY90MDSw3bt3aRMrLuH4rCbTFt1YbzIgVxwibOmPapIpNlPJ0oyc0KZuNwrO42OT6OnrF6xPh9Xd14uy0iLMBw3XKSnJo+HoTz35JO6++xMSt/R4ya2ok44agz46NfJb+Bsc+O5PTaf8qEaEcFPl79FGuKgY/PA6eB4WwsXArKSoWE7F4jPEuxjwEcka1Pt0ZCSvM5ji8YgAcDHTgXIxcmrAwYMHcezDE+Jf5ORmGeQwFJJNMlBnkMKSvLoc4x26jyxFMHhjAE3nRDvkffQn+YSm5eUWCZl1xRNhmJaTscp+VLEmZ4ooCgNa2pyQqvg4KXqPT07qupkdkvcikqoyQHY2jWNosF/nzz9Eyeho2Em7du06xFLx32YQOE4VkGzKxOSV2XksDRu7jRfniEgnnaHVLSq+1t8p6FP/h+uML7X7x8SKrEsbo33OzjA4M3MdWYogwkOnQOdOYrlxwvMYGR6Qsjrv5TXXXKOOSU4HoC5Rgs+PpOQUccLGR8cwy7LxBOd3mpErZtixKWtyLqVK5w6TJPI4FodEZcwkrh0PRsZntNFYDSJWwMlA1ELbLBSNx+Z9oRPns+Tx2YnK+8/PcD2Sa2LmDNrgdhmyMEv+TNi4KZHE/N67b6C/rw119Zc0JWRyZlLDxN2+OKzdtBo1DRcxMDiDhCQnvJ4k3HDtddhUvR6vv/wiZsaHEQhOo29yDJfbx9W9uHT5CgWJNQ3nMDs3iJGRadgj8UjxpSMl0YMAJzRQkYb6bc44VK/bIH3Ec+cvoamlHaHZMDAHxKU4sXr5CjhtsbAtkLw/inJ2Lno92PfKi7j7s3fjqb88I7TcEcsJIZQYScDYuJkMQh08BtzcwBfC8xpdo7WzbTveffeQkP9bbr4Vu2+4Afd87T7Z8QO/+C/cfdcnsfe6vfjzY08gEmtH9cYNGrnX2tWIPz/7CBYdFFB2oqC4BJNTs0hLTUKK146cjDx4nbnYsGEjDhx4DuUVJZgYn0X75VbMBCgt04rIYgDtzRPwJ6YgKzUDC6FxVJZXIC+5DH0dQ7hU34RQeAH+tCzcdNtHkFdYiDffeVcVDSYk7CJl8jIzHVTytHbtenF9JyZG1DBTVblcPpNBA59/YX6ROK/MTpnU02cweaeoL+8Lm9dIcF9SUalkjT6Za5W2SzvNyM6Qf6HfYFc/UX52pnO0Ev0gp8vQ1iYmp/Q5AjL8HrsiuYYps8IgiuuTPkxNOpKIoCRV6IowbJwzXvsQk+3MzDR1xjN5I53FGve0adMq2fnx45fkk2jLTF65v7Jzf+fOHUo0BgZ68fQzT+H0mWNCy7Kz07Ft+2b09XfhtdfewpLybE0IOn3mQ2zatBGxMZQoysDtH/00kpPYNGVHjI2k/UQkeBNlM9q/hDCHlBRyLfJ3DUWH3FBDx+HEIb5vJUtmKsCi9gX6b6uZgb5Y4MS0mbEb73QqeednNUFg2vgny/9baDyfDZNw+lAeTxMVunoxNmnoDq+88or2BlUBrrtlR6SsYqlEFAkJBsamxTW62FQPn9+PvzzzPHZdsxvXX3sdfvXr/4InNQ4xziAKcjkyJ4zOjkl4HCnI8KRhDev+a9bisacex+HT7yOnNAcjk8MG2bncg6nhKfhcybjx+pvw6KOPq4X+6qu3qZHgTw8+rA41Zuk0EM4+YxAWWQwLxh8fGUNOYY7e49+ZnbKhwB6xge3zi2wZ4BDmuSAc7KTi8G57rDrCqGb/X//1Sxkn688US5wcn1J3E0Is6zhVdy5fWoFHHn9MSFptbY3KZAwo1YmSlompiWkEpymIacP//u8+5OSZ8py4MwtG0JRlj7y8VIyPz6mzkpsdHxrLl5/5zGfwwv6XtHhYjrv77ruVmfBhEXl57rnnxCnhMXnPDMF4URs+269/+ctfKpDgcWLsDm1cbe2tqKm5qPmZdfU1Uknm9+ZmjVgr4Vj+xlwogvKlSxWUES1I8afLCRQWGokHiy9g8REYvIgAHQ2SBimvMTOjRcXggwEHOyfJaWFgx99kwFtRsVTBAxGfnTt3qqavrpwj74unQD4MF0ZKSqKCqKREIyT79xuXEAJKISyYAMDNjpdZU4Nn+YhOip2nHBeSk8UxI80y9MOHD6GpsR5f+co/ychhW8CPfvQjZcRsHSeaqg5RrzknknA/+rFP4sjRYwoq+WJg2draHtXsKdF1GCK9Xc7L8Ols4kQxAeAi4ovBDsstzLbi4w3Ezd/iQmNpjJ8j/4FZPxf68BAbBVLk+LhQ2ZHIa2UZlAFyKDo7kcgBu/soLEwEhb9PJI7PlrIZVMZnl2RGRg4ii7GYC3KcEsceeRVkSDiWJdh5ltJMUwUlLPi8qQdGxILjXDT0Oz0dxYWFuh5fQoIaV/gdlvXYyPDoYw/LFulUv/71ryvAIoGIXYREPFXWD8zKWfG+MbhlUwLPmfIWROTINaPsAZFJngvXOu1K0xAYrHEmZ3BO5WWeI7kulHoR144zIufI7woYVDc4B7vTrTFC2szn56VdRHvq6e7EM888jYG+Htx0417dh4RElhAT4U1KNs7b61G5lhva1KQZSE9Oo8o5dvM8FsNGr49oOdc3uTL8HJ8Rj+lNSDZaaVT/VjeVGZDOl7WueB1CgWNi9D1+n7Ih5mX4nETlLL4m15g7PhYTU2FtGhaySUV+li8ZlLEs89Of/RAnTx5GKBzUZh+cD0t7pWhJDkorCxFCCBHOtyIdYCGCxfkQdm7djHMnP0RpQTYOHXkPsQkJmF2IQXZ2seY/skoQXiCPlDNNnfA4s+FxejSzcZFzahepD2iQA0mU2Bzo6x3CcC+J7tmie+SkZ4mOQl06lqPnZmdEZ2BwTQI/5VK4JkKzAfipNQebArKFxRgEZ3mvbEhLzcD42JjpUg0vqDudm+yylSskS3T4g6N49Z23sHnPbulqFuXlqjuzNK8Up46fxt69Nyv4j8SEEVycxsNP/gE2F7Tn2ONd8PuzkJKciKzUBLz39nv44b88gEcf+hMaGo8pEGw8MYGsUpYFF5GRk4LFBa7zWCQnlOHihVqsXs3pBOuR7StCZekyNDS0oKnlsoJ0lvNHWSZ0uzRnVkTvWY7Hi0WCOwED/UO44Ya9CsIHhvsQWpxXKYt2R/9GVHV8dEL+kx3ChtMYVPBF3T7aFXmzDIbGJ2euTLAgEqRRSpPjWmf0tVxX9FsM8CixYSn1s9GHfqSouES+kGuO65TBm6ob05MK0Ni5z1IiJapop15vLBobTcLIva23p0/Xx2MRHLCoCbRx+kKWTfmsuS45Bs+iNhBB4zW98frr8r3V1WvBLY3D3z/9mU8oMF5fvUrAzbnzJ9Hc0oeCQjc2blqL5pZ6LCzMYWnFaswFE/HjH/0K01Pc7xawGGbQRR1OjxQbuK54PbYYw0Xl/eE+ZWgLgMNuKB70l9y3THd7shq8JieN/+Nz0lzL6Bg17pG8t9bsT77PNU6fx2NZ+nC811xDFmdbfiLKK2Ngx3tT39gsP2JxV/n8bb968E+RC3UX4PRS7HMRh999V7CcOzEJ2TmFGOwbwXYq0R9+Fwf2v4TCtSWIjY/BujUrlZlNzExgbGQSsdNxuP8HPwfmbUhLT8aDT/0eT+//KzJy0yQDcfzwaVQuqULVkuXaTF498Ioukp0ora1tIrJKewix2vA4wy8xIUE3ziKeszuztII15jiVlLhYOQeT9CM+bM6F4xw+koA1eT4/H/mFBZInGBwekTwAg7LWjlY4Ygy86fWYThQ6faI3lFIgEkeiODegvrZObNyyHXFxHmSmZ2LNyrW44yN34Mjho+pcpMHlFebpOoiSnD5xUk6DjQWPPvoovvf9fzbzwRYXleG9/e57Oj6Ng783NT4mo6cB8zw455OcElZXDhw4JESAQTKDq4ceeggcrE1hQXaQ/OQnP8GGDdW4ePE8eqRof1mZPZ04N3AayOjIuIKyYyfOYO/NNyuzKikpw9w86+IF6jKzOmO4SBi8cCEHosKDpj5vyJEKJu2Ep8cVaNJY2fWZk5MdJUazZTpRxsn7abr3DMJARGjpUkpldCsIJVVpcHAMKUk+GSpRGek/RcfD0Mg9XmY6HO66qMCFytMk53Lh1Nc1KGNcv3aNHAGVrBmUsRz4ta99RcPH2VnFEsfsLJFCKkrHorWpDTn5aaaUFJhFvNuLG/feovtM9In3ik6ztrZe92HFipVyGg2NzcpoGDxyoHxFeTmKS0r0/I8d/xBJvmTE2mPk9OhIeO95P63RSLRtZqeWQ6Azs8p8VqcO0REzIzUFA/19Qg8Y6PX0dCA9LdVoDp2/eEXPhr9BEjJRnPn5hajen+E7UUmaz43ny6yXhHoGHBqizcDSZkeMMw7j0wEFNzw/onREIk0Jz2SKQng57y0hURxOJkQk5NJhi/+2GJE8BhtTuAbJi+N3LfRTDQYOO9weJ+bCkFo5kXhq90iIlV3FHKzuMM4r3mFGmHDmK6K2F6JETBS5IxVCiCpHO7ERIcGnc1DglJKiKSAMyhITPPj9//wP+nq6NFOWYo+5+QXi8pCewfVsZzA6NaXRSHxWfHYMYCW5Ic5jgoJEXoNVhlUwG+2qon0neM3AZvIULV4mbd8KxKxSEpExPgtuVvw83+dxiW7zdxic8T7wmLwWShqwqYIyOFyDQpUjC7Itlv0ZpP/g376NusbT2LylGvHxHvnTlDQ/4hPiEIoEMTY9jr7hQYxPTKCooISADQY72lGSnw2nLYzzNecwODeNlIwc2GLdQodIE8jLTUd4YUSVi6GeOQz2sVt9DLOhENLSyYPJRG1tHRYihn1QkJ+Fq9ZvwNTIBAJjM2hpbMHIoEEG1qxbh9feeF1r+9pdOzA5MYbjxy5g1/Y1eO/NsyjOciI9xY/xSSIaHJdGpXXTGOJLTES80yQMHGBPvUcOamfyfPrMeSzdsBLe4nQcPHIIK5dWwWWPQ1/3MLJSszA1HpSvzC/ORTA8hdcP7kd2YTYqli5FcloavJ4U+eOfP/BT0VIqipfh8MF3kUd1+aZOTA4B2Xk+TVuYDAyjtCIPwyMci+VGb88Qtm7dgvLiciTHpWFl5WqcOX1B45HY+ELVf/pWrpWZ2RlVB/p7+1BSUooQBdN5ndTDirEhGAooSaJP4x/SZOjPiBTSP+Rk58r/MNCnXV6quSgfwvfUFT8xo/Ih7ZWBESlBM1EKCrW8DNeJAdKAjqEpKEyGFs06Jdpm9l2b7Id/GPyNjVu+KFW2yvVvtARjMD1j5krSbjs7uhRUsKpgVYx4fP4W9xXuXdyr16xZiu7uEf0W/26JWDPIV0nPG4+kZC9y8zKwbv0KVFaVo2rZEly6dEGjqRhTJCV7EImEUFySh3neNzu7qjNQWrxSGnwMylxxiVi5chkG+ikbY2grSujsMVdKkPy7hZYxKLM4ebwmzpA2c25NIs5r4ectXTTSEazKhvyrhpybsXP8O491ZS/PzFRQx2u1qkD8Lj9ncffoC/jvvMfSUwtHYPvTs/sj52vPoGuoFavXL8Pxw++q9MAggwPGd2+/XmTNMydOiGflSvUiNt6h7smUzET0jHcgODOLxmNtiMzEorJkGT76kZvxm4ceEMEyGKFqeBhjg9PobejBtmt3ibiYnpUkB9TZ1ivyYYovGQM9PfAkJGqOH7sumbEwoKu9VIPc/Bxlgd3tPcguyDCdXOTAzC1oA+ICLigsRG1DnYyE40W4IUqVHQsKjGj8vGEUjGOZRG31dqIGYY1J4UbDm/aTn96voIbBVZIvVWWSnu4+dYjddOPN+vPyiy/pmCtXr0bVsko55L/97W9CvAj3UrmYN5xaLmxx/6f77kN6uh+1DS2qH/Nh8WG//cYBzVckPM3Pf+Pr/yiEjtUsBiKErN1uG/r7pvQ9EoNvuOEGPPnkU9i37wU5dTpzttJzk9y25aorY1q4iBvqmxS85OQXYNXqdZKG6OrtQ8tlQyzkMyBaQwfK6J2lTyFrQaNrw42ShqlOx6wsjAwOyCnwvZbLTciMyiaQJM9FyXPnYiSczc2EARvv6ZYtqzWu8NSpi9iwYYW69zo7+1CQRw5cH3Jzs6Q4wjZxnhc7SkWm5uiR7m5culirbK+usUmIG7Xt6Diy0jOiqtXviqtXVFyAT37yk3jrrTfEKXv5lf0qxbIjj1lvZla6kBY6mQuXahHjZJnPh8yMLNx8860igtIpOuwuQey8nmo+z0ZTRmcwWlNfIxFZX0oSUlNSsGhbFPeRkhWBqWnY7DaV1kOLIXEDeQ0Ug6R+HR0ts9SYqEgquUtqZPFyWPCUOkA13mkuIC2phcVZFBUXSrl9cKhf3VlcxBSNLSrMh8tBZzOGrIws2G1O2GPjlNjQSfD+087+8renVMotKilRInDm3Fll7Ys2B9Zt3ILaugbceuutmrfH4NsWhe7pbCwFbE6AoPM05XbTnsHkR2KLsTEKyvh7RPxYcqR9WDwKZu1ujxszwaA2BSJlEkylZtec4YjFUdIjGoOAUMMAACAASURBVAzy2BSXVXAXiSjT9bjdSE1JRtvlZjPQeN6IjLLRIEJxV6dDaANRUDq4OIcdB99+A4cPHZS0TSlLxdl54pO5WPq0UXLC8Nm4jom+GnKzI1paoYSGT5MW6EAtlJHnxrUgVC+GpXWiukaDkc/F4upZTpafpf3zHtBh857w76aTlf/GxgZzT637ReSeiYi0k6Y4isxoAzJI5wg5Ir4s6Tz+5EOIjSdxPRczHMZMjs/UOBZiwpgKTmE2HEQwPI/O7l7ZeHpSChzhEDauXYk1lUvEO3t837MI2RzirCLiRF5uPpyOCM6eeV8Bdm9TBCDw5yHK5ENWXj4C83NIyfBrbimfHeVcBrt7MTM0gdpztYjMUYokH7kFhbhUXwe7K05zjMOhEA69eQjXXH2VCPND1PALAxvXrkdj02Uh48MjY5iYmBanLxRcQHycTRzLivIy9Pb3YGhkTBWQBVsMvvC1L+F/nnkIafkZmByZgG0xFgneFCR6/Yi3u9DW2SWpjJQMH2LtYVy/9zpxUsfHpnDmdA323HAD9r/1ku59d1svCrLykOJJhNMWxylQsne3xyHOntNrUwOILeKWMOyte+9AW1M3rt50LUYHJxRokcOYkZUt6kNvb7dZ62EmPPGyLT5nX4JPQSdtj0m/M55ItOnepS254z1Cq9jUxf2Bfok+x+rwu/rqagwOzagpQImr23tFpHlyagKZ2VmilVgD6DdurMYjjzwiHjHPi9UdUSWigS+5V6pcJJmuYHLPeN2tbZe19ilRwesgAMJ9VZxXTqQJhQxtY8AQ2xlo8XP00bRDq6OZvk+E+HBYe0xKihPDw0FVC5iAdrX3oL29FalpKXC745CWnoS7P/0JVC0rR0NjrboyOeEnPz8bvX1d0pVsb29BeUUpypcsQyDggMOegMSEFInaJ3iTlHBxlBX5n0JaKU4uwNgi+5tZt5T/4Lma8qSpLPE7fGlajIafGxoTOWTaZwNGaJY+QdSWcFjgBPdaBa2qMMxcuUe8V3x2vFeWNJIlm8HjcE1T/NZUC4w+ou2x/fsj3f09OHruGLJy0jA60I26+gvwpyYpYr5u+zXwJ6Thw/eOY24+hDk7kJ6bhas2b8T+15/DQvwsqqs3wLPgBwIxcEVcOH70CJwuYHiyH8WlBRgaHdN4jdtu/Th+8+vfihuxGA5izy03YLh/RNEpYW5Oah8ZHsae667Hkfc/UCfV8PCIOo14Adt3bFUnJanhLD+SQ0K5DbYYUzHZ0gzihTHYGOgblMjmyNiIbvCmLZsVebNswc2AmU1efiESk5Nw9fYdEtEiGnXfV76Cp59+RtnvnutvQmZWDrZu3Y7pyYAUtrdt2Y7D75j6fHtnp8qQo8McghqHHTu2y0hPHDuu36SiNzfaRx79HWpqLuOll16RQZBfI9QhL1cPnQuBGyaVtoUiDUwKnl63tkqBwfGTl4S8EfalXAMDQJbaOHuUWdN7B9/W89q2dTM+/elPS1CVCyU/vwAzgSCee2GfOo5+8uP7EcPREKPjCna4uAxKFZDjyOLQY7tdqJtKSpTo4GD56LBa/j83sZRkn77D8iT/TqMjnD0xManr5uLme1yQq1evQkqKD1PT00IJSWTlbxLR6O7oVhehIy4Gs7PkktgVfHOeJ0n+nBvIxU7iM58p0chrr90NcionJ002Qyj55ZdfvnIenN166tQpvLDveXR0tIMzOokw8PeIPCUmJigIZ7cak4BYux2bN2/Bl770Zdz58U8ouysrW6pgzxXvjpYVJqTDxWfc2t4qMciklGTKycsOWXZvaKrHyuUrMMVmCHY+zc2J76XAsqtXz5uBJpMQq+xptPbikZubh3XrqtHcdBlNzQ3SRnI4iNpw8VM/iChLEJebWsR/YODFTtHGunMaY1agzdQtkcd4h+miSk3zCzEkssdEYeWa1Xjm2eelsp7g9SItMwel5avg9vrE6SR6xtKn0ROMkaMhp4XORzphCR45LiuwIE9M2X00KNPnYmJMALOwaBx3FJkjn56BC4MnzvSzkCKWtuSs6DCEeBs+F7/LoISBAWffkaLA8T9p/mTdRzpyJhuU43A44xWYcV15PYni6JCbQJ7onx/7k1Tn2UG9fuMmFBaVqcxHDi3LG5zMINHceTPOiC8mURbvQ7y+KCHY4n+yqYCyIvwe7cjp5BioKSVmvEZ+R6URh0M0A+t6+F9yYy0Fb/67NZjdQkutBIgoGa+fXdW8P4Z0PKxSJfmZdXUX8cob/4valtMIzE9puDWPS9tdXb0KPYM9yC3Jxcmz51BzqkVTZ669bjsqCgtQd/okbty9HU1tTfjgwnnE+fxYWHBg06YtmpRy4I2X0d/bgnVrVqPhYitKisp0PxawiPHpaUwFZxBYCGBghA0qDtbukZboQ/3ZNiQ5Y6UlFl6wYZjjvgKTyC8u0r19/713UFlcAn+iB31tLXDb7RgfmVS1IrRgQ1//MLKz87B2zXqcO3UW7S1tnNwEVmDZUEBNM5fHAZvDDk+SFyHHIuYcs3AncnyXT3MPh0ZnkJVTiInxgGwPlPSYn4bbCW38rBxs37oLI32TePO9dzAdO4m0bD+mx4LITstF3ZnLQJil8zCSKXRuD8LmCCIllVMgbOjp6kVuVik+f9dXMTUcQnZSHkb6xyUdwY2dsx+ZVLZ1EH0llWQB+UXsTjTd5exeZqelNa4Oi2GVeTs7u/W8b7nlFiUhLJOTKB9j4zpfh+KiQqSlujETMEVv6m0aBMggiQyWiIgzcaaUCBNqluC5VkmLMTNl3RJN5Vrevfsa7Tf8nKQj4o1gq5mtaZq+LO0xliU5IJ6/Y/YLQ2vhd3lMqyRJwIN0DZ4L36Pf5ovHZcJMG6JP5TqlH2cSX3epQUExOa8ul1PPiMLkeYX5+PwXPqvGFwZCRIbZrX777R/B1PSY6dB2eyXHMhdkg0E8EhOS1UCRksxKiKnAMCiTzp/bdGUOD42YhhKnGeXFF9c176V0U9kcE+1+Z0DFPYdrj2vLQtC5V1s6hJT80TqPibkypJ33V12UrN7NzOh+WVwzPlurIYABXHZ2VhQBn9Rvi2/6h2f/GqlrqkNrXyf8acnI9Cfi0Ptvo2egU6rUMxPT+MgNt+ODg0fQPzACf34OZhdDWFZZgQMHX0HlmjIFB8vL1iHbn4fTR09h07pqvLT/OThdds0xW7KkArbYeHz9a9/ER26+DeCsttx0QcPsqGMwRnSOBPqP3HorEqMjKRhNM3Jta21VpMsWXDrChYhRQ9fGPTuPRE8CbrrpJm1AmrMYFdG09EImJ6Y0NFotxV3tV7SPWtva8O8//pHRwunrx3vvvGtEQf1pGqFz4eIldbf8/g9/0jW8c/AQstIyFezlZRfgr08+hcvtl2VoVFYmuXz9+hUYHw+grqZWD5yituQ1cfwTHyRb3aU3NTkhiPvYkQ+UQfAe8uF/+ctfNhym2FhJObCcxE2iq6dbQceDDz6oOj8XgDpEFkKKzqkXR3XlkuJCLX6iJ0bMr1QlhqefflY6c9/41reQkpquQI2GY/HEeDy+Bvr7ZSS8dwz2zp0+o+MzGLMCCRodg0F+h8GfGhhGR7WgqXRuIQY8npmZFkBRUaGeH4NUXh8zD22iLqN8fLm9Tc5i1epKjI6arIWDlXnNdArkmfAceL5EkhjoVFYWob6+VcgeVaE5E5TnStSHOlUkADtiY1BQnI+jR48IBTS/H4wOGw/i/Q8O6zxee+0AfvGLX+CVl1+TTXKEGMt5/L0h8l9CIZSUlQoOJ2LJZ7dt5zZ8wGcx2Cd+47V7rkVBLqH1OWXNHD/C7PTEiVMa+8Pkhd09DKpMo4BBAvmH3Bz+Lrlma9etxpLSItTUnkVEY4NmceniOQ2Z58QL2hAzzO/9MwWCn+VyUocigyqfJ0H2RD0wPocTJ45rQ+RmcfgoZ+WxxJ8IjkgaHpnEmjVXoXzpctx00y1mdu0ch7zTqaSoW4yOiAK9fInrMmGcCs/fIAkeza2lkYk3RadidVwS8YpmjYFZMzuUI6CIWFv8iuHBAWWbHneCjkPJNU0GWDRIEUcy0T4cdnZVRqQTF+egeK3pBiYvjnMdiSxxE2YQTVFVjowKzQXwpz/9jxw6ldpvveU2pGXkYDESC8Q4VH7j8axASHw7hyOqfD4re2OwxGfP9+ncuYEwi6bjVjeapATM6C8RreOc2tRMh2acGgusYI7veTkPNJo5q5ElWrbk/eXx1A0mZI68NrvKtgyqdWzFehERnfe/tA/DY73qdHe4IT4VhYbvuPNjOHfxtAKNGFcMguLwzWtaSjgQRPWyKgy2t6Lx/Cls2rwRb394HF1DY9i4cQcqV6zChyeOo6+vB0UF2RjuH8DiPJDi8yM3pxA2lpYdDgltP/bIo4hNciAt3Q93XByGujvhXIhBWU4pMtPy8PbB9+F0u1C+YimS01Pkwwry8uC12zE7Poz4yBwilDVoHTYyPwA2VG9EYUEpjh09ofFtXkc8bGwSiYWaCHxJTmTmZaD5chdyC9MxMjWEwrJcFBTmqLKTX1yG945T/2wRPb3DmI8sYOWWdRifHEGqz4PBgT7phFUuWY6P33IX3j50EC998AImguO4fucelBeuROPFboyNTBn0p7sZCX47mlrPw5/plfZaY20rPv7RT6IoawW89lTY5+KQ4EpW0BFZBEqXlCkAuFR7UfNu8/NzNRu6qqoSTS3NSlq5Ttk9z4RjzYrlCso4Oo8kcj57o0E4LzQpP69AgRbHsFkdztwrWKpkckKfRP9LX5+Tk6VEniR02hr3B/LImAR39fTqPcrDcO0VFhYp4GDZUShOwNg7qTEWksPf4Z7Fv2/asPFK4MG1aQ3mpn9goGE1RbERif9On8+gjXZ79dWbcOlSi9BengPtmp8jUuh1eZVAU3+P/GZqMHLaBtccr4U+gMcjwGA60pOxsBgSp47rh3EDPzs7y3GEblUb2NBDoWi+6OvFGfMYcj+DXK5dJp2GG+ozjTxxBjVjcMeX6FHRkWjWtRredVjfY8DG/5IHz/tDX8Rro7+3aCMW2ELfYQVnFqWF56AOWS9pB9Q+M2iaRL2/9bMfRi53XEZsvA2X6i6iXOW2D5GWnSnjYWaworIKbkecAonpcAiR2BhMjrP7IB5OVyx6+/sQE3EgPTUda5avxcv7XhRXZHZ6CkuXVenhFBaXqHQ2NjoppXnCPyR+zoVnZLgXz19AYCqAno4uxDrtyMvOkSYUN2MSnXmDqEosnaLAlLq/uLmdOHpKApEsPRLSJQ8iOyNTBivjcpCcSGKe4c1QJZoPlTdKXDWXCy52hvmSTAdeiF2SAek8RWJj4UtOwabNW7H7mj3IzMjBM395Gk0NzVi6pApf/8pXtSkQtfrg/ffwzjvs9qKy/CI6Ottk9E888cSVjg/CtaNjnGwfRmpGujKFV/a/iHNnT6sVm8bDB02UiaVTdss88cRTgnn5oGn4Dz/8MB577DHNQmPTA9EuksHp2ZhRsOTLoIVzAJUhuNzqtCSn4yf3/wz//ZvfwJfsx+TUjLIV3iOW/Pgi0sbOV6EfGsMRr5ZfoRpRIreI8h6PninvMQX8eM40YjoTlsWY4VnaLfw8nQpLhzxfagsRUSDaxxeROJbpauobUFlZgQsX67BqVSWmAiEk+RxoaOwyHKRoxnHh3HndN2vIsyOO5SOiGyd1TrxmkmO5gDq7uzA/F1SZhQEouVCcPbnvxRckCksC7NDokBbHd7/7L5oCwE2WaBGfgWD3xUXcetvNKjPRqdIWqf9EiRYef2hgEOHFMNauXgNfCrtRR9TtyXtEJ0tb/79MfQd4XNW19Zqi0RSNZtSlUe/VvVfcsTFumF4DIXmEAKE80nteeOSRQgg9dEIxHWxwN7j3KluS5abe22g0fUbzf2sfXX+/+PhsyaOZe8/dZ59d1l6LzrEwr1D0M7kepSVlovRAYmECo//6179LSyUrKxs52XkoKy+BQRcRipmPNryD6GgIrS2Xhe6EFWWuRUVJlbQpJkyoRP25s+jt7pYslWSUDObZUtq2ZasEvwQcs+3d2t4pmKpMVzYOHz0OhzMFsVFWSGbDmZQilUJfICSj5nRaJrNV2MvpLIzkA2Np3qcA4Pw7Ha5ljFdNI4TUpmZpr9xjWjDDvaa17xh88XWcsuzsaBNHxyCQGBsGD6wmsfqt4dokK4XCX2WmZ8BiUa9j2Z/ErayU8RCj3h8dMisGDMbdgz346quP4R7oF6UMEmhWj5sIeyKpAMgJl3B10pOfwfvUBk46uqnnmnSVXoCBpOJUM6oWr04n4urc7xp1DFugRrZFCJC32RVGZKxyxqEI/g6LkFrwJ1i6MY1NTncJhxmDzjG+M16LGgqKx64d29DZ2YZvNm/Crl1bUFxShJ7BbsTZLMjIcWGwZ0CC8F/+6qd47e1XMejthcVpRkllKZJTk2AzWeHks3IPIuIZREaiGXNmzsLr732Ips5+5JeWo9/tQZ97BKlp6ZJgbd28DSa9AckJaXjyid9hxBOEPSkZ/cND+NfL/0Iw7IMjzY5wcAQX6upQXVoCYyQONmsSTpw8i4rqKhRWFKLxYoNcW3qyAwlxJqxdvgiNdccEj3qhqQMwmDF7zjXwy1TfXhhGjUihDipll7q7EPUCDhvgcFoEa3T+UiP8gvmzwJEQhymTJ2LunAVIzsrGpu/2obCiGsdO1GLr7l0Imw1wFWQIY//SxYsRgwn/+sfLeP6vr+Ct/7yJnSe/QmFJHlwp+VhxzWoYQwnQjerx7ttvoXpSOS63n8OhU7sxc85kHDl5FM7EFKxfdzdMcMLdHUBZTiVMOoUjog0Sx0a/L8M57S2yR6nPrGHAXDk52Lf3gAw5Ucw9Mz1VBKkZVBLjRjA8/SQDEu4htgdZEQ4E/VeTaPp3tkd5rtH30ucJCbYuJtAgZjZMxBhUcciDusi0dRG2T3AIjyHxswxI+Fw4KEUMsXQ1Jk6WAJN+imcskwP6sV07dkqyp00xsvLOe2YHgtVZjZBWWoVjmEn+qbEdaKB3bWiFSS3tn0EQr4FT8g5nogSQ3DfEehGeQMgH6afo7/m7/By2hHkvDNC8I25ZK/pTvo8rSwXoPAsEK6eHTF9erVqN6d4yruA1MfYIcvhMr3CwxPLxS+Op5N95f2wh86xloM3r47S3DBf5g+LfeTYzQCT9EX2jcMgRi+dwyLpquGwtoeX70V+QsJvk4bw3vl7WL29yWSy3IAfZBVk4efwo8nMU8zlJWlMzs4ROweMexJ233oqvNm2C3mwSeZnGuoty0JjJ8D0aQd35sxg3oUZ6yhv+8yEcVieysyixMagAruGABDfl5ZUiTZRmzxCs18BwB+LiDdKeCIci0v45duQILp2/JIBOLiYjajqn6upKcYicXKLY7NEjx/HNJ5tgTXbKAVtXexalxWVwZWZJ9M1JsDiTAteyfEx2+aTUpLGy5qhsFDqfg/v2y0g8D2SSahKUT3wDgdCBYAjTZ89DzbhJ8I34MKFmknyG3WwTqQZOgXKTkBeJwcfsmTOFW4wSIzQcBmw89NmbZ3D11P/+RU2l6SDVFmpncYMlp6TJdbK9xwdL2gvFnaT68bw/vj/bTKzIPfTgj7F8+TycPn1Rghy/l+DFeAxzksxD7I8yRLYDeaAcPXISe/YdwA033ohbbrtDNv/A4CA6OttkyocBqQAYZbotcFWLsaOtTfXHg1qrkGzuavyXjoAGxQOXBsvv6+rqJbthn538OSobSBCdQP6MQTKDN2Lltm3bJtOqtInGixcFK0aB1vT0JATCNFId9EbgwIGT0rZ1OMzYsW2PrKPLlYSmpm40t7aI82BlbPu2HbI2lJAiBo2UI7v3fItN33yDqdMmCxYvIyMdoUgQdedq8dJLL4AyR4899piMw1P4eNV1K+U6/vvJJ+SQZPWLIFq2Jk+fPS2DFf1DfRLgqSnTEUyZOlXavqxkcTNyUmfyxEnY8NGHkv3LRM6wFxMnTpY15p4YP24C5syZJ1XdTz/9Ehs+/FgqHTffdLsMRehiIYx4B/DB+2+jrf0Kcl2U7jHjwvlGmeLMcxWIfcyfNwuJDjt2f7tbdAhvvukmuAcGsX3bFqmWMShjQMY2fWdPL1rbOmF3JIk8V1JSirQ7+bwJ0X/mb39DTm6htPdCwSjsDqfoRVJ3lNkwnY2mWqC15EbHOM+0IIx/apOGWllfA7cyoLFY9PB4FI5sxOPG0ICqQvJaaKd0lkL/EI5KkKYNDVgtVBKICFaM1SqrmdcdQjcF0ENRuUbiSQScbzAg3kAcZiu2bP4S/f3dSKDeqlRipyLeYseINyQVY1bdJEv2kHyX9AxBNc4O0jQ4ZG0kebCYxwDYKtNW90LSTcDvDYhDJgcUSZ4VviRJnLdG2iti2KRk6VN0KvwcqY7p9fK+DDj5M1ZNpKU9Vo3kNfPfvvjsE7zxxuuoPXsScSYKMcfgTHEiMS0FHd09QpLLqoDVEicwgYwCB1auvx6XW65I5cE/7IVvyI0og7xICBX5LjgTbGi40IJlK1fjaG0dtu3ZDVdRIVasWosNH30mBwkiQYGezJ2+HPNmLxUS6p7+Hrz4yvNIzkhCW0cLwhEvZkydgK1bvsH4isl4/LGfYv/BY7h46RJuumM9UlIdePLxx0VAvqvlMsoKXVgwb6JQ5Lh9EaRn5Qs1w4kTp3C5YVASQWMYqMy3ojgrG7GADxGy0hfkCxcjubd6BwlHGIW7pwuzZkxHTGfESDgKQ1IqJs+eA7PViQMnj2Fv/Ql4IyMoL8nDlcvNWLn2Rmzbugf33/4j/M///hGjCYPILcjCcI8f99zyQ1h0Dnz0wUcIhb0oLHVh256vJTjTmfSi92g22nDv3T/CQJcPifEpKM6rQE9Xj4i2KzqTVLEf2ujRY4eFf1CzH1Zx2VarqRmP06dqFb7ZTrkiwgACQp/EAQ/6U/pN+hcGC5KQWhRXncAIEhKk+ss9yWSYtEkkVeVB/5/33hmr6MaJT05OScGtt94qNBG080sXm+Qs4efwT/J/kerHlaWqbGmpnFIPSSChCgQlCn7R0iqBEW2f+4RVfnYxGKTMmDFNfCUTX63Vr00d8j7U8NOwJLoatxnXiPuBwSn3DpNlSeCciXKOpGdkyjUSwsI1I8emavErzDK5SBPsViSOTVG2trbL2vDM4WfxWmi+XEMS1MokN7tskVEhfFYVMeKXuZeA/r4B1aLnlPIYvxnPFK1Kxs6cUjhwi0+ISiLpFOUhjf6Gz18bYOAz5/PiZ/K++D5aksn35xlHyAP5FzWyWU71MxnVTV8xPTZx8mSpGHy98SskktTQZoYjPQX+0SD0ZqMALMlLs2DhYmwVQsY42IxmmGJxCHsiMNvMCBqH4Yt6hEW/rbkDFl0CAr4IkhIV/xWDPma1xfkl6GkfQGJcmgDZ8ysy4Qt6UHeyVhil01JT5QFT74ybU+NaogGTeoIG2N3XLdnEzh27kJmeLeR/RfmFOHn0KCZPnSElRVbeKsrKcer0CXGOZWWlwphPRnq2u3r6uqUqxvsqKigUokM+OGrz8YAgE/OgZ0S4yxzJKcJtVFlRgxeee0mqFQnxVjEOkmEy4iUvGDOdfmoX6mMS7LFixAiaFQwaJB/y6TOk2ojJ5F96RhoO76eMj08eNA3qSlOLPDx+z9+l0XJTMSjhJiLgkus5c9Z0FBe7cPJYg7yOG5uM6OfOnhXqj77eHgk6d+zcJW2dNE4kef1Iz8zEuvU3SZmU02e8Vm28lxuGrWMaX47LdZWPi9dDYk8aE6WTpAIXHy8HNIk7NfyAchBqkpQOQ8vkuCkJ+KfRMjjduXOnyGnQUI8fOY5lSxfixOk6Me6UNMXpFo4qDEZOPid0w6otrddj+9YtV+lCmEU1NJ7H7FlzpA3Jicl1a9ePDUgUwWyzivh2XHycTOVJhmO34eSZkzhz6qSASJcuWSRDHbzH3/zmN2JfdI50epxMJV9OR0cLzpw9LeTJ3JSu3EyhUGnraEdBfiksNptotrLNRHslWSErwRUV1KZLVKS1SamorKxGd0e3tDO5eTksQyzMlIlThHwyNTUNFrNdnsloxI8333oFJ04cQHKKHQZt8s5qRVZaFsJBTuKNCP/XubMXkZ7qwIJ5c9HZ0YGWK5fR0+2G02lCcXGRIi7u6EEwDElMEhKT0D+gALsjQ/3SgqI234zZc7B02QpUVU8QqgmKX4XYFjQooXEeOAw4BNDPiU4ny+4KqC7AWQYSJiYCxI+pYRU6U64729SSQZtMCuAf5hDEEPp7u4Vyg3suIZGO1KiE0uVzVTtPgpUx7UgOPGij/7RHDptQcsts5iSWUQJJ/p7ZSHoFt/y/ZfNG4fWiBqY/EEFxaSUmT54pztLpsMu1cK/S/inpxcMiwZEo9sd7l/szK6JJqivwSxIePaQiRwLl06drZW84k5Pl8JJJSA4OWBQmkcEZ/1ST5AqLJ8FwTC8/51SXtH1H+Znq4BXHzvsPBfDl55/hf/78B/QPdCPRQRiEEyEE0O8dwKguhojgMQ3Iy3EhvyQf2QUutPV0oGewH7VnG4CwAak2J8YVFqPclYvaI/uQaLYiOSkdzvRMlE8Yj60HdqPP50V7fz/a2nswdcYU1J87jIriSmQ4ilFWPF5sdc/eb3Gl5YLgdWGMl86KzhDCbbfcjIULlguezGZ1Ck2RP+DGP/7xFyGQvWn9WthMOuzc9iV6OhtkytgY70A4EpNqfTgcwImjBzHc14uawgLER8PIT06FgcMgbp+oqpw4fhoFRWUwSIvKgcDIECKhgPCkIS4eIasNw6Eoxk+Yivq2Jhy7Ugu/ISwTpZQTvNQ5iBUrVqE4pxqffPIRSidkwDMygCsXW/HAfQ+h/mwzDh05CHuiEUGMQB8fw5RpU7Fty17kZOQhy5mJ5fNXYLgnKPxtSalpaLx4GUadQToHxIuRy5DtOJ5BKSnJShdxP6DplAAAIABJREFUUOGQ6BqIHSLZNu2OxM6kb9IqN+PYQj5wQAI7Bid8HYMl4hjpAxkg8SwgDINVqNbmFvXc83Lkczq72kXfkkm5DFrl5Eqy6fH4JRFubmoTO+V+4znIgJ9dpDmzZ8uAi8+r9CtdLsXEz33BlmZfT78UDLgH+HucMiVn6MBAH8rLS8Uv8N80UL8WQPKatWBOqCl0asqThQTua+53np/sRBCmQngR14WJNsXppWIfZ5ZCjOxri0n2KX234D0N8fJ+DMrozzS1DO4nnoncW6zuSzEnHJaKP4e5uN4SYMY4gGOW9iH3PRM8DUrAYFFj5deA+qzS8bnQn3B9IxGl0KG1eblmPKd4LbxXrbrOa+Y6aC1RvkYGFSMx8TP8fTWUAOgq5lXFyI3EB7Vrxw6EhoPS3y+tdMGeYkV8QjzsyQljVQ4LfGR29gbR3daDF//xAh79r4dRWJSLxEwrGprqEG9jlgvoo/GI+BXola0rV24a2rs6BaOQmZwHR3yG9MXjHXqkZKZIO66kpBRvvva6gFvTUhTA7qGHHhKsDx/cylXXSwDR1NIkTu3nP/8FohEDzjdcFMbt8rISBLw+Aet3tLfJ4jRfugxDnF4Co53bdgjom8BJgqmHBjzIy84UIXRO0xH8zKBMJjEiUWS6clB34Tz0BhPiLFbcuJ5SJTeIzFTA48fRo8ewaMkSaRe9+/bbgvdgG3XWrBmiOkDZlE8++UQCMvb2+RDJyM8S7Tvv/UdkStj/ZzuVjPzMpnt7+qUlSt6xm2++GTfffKvg57hh+D/JLlmeZsB1zz13Ycfm7di2fYts1Oeff17YkLmWTc1XpNzc3NQi7eXmljbMnj0X0ZhOKlXVNRNw4fIlyXT4uRrFBbFPrNRxA/IAIQ6EX9zk+/fuu6rrZxvDGrAywKCQBxeNkwBZVgi1zISOg5uGAQ7vn+Pb7Lvzi0MbJLBl+dduV+01HvTHTpyQYGbSlHHo7lZGLvxOoYC0URkY0YjZGqTzGD9hIl5+9RVxJpzGY3C4YMEiPPXUUxLUkt2fU3U0+oOHD+BfLz6Pn//ip7JpYyElE7J163bU1Z3Fj370Y2l3kh9veHhQ6CB0uigGhvphT1Liv6fOnBT8xrPP/RMrV60Th8S2QcpYO4DVr4ULrxGqBQbn3NwMPvl3PgNO2/LP1devhjlOUQCwckkmfq7R8RNHsWvXNly+cl5IiHX6sATF+tEo0lMzhJGc4FbeW1+fG7NnT4cl3oqWpmb0ScZphNVEbNSAtHzUFF8Aic4UtHf0iIoBU03anV0y8HjJSkvKKnC2rk6mFBcsXIqZc+bC4WTVktOhDmTnkstNjXNr1RxxlGPfE8pJ3Dez2BFvVIJBrd3N50e1AMUSnyzPnwHIudqTEsQLCDgtQzJYqbZBTTipwIjXqpQIWEmirbFVIz+PKVLm5OR0EDvK36eDN+h1cCZaEW/S4VztaWzY8IHYEAPZqpqJmD1nrrxWOBHHuPhkYjSqcGXEhinnrTJnFZip4ZTImPSXEL8GlK4eeeX4jwLUHXs/vo/FRuWCOLDwx2fMvUz2czrf3p5BmXLW8GmqIh2Qz+RhwPclrIIJxcXG81i9ZqUEvT4/OdW8SMtOwfDoMJzJdpSXVgmZKdshHd3tuHDlsuh7trcOAnHAX576K7Zt3IoeJrAZ2fD29mPxNfPlYD944jDMyXbccNcd2Lh9O3bt3osHHnwEm7dshN4YwMyps2AxpKGsoBofvrcBC66Zh9vvuEna9M3tHXjmb3/FytUrcNdd96CTCXeiE/mFeTKU8O/XXsDZc6fxh1//Hnk52Qj5BrHz26+wbdenAug2xzlx1+13ybTdqy8+h/62K9AHRzC1oggWcm153MhypqEyvwruAS/cQ17UX7iCptYuGcDKykyXYSNRv0hKxJ7jx/HRV0eQkmmCJT0Jg4YQCioLMX/uTNSdb8CXW3Zh+px56OodQTAaQVKKCRMm1uDdd97HksXX4etvtoo+Z89AKxIcZixcwrZqBF+9sxMPP/IofL0eFGcVwR7nhMOeDE/Qj5bOdhjHKs7EgCU5nbjYqKa1icvWgPPEKhM7yUBk2pSp6O3vw+Fjh69qqNIOLl1uGoOdqMoX9wD9KxNg2gf3D7GuItejj8kZwwSRmsk8FxgY0W+ze0OS8vyCIjmTJk+eKnI+HDTgF9uSx48fRX9/n0yk/9cPfoiTJ0+L7TNZZAtTmwplgMTBOvpVXovwKIajkhyzBUp/TB/IPcKOC/cL7Zf7WFUPkxU3n1TEkyTQY2DDpJpr09PXq5KbgF8qgvQbbBmmUjZJBrmU1jK7KAwimeQz2SR8IcqKvp0DgoOyXgzCSN7N7gaHySRQHBkWH8hOHGESqrWpsKTxnCQBOQQN8ll+n6qU897/fzUVrRLIoJfnHLHUirfMK+vNz6Y/4n7ic+T3fD/es3q9qohp+5qfLcldTD82MEd9Y0WQrZu+bn5sycIlqDtbj/Pn6uB3e1Cc70JqagJamusRjoxAb4iio3cIickJSErPQUePGyN+YM6Mmdi/aytyszMw5PWIrMQtt96OjV9vRlpaukyLDQ71Qm8YRVKSU6QPWq904rFHnsS3Ow4KCd8td9+Ob7/7DtOmTpXqFwHrz/79HygvLZeb0KLrU2dOiwjv5GkTUN9YJ1WhVavWoqpiGtLTXHBlssISwl133iZBIiNlHoZ0kGybzZk1W3BH5EPj9OT5c2dlEmXu3FmoO9cgZJlsYcYiytnTEL9333344uuNOHqM4NGA6Ca63V6EaUz+iOBa2E4kazLHjmkQDz/8sMLcWC1yUJM/iyBXBmKswPCLzpaHO//nwdnW2SbyUt/t3SP3RQxV47kGPP3MM1izZh22btkmm0FYy03xUu0haevKFddi3+7dwjwdHo2i7ly9XHf8GFi5vbNT+FloGF7qGQ4PIy+vAD/72c9QWFCKLdu2wkuwYnIqwtGQBESiozlWbhaKAr1BMiOuY0tTkzgGbnhmg9y4rApxg/FgVXxLxKJZpbLC97NabbLRuclYIaOT4d/5MwZjbPkcP3ZSMFrl5Vk4cfoyikuLBF9CLRcaKV/Dw5gHcUZmuhj9xi+/kMB0/vwFYiOv/PtlTJo2VVqTdBbPP/8iPnz/A7z+6usoKyvHQH+frNuf/vx7HD9zHF9v3YjG8xdx/uwlrL5uLdbffDN+//vfoaq6Bl99vRHDQ30y5WYnNiwnQzQtT9eeESWAguIi7Nm9D2+89aZghsh79++XX5HAmoHgH//wO9Gz43ocOnhAMIBskdJOKL1F6RAOPZCzbdbUmYI1S0px4q1335LJTrPNJGLLnOKMjYYw4h5GcpITngG3aBdy8nLEPSL3XVRaIjgq6r/xZ9TaJCeYKz0Ve/d9qyYn9cSDOeHzRtDc2iFBIEv/tHM+Awb7DMoIhpWqKOk6YkBqerq04ejYFy9egpmz5wrRMh1alMz7HMm32yR7FTB7vMJjcK9wGo3Olc6UDorj5+b4OGnTkD5DQPKM4GKjUjGTTDSkRIFpP0zCtDaoTHHqGYgp+gnuLzX9FFOC6wYWJlXrkRhK0mhYrDoOtsFkBIbcHnz68YYxlYGIrL9wGFH7U4JAo1T8+J5UzBBcmdEgQxG8L35JK08AzhYhhlagYJPoATOpYTDE9it/prUweH/kpqO9asSSDodVAjvGcLzH0ajSl1WBnx7BgGrTqGSW92pEcrJN5JbIu/f4448gzqSHLSEegagP2ZUuzFk4S+AFF87XY6BvEH5KQY2EhZB1qGMESa4kIdA9dfQk+jt7BF+2duU6QBfBgLsL9c118MS8mDl/Lj76cCMqSmswuWYitmz5BlZ7vIDv58+5Du5BH/QhYNWKlXJ923dswZvvvCoakk/84rcY8YSRluRCtisdVTU52LN/B15+42V8757vY9qEOfBRGzjDip/95lEcPLsb8ZZ4/OqJ36EgqwC//80v4O5qhaepD9fPrURlpkOCMw66FLhK0N3kRcvlTqn89buH0TscgSsnF2aTTaomodERzF04B7Pnz8Gr772L/afaEbUCGWXpyCvIQ3l+rrT6P/v8c+w9cQyjziRUTZmE2lOnsGDBQrz1zodYu/4G7D20R+S6aMuEWkwkZvP0RdQda8W9t/0A8YgTuUCzwQaL2Sbtcw5hiTyOTgeXK1uexbGjJ+RnUg0V6gPyBKqzhTbFPUFwP/0HZdpo84qapVMqbvSf3JuEUnAimwkn38vj810dgiEHJCunbveAkMryvWlHBLPz/TgkR/gLh8VKikpkP2r0R3v3sbNQi/ETlX4lVRqKi0oxd+4CqVjt/vY7CRZYJaOd8kziHjhy+Kj4ZO4fdnY4rEf7Fu7DMXJUdsBYVece0TjWtOqyVKuMRgmMGMAwUR3xeYRrUePrkr2tYhb5Yrua98FqF+lQ2KHiekjlMaB0gnm/DPiY3Dc2XpDviXfjmnPd+D33OZMirpM2LWswxCSg5DPiPfB8U5RgKpDj97yvhDHtS0VppNQB+O+s7vPz+b2Q6XZ0jA23jcgzFnxcXJxo+TKeYYVQFTBsV89K6hoL7cjYYIHu3l//KEY6h5ysfNSeOC1tvMSEeIS9gzDoAggFB2GMY64WhdXpxJA3jPGT52Dx8tVS/t2z6xtYzEaUldfAqLdi0ZIVIhXx178/I1NjWS62I9VNMKLNzytB7Zl6rLxuLSoqx+FXv/mttI+WLFok0jPz586T6PGnP/2pVDjIM8UH+NIrL+KNt94QjigekjwMztaexy033ScjsIiF0NxyCf9+5XmUlhULS7I2IUYnl+JMFq4WRtblJeUY6O5F06VLWH7dcgmcyksrFAbNoLS9GFCsWbcWW7ZvQ2dXlwD+x9VMwJIly9DS3I7LF6/IATW+ZoJkB2wxsvJHYyEIktk6K2j7du8RAD0nJvnwmeHwvWlAGlndo088LrgyEp2ePH1CInAeMnyf6VNmyoPmA6WBeT3DAoyn/FRpcQEa6+swPDgkFYBh74hUC2hgGqCSUiau7GzVmh0clBbZk08+KZuGbY1+t1sm8XLzc8QoaVhcL14jucdYVaOBks+JxkotUD5LbhoaZUdHuxgUD0QGXDRgbjRW55ghZWSoTasyHtW64TqwwsY1YAWJRs1gsrmtFRlZmUoX0W5Be3uXbEBmhocOHMThwwdRVV0pzurg/n3SLq4orcCb77wtAcyMudMxMDSA2rpa/O+vf4Pc0nKsu34N7r7zHsFXHTi8H//7lz/DajfjgYcfwLXXLkfUb8D+3Yfx3AvP49PPP0NbRweeeOIJ/OX//iwZYFpSkmSkVDigKgOnqygCTP3KhYuWYOuOLRKokfG9ML9AHFh5abFUXBlMfvn5p6pNER+HNWtWS8WU60aqD5Iot7e2o6GhUTCXXb2dIO2X3ZmA4RG3DHCwtUDwt3d4BD63V+AADL4SbYky5UlJMYVZC4oYLys2rEjk5magp6dD2hyOxCRkpLqwb+9RGPQG2BKpSTogLZGly5ZfbRewVUuaF+Igf/Tgg5JNc+jlwYcekYok8Vg8iAymeIxGY8LKH2+msK+apiTegNnv0DB5dxQ5LJ8175dyLFKBGhPupQIC234Z6UoXzmQijkq6vuBwlKIF6L960LCyJIeaXrVK2VbklLB9jBSX2TRbqhaTBRarSQD4rNqy3c91/Pzzz4TjjIB6HnT5BPgG2DKkPBTFjtl2jsAUr6a0qLeqTVFJO8KsxItZWbMnWtHb2ye2aXMkyrOT6bVEldjxTyYR5EP0jfil9cIKNLF9fJZCGurzw+0ZkftRk5aK0iMaUbaiBa3M9rk/SLJsigN++/vf4u13XgeZY3xRLyqnlaPX0wOrOQ6RgB+REAm1DRjs9aCvlzQ7CmNLjjsOA3ndXjgSEhFvtOO2O2/BpfY6XO66gIyidNSercNgbxA15eMxb+oMfPLRx1K5nTR5BsrKpqCifBwGenpRmFOAeL0JgwN9+P2ffomy6lJMm7cQlBwLeaPIdqUizhjEkRP78cmXnyIntwi3rLtL+AKjUQ9++uvHgUSdDCDoAnoJdDquNCM21ItSuxG3LbsGGO5GolnhdXbtOIygm8/Dhr7hboQwCneQ7W0bjDqLVARN5ihgUDJKN9x2M55/5120DACzFtdIu7vnyhVkpaXi+9+/B5v27cCh5gvIrSzHhQuX0N7ag3BUjzXr1uCLbz5BMBzFtSuWQReLysTm5JrpiHlssMenIt2RKlVpc5yS8NFY4Fltp+9kG4wA+7LSCrFh+lH6BLb1RMLNqfSAWXEhroySS8TU0j8yWWXnRMhb3SqhIYBdBk5MCk924PBhCfAKC4phjNPhy68+RVdXu/hcBlM8/EPBsJpGNsQJ9QZ9PvnPCB2prz+H7Tu2yfU0NtahpKxYcFx52QWSgBGnuXrVGtSfqwN5z9Tke1QgBQpXNSDnlI0MCR0dKMjLF2w09zjfk9U03gf9APcT9z//pw/k61mBYqBGahLimeddM1fOT20CmhU/IVhmUpiqiKyluhRUODtpE4aCY1xvepHg4mdyTXh97IaIXFwK70VVoUXjk1ypY7hYdT4ywVNKG0x8eC5ryiK8D20Kmr6A702SWI1AneehNmhGNRNeJ22B/85r5OvZ0eN9a0FhRALZMVFzC4XVrWNtSwbP3qtE3ZIQjltcE8vPL0RXZy/0Mb0cJpS0CAVHEPKTI2dIBUE2M0KcDKAGZMyApuYupGemwZrI1pYe/T0e+L0RpCdnYdrkmSKtQU4wYtVIV/HBho9ElJVts6SUVGmjkWaiKD8P/37lNfi9Qdx37/3IyyvCxx9ukCoTObvuuvcOvPzyC+ju64LRZJCW4p133o0pU6fh9tvuRk/XgIzXVpaX4MCBPTh57BAmTJ2ASCwiTp0j6MxEmi43o7igGNcuXiYl5X/+7VmcPX0Si5ctFXkiSigZ9UYk2ZMk+JAsXbAxozKheefd90hFbfr0meho70YoEMaECZPQ3zsgFaBf/vKX8iD5gGh0kaCSuCBNBzEBPOiYqbAMTQPltNxNt9yCp556WoyJZWxSLXAKhUFhdTWZ3VOxdIk6NIkTYJBns5hlZJ3O4of33ysM2cywSOLJLI0ZgAAaReaHWn46IdJV5VyOF8fkGm5cfzOS09Kxe99BJHPTWhXBoQZoZCmZU448TLgenHqjsyAvCw8nrq1M43kUaS0dhzb9SKPu6esTY+N78E+2Umlw/J4BKgMFEb5NT5HN6khSm2vajKmSQXJSTlpdKSkqU7Pbcfz4MVF5ePfdt6WlTR22o4fO4NXX/o1f/+6X2LzjG0RiQcm8dmzfjtamZsydMUeAtTysiLv46JOPsefgbixctghvvP4WLjVcxtNPU4IrUYIPBmTjJ07A9+6+R7AyJDRuOE8R4BJRDBjxeeHKzcH3778f7733AbKzcrB48VLFQ+MdkTU6feqUtHamTpossjK8D8Ys1Gs7VXsGu3btkNePDA9LtZXZaEFRPvYf2o9jJ45I+yQUZvCrhimEcqR3ADaTGe5BL5LsdtRU1qC5pQkD7m51gOutMMfbZMyenGbRiB+DQ32i8JCXW4CMtGz09lCzzSdAcLY6KHdz4823SCbN9SX3ETn1Hn/8cbz55tsYcg/jxz9+GEUlPGDcKK+oRkF+keAtqWBAnjarTWFLOAEbJiGzX2HItC8eSgKMHcMIshKuMGlGcdCx0ag4YPoQ2p8aIOBgzqgEtXytRp6pyaQo8koOAih5s4REmyRydMh0vkxamHnL5+h0gln74ovPRcKMhx5tdc6sGZIkcsCBBwg1QCUoM6vDjz/XsmSuP//O4I7BFF9H+TXy3JGAmvgzBtjEzHJwhWAz3ifbvlQOIVkuNfISeEBxEjwSEewpZbq4J3l4soXM4JrgY8HR+f3S6uJ6sGIjrVCzHvX1dfjevXejra0ZfSN90CXoMHnmRBj1EUky05JTMdA/jOFBH/Lzi5Gbky9DSBySOnHymCSl1RXVaG3qxoMP/Rf2n/oWQZ0PXv8wDHEWdPe4MWfmfKQ5kvDc357F9267D+tvuB2tXQO4eKkJSUmJKCkoRmAwAPZk39/wLibOnIim3hZk5WUI9cixQ4ew7ett8gwWLl2GhcuWoKyiFB9/ugEvv/QCll+3AqvWrMHf/v4MnIk2hDw+9HcMoPPsJSytsuKGRdOQlmiRluCnH38DfyAOw4N6mCx2+HVeDHq9cCQmY2jQK4S3XF+2dWPRoEy3Vk+oQOfwEJpJtlxTJTjZ7qZW6EYjyMxOw5TFs3G2vxV7Th9GhBOubi9GA5Ahtf6BLgkWCoqKhGiVNEOL561Adcl0JFuz0Fh/ETazTbgGiQdtbDgveMmamnFiN6Qdoh8knISdBFaDZPLYxtfUCE8i7Ydk4eTUI5CeWFMNBM5OCYMxKkBw30gLmwD7sFKdabx0SXwogwgOT23c9LmcB2qoyyAtbDUZPayGZkzE3jkRH2eWgIY+8MuvvpDOy6RJE0QBR4Dq+njBcRI2wsGvLd9sFqH05BS2/CljGJU9qZjobWhpbZOqf35uHlauXCl7jecKv1icYMGCfo/dL03hhZ/PM43nlQagZ4eA39MH8ExJTSaGmPqZDoH9aH8Xnr5hyospmiXDGNk0qYi4RuyC8P61LyY2WmLH/c7KHt+DZyPXmpg6ts8VPY1Oros/517XmBnox/g7DLipvcvvhQ9urCLIczkydj2K4SGk1mqU06/Jsq5MqFSbMibf89mrDoCqzPHZaBPr2rXp0sqTYkJSyOkRygqw1OpMxGg4JG3LRBuneYakUsKebjA8KmP74QgEP+YPKxbaWMQI3WicZPEk1hzs74bFbBIiSj4Me2Iablh/MzZt3iI6m9NnTRcOrMuNl2G3JkhwQ+f4/ft/KItAw3v8yceFTG7VmuvxwgvPS6mX/CqTpkzDtdeukAm73/3uj+K0+3u7kJGRguaWyzIZZ7VTjLoBCxcvEeDkjGkz8ehPHoMxZpAD+qEHfowL52pRUl0qi9LV3imktb3dfTL5GPCMwEYJoFGC+UJYsGixUISwCpibUyDZEp36F599Kfd///33yzXL6Hd6OvKyXTKFyUCL68vgrPnSJZRVUeaoGLVnzuCRRx7Bfd//wVgFySRVORoTv1566RUhE9VBUXowUPv888+xcsVyIXYl5qm0tFiYzZm5sJKnCRjLASJj+Ra5Fp/fK5UX0TQb9uLAgYP4wx/+JFUPrz8EQxzbQfHSUuO9cMM0tTSLkZLpmZkHZUL4nsSY0dHQcNmyTEtJEWNlgMWf80taO2OEeWx9sqLAZ8qf83tuXrYsGbyyRXjoyBEphQ+6lVA87a+3r08CE74vP4fPkIET23NcY15LR0cXdu3cLes5b9EcOFMS8O+3XoYzyQ6LNR5P/c+f8d8/eQLvv/ue4D/a2ttFO6+7twsRxFBeVYYb1qzH4UOHMHXaDGlh/fIXv8YXX3wpFZHnnnsOQa8Xt9x6E06dOoH9B/dh1dpVWLRkEV58+SUhnM1McSHZkSoB929/+2thjucBSGdxvrFerpmYD2r/cRKYFUK2MflMuWFvXLtOnGNndxeeffbv0McZkJWdiYHBPkyaOkloYph5fvrxZ9K6dtidmDt7jsgtdXa1CXcSnbXNnIREu0OC5raWNtisRqSmJcl0IGWjyLBOTAszVNoJmd/ZdjzbcF7a6hSB3r2ba0zeOE5fRlBeXiU4Gs8weePCMJltwvqfnZMnAGSdkfgyysWM4azGWPxDUcpmsTJGTAmrXorckpUaje6BTpdlMSaBwmqv08ueJZM7tWt5r8dOHpd1HPH7ZDKaU4SsWJkTzDDCKDx2hETQv5DEVbUgRoUlm+PNms5q0+VLUmVlxZOOlIfm5IkTpCUjQGKTSfgI1VBBGA4np7PixVGrgJpksVEJyDTMC7GrtMshzzCKiwul2sXMW5s4FfLeVNqFIn/l86YtaBNZMg5PJQe7U3yulUTYbMuOTV2ypcGDhOuljfYTO8XhgutXLZeEIWaMoaCyANWTKmAxx2Hv7p2oKq0UtYcjh09i8eJrZU9SG3cC21SsXNjtSE/OwME9hzFnwRx0eFqQnJGInGxW0/oR09vQcqUNJQVF2PLlJsybcg1WLF8DS2I6BobdGPa7MWvadPh6fHD39qOntx1h+BCXFIfWriv46LP3EfCGcOOqOzBl4iypelZUlWL/0e/w6hsvy0T0/d//IbzDPoEL5OVnCiD+9KHzcIwCT33/GhQls809gnP1F3HxQh+GmUMYkhAzxmMg2A9vICyVUGJ9wyG2BJU6BINA/WhM9tBIxI+oIYb07Gw5u2IjITjsFgQiXoTNUax78E689vHb6Bv2wM+2ucEqgUBOXg6Kyosx4BlELYemEhwoKxoHl7MQuenF6O3olzZYvM0qE6/UQqZNEg8tk4Yer/hc+lEmszL8QRhHgk2CCU7lk+haqjFxZsyYMetqVYn+loc5nzeDOL6G70N7ZWJFP0sJJ424lO3Lz7/4GLm52ZLQyiBAoqoY0e6qqmqQlZmNrq5ugTzQBqdNo8akAY2NDQr/NBoVCT9qozLBqSivUlqPcXFiz5ys7OvvFb1oniu8Jl7n5198hVphOyAeWE08s9vBJJKJKYNNvg/xw1L5oo1breIX6At4TzzTpkybLBgzVsj4ehYB+DqeEVxH7Tzh+/O+OSAnLWCDSdabJN189kzIuH9UlSokiZhGyUN4BpMfVhO5hrwH4h7pH1gF5L7U4Aj0yXwPfq/R/PB9khxKjpE/4zrQ3/O1Iz6FAdUqgtq9Ua6Qr1OtXuXXeH0aloxBmZpKVzQ8igNtjJuxfHJhjMEOp4P84YBIYlAgPBAOYO3aNag7cxqe4SEB0A8MeJGRliISBiz3J9iciECPPbsPCnaCQcm0KRPR3dMqmI6unhapgugQh+XXrpLy9xefbxKCVFaGfvrET/HsM89J1enAof08X+ZYAAAgAElEQVRSWh3xe3HtiuVyiDOgeub//oFrFi4SUk0Cu7nAU6ZPxi9/+XNZlD/9+S+S4VCsuLOzFTfdvB7btm0VMlIGJdcuvw4bv/lGspuNGzYJnQG517Z9vQX1DWfRPdCB3t4ezJkxSybkvtu1Ww5NyvBwQICLTOFcxJmljTZ96gzo9XEYVzVeWoZD/aocy/+FpM6qpjLZjhTm++RkccqcOuPfyaXGagSDELIVT582Ux4ewYkff/IJlq9Yhk8//RRHjp3AypWr4BmmHhfFwa2yPmxjSFCGqBDtzZ49S/jGPB4KSmdK9kWj4pQpD8xzDfUiN+Tzj0gmUllRLRNxd9/1PRQUFCElLV2kOrTsQKMhkMm+eOLX1HRa0+UrYqh0cDxsuAkG+/tRWlw8Jk6syEH5xXI2KUlIXUEtNm42aq1x2IKOY9y4KvT09EsFLTPbJdUGBi687qPHjshGZRbBrHzX7t3y3BUFgUX460ht8eqrr0mAYdCb5ZkfOXkINocJgyO9OFN7XA767V9txspVq3DsyHHMnTVPqivDPi8aLjQiJz9P4YHGhkAee+wJ3HvvfTKl+uMfPYRPP/pc2hDLlywRsP9Xm77Ej3/8XyitKkdnTxseevRhVJRV4p5b70NSgpJQoW3arTbhKHrzrddlzFsqHUYDQiN+GG1xAgZnZUkDvbL6xcTjwsWLsn8qKsuxZfsW2bxs75BugWvGCldpUaHYAQNk/r49wQo9lNyJd5i4K5NgJh2JxEvFMDDYA88Qpcoy4MqkxEmq4OgYsDKzZIv47HniRiOiWSpcRslpKC4qk3Xw+5VQstlC6RA//EEKFk8X2SnBoNkTFAbNpDJULdtnu44OiMOE/J94ENoeHa9g3MamC9nKG+jtU7p+dOxxlGgiDYoe7qEB7Nm3VyovwvGFUblO7iMOEoSDSj6F8iqRoMKCcK0ZTLEtGx9PCgurOM+ztaflAGCwxnXl/sl2uWCXNroKlBjM8U86XcU1plrx6j3VxBc59fj7tOdhz5DsO35PvKjVkqD4Ase+tOBMw6BoARnXSCptQ0OKWsChRuUZsPNPVnX4ee3klKMwukFxvTHbT06249SJU7j/B98T24roRpFbkovgqF+oMLo62uG0JwizucEQj3BkVNaIAzWpaXakpCZJW5Ut/5OHT8OcGI/lN1yLy22NyM91Yd+Bg1i8dDVqTzWgo7kVIwMeLJw2H7FRIyrHT8eZhjqkZqXIVHuS2SF0FDu3fyaDBxa7FYdPHMSgz42HfvIEViy7Bb0dIxjoGkDQ58FTT/8Kt95+I65ZskQqjF9/vRE7v92B9tYBkV9DBHAAePGBFci2ACfP1OH0+Wb4IoA3Egc39RaDLKkaYLSwOuaTLgY7WfRf0dAoosSwh6NwJDvQ0dsDkw0ycZzuSIA1FgeTbhTh0QBiljDW3L8e51obcOZsHRIdyWi83IuMnBRkFOTCE/EhpzQHBw4dxviKSWhuaMPN196M8vwatFzpgs8fRGKqAq8bYcJoMCJTtgx6eOjTP5Ljj8+YEAgGZ8Qdcn9/9MkG8ecMOpjgc2iMAQKDf6GJEdH5MGbMmil2wrOD/zNw4mvYHqUt0Xd+9923kmhwypu2y/OFvpcVOla22Z0gAL65uUV8Ffcd2/e5eTnShWLxwRgXLxgsttk54MOuGc8nwjGoH+0iPrC6UvYc9xDtmZ/DgQQhntUZhFVAqaCUyp+8Xp5zDA7Xr78Ow8NR6XbQv/PeeH1si/LvvB7K5fV29apA1WSWxJ3+mwNn/DfeK5PzwYEhUf8hF5xwqLa3wylcnPFXK/T0a1wLvpe2d7lHeTYpLJgiadUqVnw9/00rNPAZSJJGtYkhhXXltddUVY0lRwqjLYUst1vog/g5fDYa/lSUPaQzZZaAnM+LOG/6EzWkxORRwYk4Ea7xk13FlI2bWhNjq8+RYkdTVwu62ruhs3PS2SgPlazLudl5uFB/HmnJmTItxqhaAOFDfly62IYli1fAYk0QkdCs3FT09rXg6Mk98PoGZYHHVU/GYH8Afk8IXR09ktWSEJOVmsQEVeZj+ywQ8uHI8SNoaWtGflExVl63CgsXLcXGjZtFqJPDA+xhb9u+FTt3bscjj/4Ec+bNxdbt27F+3Ro89NCDqmoyfw7+8swzWH/TeskSOFW25esteOCBB+Ef9omweKojBf/3zNNYfcMKvPzqS0K6Oa56PA7tP4Cuzk6pFARCfllAGiEXtKKiCo8+8pgEQEX5xTLJ0d/DzElNB7766qtCisrWK8lJ//GPf4hxcpIxwWYTOSYaMLOnZ599Fk8//bQEK3yIb7z5mrjzp59+SlpsO7bvknbQ3XfdM1YCZvl0RHidaIQU2GaUT2kpAQYbVfuDGo0cOmBA6srNwrnTp2CUqoVBysEsPdPIli1dIZOG/L63h5IcRoUZi6hpEd4bv+d7sv1KZnEJFJwsBbMProye7VQGavX1DRLA8VkSh8agjH8SBMvKGykXiAWjIQqlx8zpOHzsuHDRaRIXzPhqz9UiLz9HwLvMGrt6e6RMzi9ulsy0TGmHb968VXQ9V65cjZb2FtiTbfj8qw2ix0qgO0eWmy5ewqrlK7F96w60NHfgvvu+j5yCfHy1aSPOX2iE1W7Br3/3c9HJvHypGe2tXfj5z34FnyeAKxdbMGfWHHy3YyeOHDmM+QvnYM0Nq0gEj7/+8xkcPHZQptKmVE1DyB+ReyRR5M7tO6TCR0Z/n88rthHwjaijOhqDxaE01IQ6I8jp1jxZZ07dZrg4ccwWXEiGOgzC+p+A5BSncI9xc9Nham2+zvYOuLLSxNH0dVF/zyqEyyPDQ/B53dAbYkhyKByje0DJiFAeqLKyAlOmTsChowfhDyt5HgYVlOTqaOtGW2unJFw/+9kvRQNUxvWHvdLSmzN/niRgdEiEBgg43krQPUsXxGlEVdWCWmF6HSzxFLMPiwMlMF8A7SR3NcYLdQ1PZCYxTKoCoRCciZRL06O9tRkHDh+Q+ya3ICEHlFRKsFokaJLMkxQIAWbJULg6trUcDrETtnt4YNHeeJjIPCdbo+TdClK0nQL0fmnLEJ7AJJMOWBuBF7oPymoZqe/ol0OOE7fE/7H6xzXlejKhFAzkWFCoaVmyYsDrUWPzqnLI13Hv8HthOx92C1cafYeGA+Uz5mtZBWYwxnYSr4WtpSxXJpqvXJDpbh5mU2dMQ1JmCs6cPYnkpES0tzVJpbSkuEywcr39A0KHMzJCW4giPSMV2VmZaG1qxaULzdAbdZgwfTxsKRaUlGVj17e70dIyiCnjZ0IXHMXEqhr0d/bC7wshLTMfXQNDSHDahc4mFgxhJzngOi8hI9Up5OHEkdrSEvCDBx+B3piEWMgE/tfT1oKB3hY0XmpAw+UmzJozS9ruH7y/ReT4GFix2ppn0+GPNyyDbqgHR8/VwxOKwBuOwBPSobUvhoiBOFankNeOGsgdR7oQYofjEae3ydCEkH/7PZJwRMGpZR0SKBUXM8BpiUfAP4iRaBg33nctRs2jQkETCEdw+PhxnGpsx2iCHpWzJqHb243a+jZct3Ahll9zHV788/O4bc0dyHOVobm9C57IiFRrslOzEQlFMMqexpiWsBqUUULThJAwWWMrVDom27eIrdAuiotLpeNCH0zbE23hftXuzMnLvUopxMIGO1mK60pxbhFMT7uhBGGiI0ECIGKjaD9sHzLQGxocls4SAxq2L1kooM36AyNXxcfJOzcwMAi7LRGdHd0SKPI6jxw6jPyCXFRWlotPSk5LFuA8P5vJLfkJjx8/IevNnxEXTl9AfBjtm2ca98CUKdPk2ngeMGDk/uQ1KD7OibI3RzgkOOAWP0DfwpiBe2zylEnyXoRBMeBTE8t90u5nwiHT1O7Bq8ETcWT0L1IEiY+X9eMz0Qh2+VxYbODaM3hWA0OKLF38F+cwRQorJNfM6iPvTVqber3Clo0NU/C1gpU2KXobbaiJz5z7nkEZ10MLzDhIqGFU1XS2kqmirJxG+6VVzHQ1k6bGFi1bgJbuZhyvPQy3rw/DHh/GTa1QciO+MKzxNlSVjENaShaOHDwmRJhs3bGVsmblWuj1JmS6XILxoB7b/kM7YU8ywWCMyohpaVE1jh2qk8mcJdcsQU62Cwm2ONQ3nMPWbdvGcBMGDHs8cCQnyWZjm4kTlwTXP/DAA7CarXLoUFU+FtPjpRdeFgMvrSqW9ibHfxkEvPjiixg/oUb4gohdINUBwdu83vqz9ch35WFkeAR/+Z//w2tvvgazTY+LlxpQe/osfvur3+Lbnd/hsUd+IpnqU0/9j4Aj77j7LlxqvIANGzbIlCorKmtXrRO9Qbaxz5xpkPbav/71L9x1113ykObNmyNZw69/9SuJ+Bngsr/OwIh4gpdeekmVPG1qZJqbkYcOsx63Z1i41372s19g7/4DV0eLxXFHI4JvGje+Grt3fytBGaU2mOXQ+MiX9Oijj4LlU+K1+PD5XHgtyniGFHDSFxI8G7E4DCIJxGZA60hyqnHghEQJlprGRqC1TIDYMmYVDKCIpyCrOUH0nLKk0RGLRuPXRrN573y9NhLNw5LGOn4SM8REbNm6HbPnzZISNlu3+fl52LptsxC18nse5g4H1ygo1Uh6b1Ytmq60CDB11qxZ6OhqxZX2S9jwyX+QmJKAEa8bmelpSE9Jx/TJ09DZxtarymxoFx6/FwPuAaxeuxJfbPoY/qAfBl0ckpzp8A774crIw9rr1mP+3PnYvHGTqDIUlxZi7oLZ+OizD9De04aEpARcaGxEpsOFVGeqrBUzSzpAwfiRkRCQidU4k1EcHZ8fZZKWL1+utN8qKuX6qWnKTc2/03nx/nJyXMLET4wR6U0UZiNDcEs8+EWnNCtLMszuzl5YTA7odSZQ1Z3ZeSTsA3TEVAGVlWXyGiY2FK4PBKL4yaM/wNHjh9A3rAJyYo8CgTAuNzYhNsoKsQ8/ffIXIvLLn/NZMVHhHmMbUcC7Y21KYqXoUPiMGeho4FyCg0n2yioUDwq2ZGkjJpK7xpthT7BJBZ72xqoZA6QEm0Xay6zMXrx8QSpjBw4dkGnf2XPnCF0ORc0V9sQjByN5E7m2tG+uCx0h9y8PRP5ckbkqrVZ/gMBnpXHJ5IiBCdtAHEihfdDR0hkLV5ndLpqcFDk3x1slOP5602apavHf+TlpqYrpm8+H1W8G2CI9M9R/ldJDm2jlIaFhT5gYUQ81IdEhfoEBGNtF/HfuHQKqGQRrFeLs7FxJtLbv2Iqf/ORh6PSjgptdsGQpTp05jra2JmSkJslByKqmZ9gn8j7sgvDaCktcovbBe8/KcOH44RPo7x+CzWmGOxjANdfVyJTbpk+/RYIxCUUZhbBJxe4K2to7cNOt9+LEqXPS2rUlWrB12xdIsMZh2rhK9DZ1wN05jGRnCgxWI2qmTUZylgsFRSX4+L0P4Bv2wG4xyZSxwZygZMB8Hhw/cRa+EET6KBoKwhkJ4+5pZdD7htAfCsAfDiE0EsBQAMgZV4EDp86j3x9Dgskq07HeoA9GC4nJKcztRDgckyqW2W5BiO3L0RDs5Cj0BZBpNsHgC4kAX16+CfmVLlSOr5KqMFUrjDYb2gYH8dzb78FnjsGYGgdYzCgrHI/TB88hNS4RNYUTcN2y9bhwsQnhuKgQfhujRtFEpt2JtFFpudgWFSHo9y5Lx8YmPpv2d+zEUbEx+mO2QRnUM4BSjPw62fuE4/DvDDDYIqdNMCjnviLWjDbG9yCVFf9OjWip9vR1Y893u+VaGAzxZwP9rMCFJRGfPXumnD2c3uU5RD9CTUxWrjgIwKlNQhyYMIWF5iFNOMgYaLlyXVcrSkLx4FXBJhVNeF+8Rw6m0V4F+2yzyXnCvSBBpdsj1Bzp6Wlob+8Yq2yNwG5LwKXLF5Gbkyf6xnwt9xE7cmRvIDSgrb1FEja+NyvAZPvv7u5X9BGjUcSblT4t/6cf4tCQRh9Ce+frmIwKpkw0bxXOlQFhSrqC3/BnXHtJtEKhq8+Dr+H+5DCkplLDz2HQyT1LTJmGQefP+Xr6QC1A1gIxTm+K7xNYkQ1paaljLAy9Y6S4ajhPArWl198cc3sGcOzMAYzqA3Bm2FBSVYTWDrL7ZsAab0c0pEdV2QT4R8LSw7/YeFEA7xz7p6AuK0hkOybr+YUrDbBY9SirKsD8+bNx5VILXnj+Vdxx831Ydf0NGBoclFJ505V6PPrYw9I2JbB49ty5ijQvwY7X33pdwNrqICNpZTKSnWmYOW0mstJz4bQT5OnBmXNnsGn7l0jPShWju+222zF3znxZPJ1RJ++9Zcs2AW1SrqisuAQ3rL0JKYlJiEX1EoG/8tq/JGI/cugo/v7M3wW4zWh3z7e70dbeCtJKrLthDcZX14hz+/6994sU0SsvvixgfN73jh275LCiwdMoGGAsWrRAJvTG1dRI2VoDB2oZ9gcffCBUGWwlkICPQU9mttI3+9Vvfi1YAD6kEX8Ax4+dkICEmfKBvXtQXFIoGKfGSxfF8FltIo8Uo3oa/9atm+WApDHrKCZIpuBIVIFHfUE51KjdSVLBdevWixguS8Nct3nXzJe19PqD4lTcg4NiwDyweG/ZWa4xgtSQEBeyctHf24fCwiJxIMwIeQAziyERKx0V15Pf0+DZcuR1lldVSgBXUVkt0690KGSfp6D7seNHpH3OaiPHwxmUke2e10VHxsOK1Zvrrl+Bs+dO4ZHHHsbCpdcgZohg+aprhXvnwvnzCPqDmDxuEo4cPC7l4/t/+EPhM+OAyv0P3IeNWzbiyImDcsgWFpTg4vkrmDJpBiqLq1FRXI0lC5fBGm/F3/76VyGPtRC/FRhCzaRKDHgG5HDZtmkrHAl2eW68VzqhPd99J2VpOgTyyrn7BnHbHXdg/7590iK3WawS7LNUX1VZLevONebvUzx4/4F9snGnT58qbQMG38I6PdQvpKHOZMcY83wC6mo55GHGY4/8NyorxuFPf/gz+vqY8VL3zQ+HXbHFE8hLx5OdmYUTJ49IaziCEBISEwQXNYHcRBeaYNSZ4fOGcN21KzFl8gyZ/rp8+YpUdGn/hBVQQJ5VPBK6EvOYlpGuSBoDfsnOtUqgRl1hitcLueOVixfFKempYckAxWJFf1+fVHwZqNPGiAW5cPH81RYnHRwDVh5UPMhoSxqmkE6W5IuqVaqAsww8BRRvscghwUo17YavEUyJf0SE4jkFqg080MHS1/AZapQWGiaM78m9RPvl3qW+Kt+Pz5ZTnJqwNH+f66O9lkoS3AfcA/Rf0qIkWfOYUDNfx+rowJBbMH20GwbgArqW1gmJM3G1As5nRxoTqlBs3vw1WlqvSPtYb4pD/yCFoY3Iz8kWRRLq2gYDEfT0Dwrw3ZWfjngzMSwB4avyerw4e6Zeqn8k+KWfzBqvxz33fw9ffrgT65bdiPhQHI4fPoTB4U6cOXce5eU10BstoqJCxZP0QjNqqitQll+KDa9/jNEBID87Gf5AAJWTarBi3fW41HQZ//rnW+CtZbicmDhpGnbu2ove7gCYbtA16UxW+INRJBiMMAe9WDcuD7kpVhRUl0kgc2zfHlROmoLS2QvwwVdbxd637zqAYcpxmS0IIiR+zRRnEZ9FAXgGc2ypm+ONiI+GYAwFkWHSQ+cbRUIckJ5JHs4cjJs8AUeOnIFeCI1jmDhjFuxZuXjxgzdxvKUbxeNSkZ1fjQv1LRjp9WD+jIWYN32ZUMt0DXYI/MMQjZNJfAY5DPwp+SUAcR0kaOHa0jY4yMKAo7O7Q6pK3EdU9jiw76BUaYVnbcyG6Ato67RFQihEoskQJ76Q1VVWy5nYsaJEW6TdTp8+TQ0PjbVLeTbRdjmUxvY1ffmCBfORmZUhMBiuLZNI4mz5+zwXqDjS1NSCrEyXVMBou/TpxCSTU43+jq+dNXMWztY1yL4c6FOVPV6rsBykpMjek4l9g6LmUDitpKsQGbY9GXgR+330yGG5Tg4OEXzPCiA/t/nKJUSjIUyYOE5gB7v37ZX3cySmSPU4GlHBqUEXVTJUY5OWDFA14lom9LxGns2c6uZzIdG0Rl7NM5mSjdyTLFSoISOSyVrEFzPp1eihSKbO++SZrKl+CAY1HL3aetboPngtbEPTHrhvxV8ZVUeL68HfS0y0j/E4KmUPXgv9g7Rdk1yVsQlTatDZcwWhUS9cBSkIRf2yuMQeORNSMb56KmKjJriHfKivO4/CwmLpeZ8+fRxxcdSk8+GLT78STNP11y3HrBkz4HH3C7HdZ599gZtvug133XUvhoaH0d3XAeiCuNBUi1deeQmVZVW4Zv5CEBzMmyXHEbFQG7/+SkhnKbhN5zvY5xbQc7zeIqDtmuqJMqkXM4dx/PRx1J9rEDAkyUhXrV6LkvIyKacz8iwqKcF/3nlHAoLpU2fh2kVL0dPVL9Hsi688i97ebqn6sTV2w9ob5QFx8odlW2Y8pH3IysiQyJb8LQQnr7ruetgsCairPy9EpTR6VutYTePavffeu9I357CByEKMqRNouljPPPOMBG/EAPFBUQuTJU8a0h133Y7bbrsDFVU1uHKlWX5flXZTheD04MH9wtzd0U2y1SRkurKkYsBAjw+X6+VMSkRPT7eUZ0Xr02AU/IDJGC+VtfN1FzBx8iTMm3eNBHZsAdDokpJTxBA1hmkf9UNJghcMipFSQJqvk7Fnf0CYuvn7NEgegAorES8VT9ELa22X3+cm5LOgsbMSwapQU0srqqrHCcbr7JlTgpFraKiXttOd99wpJWy2TkkGzKlS4ZcZUVkZx8jLyoqQXZCKF19+HlNnTRElCh+rXgYDkpJScezwMQRHCCKPw7q1a3H69El8+sXHKK8pEz2+PncvUrOIjxsVMtfaU2dlpP+Pv30KcbDAZkpAalI6Nn/9DUrLSzBt1lRs2/E1ugc7sWvvTkRGQ2hvaxOnwY1HUmI62/+8/Q4qy6tknU4cPYGykjJSQolaBTkBOdTy3rv/kdI1+eJIW3DLLbdIZcfjHZFK1zvvvIW169aImPJzzz0LfyggFeSMzDT4gj45xFlNIYnsjCmz8dw/X0JBdjE++uwz3H//vdDpQigtK8D46ip8/OFnoAESR+IdGUFz82VER4NCUZBIwL5UYCFs30x4rl+5BpPGTxWWfBI4Hjx4GDkulTDQKbGayVatBAV6IxIdjqvVUZIp0lnymdPWlWbdqPgC4sJEmsSgJsVYHSan00C/8hXMyjUMI5+JGnEflXYJ9xcn2hjI0MYYUDCIoW1z3cgRJtx3xWUCNCaFhyQ1IyOyJzRMCz+XI/VBv0/slMFXMMT25KD8nYEbDwa2Va/+O4OylGR5DUHaXC8mWnS+PIS537k3leasalnyc0gvwsCN9srWDX+P/841UUMAA0IPxMOVe4j0JbwX3iudMw/BiZOnynXwmpqaLwt3GNUxunvaZThkJEAtVA/y8jKlet3d0SkBxuDAiICQXXk5cCTb0dHZDLMlTmS/jhw8gsH+YcErco/F4gFHvg6rb1iD9ssDmFI1HQZvFG+//hoSnfFITk1FQ0MLBoZ8QgyelZ+AjIIUOQMu1Ldj16Z9SIvXw5WchsAIKyyZKCovwaatG+HxAaUTkjAMLyZMmYxoBPjm3UOwRQGb3igBnj9MknFhycB9S6pQlu2Az98PZ2ICslIz4cjMRTQlC8P+EFyJTlxo6sKTT7+Iyz0BSZRI6cOpV067BiJR4a6j3cTpYkik8oRxFDbS/diBG1cvhm7UD0oc5hQVoWzCVLz97vvYuekIbCZg4pRpmL18Iep7G/Dihq9QM3MG6praEG+yYVz1dEyqmi0+wj3ERLQQbZc7pBLFwJDYZjLC0/bZ+qYv12gcIqNhsQtSYjDIUnQMOlxsvCQkxbQHvlYjLU1PU9UyDVRO/8Lkgf/T165YsUJ+h4GfCHvbFZs9JwlVy0wpCTTUX5BhsxtuuEFsa9r0qTJRSp+1/8Ae9A/2KEC8wYycnFyBMbCFSIoo+mme7ULN4cqSPVpSXCp7S84SkwmnTh4VrVlNkowBHe2W7UnarVINUOB6LdmgLTNQKikpwpXLl2Q4of58o5xBLPCwTSqT51lpAkVJS08W/BsLFQy+1WSRqiJ72JonTMJCmIXSy+V+pG/gZ7JIoYYMbEhPT0Z/n0d+riVu7JjwewZ23I/aIA7vme/DZ8b9mCzqJX4JoHheaxha7jG+9mrwlpMjr2cVkutPO+Qz5PSmDDyy+m6mfSplHmIEFeBff3UoQLd03T0xTsc0XqyVoKx3oF1aaGSTf/3fb+DOW+/FaNSIK5fbhA/MlZuH2nNnpJcfQRh9Pe04U3sKJYVlmDh+CkoLSmRi6puvv5abIpcUDS0nNxcJTiu2f7cZZ+qOCLEgcUVD/T6cO3deetfk9/n2251CKMlqwJo1q0TgmVk2pyLDgRDSnOmYMnmaAF47ertgshnw2z/+XoC/77/3Efr7KKdiR2l5GfKLKIZ7Htm5ucKD9vabb2HPt/swoWYiZk2dhdy8bMT0o3jzzdelxUUVATLIr1h2LVavXistQD4oVuQ4JE9m4CS7Q/jTWG3jJFowFJFqE3UceZ8MnphRf/bZJ/IQmWlwii8/L09ITbkhOZX54IMPimOn8z5/vl4eGAVs+SCf+svTmDGdk0sRcbA8fNkSO3HimAQpdL4fb3hfHnBKejoKigolIOVnM5vy+jwCdl69+nrReGSrjNfC67r++tXSEt6//wA+/uhTCY6uXXGdHBrENsikisUqm1qA24AcPjFm4F6PYJb4PTfakHsQVrMF3mGPbEBmQNyc2Xm5coDJRhlV8jK0BRouA1URsIdODrqOzl6RQ0pNJgnfIFpbW2QKNDwalsCSVTRWzMifw82Tm5cnE0sUbB/2DeLPT/8GzW0XhDw3EA0iPSMLKSmp6OnsR7KD2nQlwtP04AM/QltnM/7+z//DuYaz0MdFkeZKQ8ygFwdWWdoAACAASURBVLkktsCs8RZcv2Idpk2cgfO1FzChZiqS7al464238dgTjwpXny84jA8++Q92fLsNUYQQbyVrsyKspXOkI+MX7dHnGRHMCCeS25vbUJxfhIzUDEydPA0X65U80PKVq7Fzx7fSIiB9RlVNpQQ8TBiyc7Oxd99ufPzZBuHla25rliEBRxKBvuQAc2Da1DnIduXhjtvuk6lJyrycOnUMTz75E8y/ZhYunm/A0b0nkJiaIHvxXG0tmpvbpPLmciXDlZMnOAuTPl7aBz/+0SMoyCsAIiQyjYrTYIshRjrLSFTsmQc5q2XC4m1SQt0cGKFjkamkIeX0NJ6eb7/bKQznFJynPBdH0ensSOtCp/XZJ59gcHAIc+bMliEO5VRJZcFpXCVZwooPBxUUSaUiyiSuisMMrHzytbRJUnYwOSJeR8vsacd0pDwoWCVWLUE1xMKKAK+Fe4PtVe4/CcwuXZYDUDjKbByKSJA9SHwjEwyNDLSwqEScMIM/OnaNG/Gbb76R/chpQyYwDEb5vtR3pAwaA01eE6ubDD6ZGBLzxcrIl19+LrbESjjbpvys+dfMFWdOLC2pEHp6OwT/6Q2GZDIuPc0plB/CpRbTIRSMIRAMw5WTDVuiDZ3drXJ/SxYtFojDUJ9bbJTReEKqGePnVCBmBObNXIQN73yMKZU1aL10CY0NjSgpK4HXG8W5xitUMkJheSaqxpeivGI8nv3ba/D3BJFmN6DIlYNRnw5tLe2CYR3yBRAxAuVTkmFKt6GxuRU33rgS+7cdQtuxfsQ8gDXOAMpDev1RXLegFAUJUZRn22E3Q1QpinLLEe/MQGfUgJFAGOG+TvjCOpzujeCfr3+CUARCxBkMkIYlBl1cnLDWj4aBVIcFtmgIOn8Usyak4+ZVS2CJH4XVrBei55SsbDhzCuAdCaHh+Gkc/u6gcLul5KRh8rIZaPEO4v3t+2BIToPOkoBJk+agunQaRgM6hH1eOG12dHf1IRwdSzYY3BjV1C41oxmAM3Dhn3kFFOAOqbYkFIksbYtTkcRK0SYZVNDmRAnAoVrRfD3/py+lXdMHcuCMPpjPWkiJLYpsWFQzRhWRKwH7tL/Tp85IsEM6Dvm3aBgmEyvXrTLoNqqjNqMBOa58oSkqLi4TAfAcV7b4En4R3tLd2yfvgZhirU90pMg5lJxkx4WLjWPnUi46O7pkCnPv3r1j2siZcv7wmriPWHnnfXIvsHroGXajrbkFbR2dUikjpo0VtCE3q9cmHDtxUPYGmQbI6UaIRpIzFYjqJdDiEBXXi2shbd6o2lf0yVxfdoHUz2ziDwifYYKmBZvBiCKC5v7kNXIdFd+cor7h7/J9OX2p7XONKkemP60Km8rnKRPmoIQWuelU25l7Vip0hGaNJa8Kc2saq/AxqSIGTQ11CDb1mtU3xYhVychMwcmTx6CLi+GRHz8kWLL33v0ASxddC5vo8ZnksDWZ44RBu727DS+++Ly0D5YuXoYF8+fLA+FG37hxI9atWSMXwUmY1tYmZLhSsXXnJmz6+nP4Q25ERoMC2HvkoV9g3rz5OH++DkdPHsY3m7+UKJ7j38QRUSuQuA7vSEAcqMftRm42iU7DwkI/atAJnUGSI0100R79yX/LAf7Pfz0n/DWkgigpLUJxYQEWLlws8lD/+Nuz+H9MfQd4lGX2/ZneM5PMpPcOCSSEhBZK6LAioqKyIvbu6urq9u5vi6vrusVddRV7Q3RFwQIISO+dAOm992QmM0mm/Z9zv4zPP8/jA4ZkZr7ve9/73nvuueekJKRizTWrEZ9I6wsj3n3nQ4yN8uYapB1HDbIVq5ZLH5zB/7XX/ot3330Xf/nTn/Gf//wHjTV18jNFxSUi8cGFoGTIfklwbr11gyRd77/zrsDHPGi4qKnRxQOcD5HJBxNaJitc+BxdZ9L28KOPoK+vH1H2aIG4ZXoqRvELIymdyQpH59mejI1PFE4A9ccYAPj+RBwdDjv+/o+/4cknnxAdm/CYH+aoKEkg2Zbm61fX1svGpfAtP9/addejs7NbEC+rLeo7DzQuOlZX4tdYOA119bXyXjyAiXSwDczkjtfB7zEAKWPHtN5QPhPvjxCuWRH4/dLGnjN3Hiw2u7St199wg0wEjowMy2ehkCmTZVZIRBGG3EOClNx1z92S+DCoDLn7sffADngmRqQVxUCoUmsRCqux4eaNyM8pREdzJ9ISU5GVmY4Ylx1b//cBdu77Cv6QD674GIwFqDCtF4SrtqoGDbXNmFU6Bz9+/GeY8IRgVFMZmlOnWhROL0BIFcDLm/+NU2dPiATH/EXlOHfxNK5WVynJGN0T3B55PSaeAZ8fF85ewNJFS4Rg3dPRLROOWmoCDgxjwy23Y8uWj2SMnxN9PGDJ5SAyd90Na8EKm4R3JkUnT58QWJzCkrwnRFyYsF+5XIPFFatQUjJTELfkmAR8tf9z7Ny1HefOn5Y2GvfoiRMnZWCjt3UIsxYVStA9efQMcnPy0VBH67IxPP7o40hPy4QzOla0/VjgsD3LYNVQVytrjYc7K2B+MbEhCZf8Kz5bIlhM7rhWOdQSHxsn06hLKiokGRsZGsbUgnz5TGwzM3jTLsVo5ATVuNiEMWBnZWUrXBWzTZJ6flZOoLKNygCrkIor4Yg2yz2i7yk/I5Fl/vzKFau/awVGHDR4GFCTUHxpGxtFO4xFBdGFSCuIdAMGTQ6acL3LNOZkUkdk+7PtnwufJT0tVdqOMS6n6JLxUJCgq9FLYcM1yr1AdJitah7UjA+8PzNmFAn6yNd+4oknBVGhXQ07BNy7NJVmcUUUqaJiiewrcjOJJDMpP3v2DJ79y3Mw2Yywi0imF2PjbilmU1KSxVy9q2MQZotZ4pMrIQbeMQ+GR6gDFYuLFyrR2dQNjYFtPzUKi/KQXZiJjz76Eo88ea8Mq3gG+zG3eCaqz1Sjt2cIbt8EvN4w0qZHISbeIRJDLc2d+PqjQ3IezC3OhkWtQ+PVdngGKfegwYgvKDqWeSXxKFkwEz74kJiWJBpp77+8F0k2F5yGaDTV1eLaRWVIizPg+KEjWLs6F9euXIKMtGz013bivY++wDeXGxCi+LBvHH1uAE4bajvd0BjMCkAwEUC0Xf/dQA09ES1sS5Hn6TTh3tvXwW4BfGMj4mXb0kQbJSeCOhNuvOFmYNSP6soqbH1/C0bDAVhTbLjlB/fj9e1f4mxzJ5r6RvD9TfdjxtQ5aG/ohNNklUEdtj6JGLNoiGj0RQoHJlNEwXmeMS4QoWVRw4KAsVE58KNknVHYnIfytMLpcqgrk4JeQaWEGkAy/PAwujsVziLfQ4jhgQnZd/wZUn2ycrJlyIgJDPfD4UNHJInjfiPfNcpuQ2xstKBeRE/DaqLflEDVymd12F0iMbK0Ypl0OrgnqZFJ7iNfLz+vQNYm7dp4LubmZKB4RhF+/OMfS8HNvcXfi4lW9CV5D3i2MUbw30QBYOpUpagfGsLQ4IAyCGOgOLBW/qNHdXpWqsilbH79Zdx22wZYzCaRkHrqyZ+jsKAY7hEmMDZxB1HakUoSxtdlUsV9JJ03ugCwioR6EqlS7ju5ZbyfE8EJuY+Kf7QyQau0m7Xfceh4vzlYxJgTmapmLJGhiXGlkxfxuGTMI5JPpC8i6UFEjJqUfKaRyXPy5ZRpTGWim99ncihJ+Pdu2RSm9xVbJjwMecM4Gt/W1CFTihM+Zu8D0hKoWFKBtMxkjPl9GPQoUN9wnxuxMbGSGdocJPxq5dA1GCxywfHxLhgtGny67SO8tvlFeYB0pqccxJ133wOoDCLC+eZbm6FWh2RibMQ9gHvuuUuSA2bPtVXV301NcJqGQrPiVk4YJwjkTy9EYnwKQgENjh8/LfYpbFkSLSI5m/w0VkbklFE8sSB/Gj779DNF98lhlcXKCdMF8ytw8fxlyewpy8EH/Oprr+GOOzdJ22Dr1i24c9Ptgt4YNTrMmFmK4pJSQcyYpHChM9GKwKdchEcOHpKkiskWCZDceEzqGMDFO8/PlmWrLNwx/7hsoCtVVwXJEsJhfBKOHj2OFcuWS/D9eueX0uIrKZ4uD5kHAhEXPlS2jYgw0I6KVbdiNqs8fF6reHpShynKiXXrrseWLVuRlZslm4cSGTzkCR/X1NWjaHox6hpo0sw2j24Scg+IbyFRHRH+DAflWqn8X1oyU+QvIlk/Nx8XJYmjnLqUinGSEMr3YbIlMLBGI0TKjtZW2bBM7ohofLjlfVmkzc2NEpCuv/56SVbJp3j5v68Imnvmwglk5CTCFKUXQrPWSPFLDqdMYNmSlaLN1dHUrZDrV64Sx4c//Pl3SM5IgDnKgFGfWzSiJlg9ahThQNru9PUM4p5N9yHKEo1xTxgnjpxEemoWnvrJk8J12/zGa4hPcmJGaRGios0iYfHyyy8Jt4qBgLpjDGQ0ByeHKzstC00NTRjuG4I6pJLhCrbH/D5OWoYwRmjbZkPp7FLEJThx+uxpOejKZpeKLhqHHsi3S0pJlGfFRJrBncFFgkBCKoZGRiWoyqCJbwRHju5Da0cjLl44I8+VQzKcHAz5Q/je91bJz3BQo6+XxugzsHjREtnjM6aXiL8mnQOI8lH7rLenR7hTtHs6cvSQMpijJq9PIR8zUPEwIJlWGcFvFu08/hzbuCwiOHHNRMfjdkvBwPXPVvzVqw1ISnLKqDtfh/uHbWBKW3BtZWXmKFIsIg1hkCqea2/WrNlwu0fQP9QjAZnJHYMnCzIWP0SOuT9YqRLZUrSKKLzcicamejQ2NyM/N1e4QBwe4D6RydZott0V5I1JVIQLyc9LDujR4+QAWWRfEoXi79DqinuVh6m0Z7XKocs1zy8mZiS5M/kin4j3h4gYgznRaYoHX3PNamlPj/lGsX3Hju90+X7+81/Ka3NYgmuicMpUcaz41S9+RjlPSQgSUxIxNEjenFZEOOtr2hDlsIp4LBMWImVWm0EGFvi86KLR18vhCjN+8IP7xdf13KXzuFhdibkV8zCjbDpOH96P0V43XLoE1F5pREvnECyxWhSV58E75sa6a9bj1ZfeQlfrECgEcvOaZWi4ehWt1R2Itpjg9vgQF69H9tR0qE1seaaibNFcHDl1HGqdFYcPXcK5Q42wB4HVs0qRmWiBJtyPWJcacdEWzJtRCgP0+OrTb3Cqsh7NXhW6h7yIMQBUvqgeBEJahn+V8AjtFh3ihXLjEf6sWWuEzj8B44QPd25YhyhzCO7RHnT1dQgar1VzQpfYGqfSc3DD2hsQHeVAQ10dNr/7BvyGIBZfvwaqhAQ8/+a70EQnYe6i1UiKy4Y2qIcppIHfN4awTiMoPQfaImR/JlkR8j6RIUWQVCMtaOqPRez/uPaYTHHfXblSpXBt86YIssrCnu1wCp8zCaI6Af/dM8JBHXIDZyr2aIP9EocZS0V2xWKW2Mq1Tt736VNn5LX43EPhoKz3K1cuyjoVodxurstW2fOkUhBhrq9vwLzZ5SgrK0FlZbUUYilp6QoS3j8oxZtnVLHtW7F8sQwysVPE84/qA9y/42OKHRG/GKOI+jG34Gfn6/HP6BiH8LO518iZY3EcH5+I6toqpKUnSqFhdxhw6vRx7Plml/z+sqWr8eEH/8OlC1V45533kBiXOMlpI2dLg9FRgj2K7hf/JCJFBQaee7wnRiPBnjFBoPkz7H6Id63fL+cYgRQ+R8ZWAgt8doK8TdJ3IsgX/5Qp6gGFI824zzyCuQPvEwe1Ii1R/js7TfxS+GRR4qiiTIErfscyNDA5la964T+vhdlOYgBsbG5BWels6HR6xMcli57X0cNHRXuJgS4rO13GmqEJITk1QUxKu1p7JAtu72pBAAE4Yp1iQ2Mw24RATDHK02eP4Lm//gk33LAWg70DeOShxxFliRPS4htvv4RjJ48J9+Lee+/Fh++/j127dsJip/WISkb3HTFRIHGWhPjyBYtkAQ8OjWCwfxAYDQEewOB0IC01Wybo7r77XhQVFwth3BXvRGJSPFoaG4RErQ6phSdUkFsgLYowlHZGwZRpuPOOO+Ae4iTkADq6uoSIvuPLHYK0bd/+GY4ePgzuZI1ej7/84U/Izs0TPRqVRtHQ4s3mocnAH+dyymLj3/lQOVVHlOw3v/kNbt90E7w+IlsqDAwMy6FFzRkuRi4EKqsTASFatXzpCnldHg4M5ts+ZatnQCxqOKDQ0t4mfn18sHzgXV098LmH8cRTPxKEjAkhFar5wPPzpuKu2+/C9s+/wuHDR0RckKTP3NwckUOYM2++VBQcHGCiyYOVfS5eEw9hbmp+PvIheE38j2gALY5IXuc0nkwE9vbKtXMTsdIiCsGN0NXTI9dCU3LeLyZfrKqock2VcV7Drq93CgeCryvt01AAc8vn4PY7NuHTzz+V5J+tUQ6VeMaGMdzfC0u8VVpYTiZFfpJGXSieVoKCKdPxzVd78ejDj8JmjsJfnv0zPL5BZORmyHqlLlZff49Mp144d05QCE409Xb1Y9zrh1XvgF5lwekT5/DIg48Jd9AZG4PNm1/FkuVLhPOg1avw9B9/j76+XuG01NbX4MEH78dbb70h1zYyPCzepMH+cYA2jRotSopK0FBXj+HBEQTHlMS2f6APerMBGoMGBjN9Dccwf2G5aJVxio73jZIqvEefbduO1ubm71oY1J6jqHNubj5OnTmJwml5MJpU+OSzLfB6lIEZEr/ZMiufO18OhYaGOql02eYgF4ZCmFxj3AcceoE/jALy4saJ/HkFEWfSzHUpnpvpGSL90d3ZIcHHFae0OtrbOlFdXSMBkAk29Y+IpLJFQW26lOR4QYpskz5wVdW1EjxZTFAvkIcUAzsROH4eImYc7OBhcvVqtawrrvH4uESZsqYILn+Ha44HT1JiymSAo0+lU4oEHkDch0xaGPwiE5LUFVP08OygvAjRBOr7iUG6TWkRRxAwEp3JEYtoHtGoPTIdx6DOZy0yQZzwdSiTsfwekRBW30ziIlIh/D0WorSMY0urbPYs3HffPRI/WRx8/On/xHKOyeQ999wnyajLGSctVIpr8pr37tmDA4f2wxxlkUlPi4ncPguqrlyVDgM5txwWoLabb8IHk5laaCpMyc3DV1/skYKQmmXTp+YLOjsRCmPY70bHYAc23bUB3oFubHv/U8RoUtBc0wXvRBBL11bAkazDJ9t2YdGcOTiw+wQwAUyflo2MWCdqzp+FfyiAzGQ95i+cibGAGw2tTTBaLMjKLoTKaMWew8fgDoSx/MZb8NLzLyNqENi0phx5WU54hlowJTseKc44NF5uQV1NK5q7+9A27EOnT4VgWAObKoSAWoOmYR8mtGopcHQqWjVpRCjZZDKKsLaKRtDkBWmBGVOzMTjQiSDG0d7rhtmmFo6nXqVFcJxIiRqpmdm4/c5NSElPxouv/AuXq68gpSAXWTNn4D8ffIxRXTRWrN0Aqy0BFl0UojRmdLd3wOywoqaxTuIn0VDqpbEjwBYyi1EmZ4x1TMzZ/ua6YHLO9SwexqJSH5JnxUQ92qGIxxLpYqwlfYdxkIc9ESBSaiLcRxbHikmkIjrKZ8ozQpGFmBCfY3rUMslggUzpCZLo9+7dpSBtWsBiU5K9xnpaBOZh3tz5uHixUqYqRXJiZET2D3XWSNbnZ+ckqHdsXBKY3u4ulM+fJwkkp9SZUBIx4/VxvScl0mXGLZPO7B4oPK9hiTmkv5w5dVo+n9Vil6lh0k9oz6hSB5CU6sIjP7gXbe1NSE9Lln3eVN+GVSuvxVNP/gImoxX+MSXxI+WDiRenq3k9MlBE8rxWASMUf1smXwG5V9GOKLS394hgdUTGgsUWYxz3Lf/O7zMpE5mcyUG3SKEVEZwNqzST3DCfPG/+jjKcpqCjkWEHi8k0KSfilzhBpIzPibz9SExRuNDRUD36+E/DzGSnTp+BkpmlsNkd2Pbp54KWsVXFzNxJV/jxMdHGIll61+6vBDVgG2ygb0QeRM9gB3oHumUaKI4kW2jZ9kVNbSX+8tf/wz333opTJ4/hqad+ivSkPBw5eAkfffQxZs7Kwxdfb8emWzfJRVFglItr776d+PmvfwK3dwBWu0l0ougmf+nyZRROL0JWTh5OHjmF+nNVMJsciLLE4OabbkNP9yD+9MdnRZCUB/r4xCh6+hU/Qi60P/7uD3jh+b/DZrTh9MlTaGohd2g64pwJgu7RSonaLiTwV169Iu3aicCEkHD37N6FmSXFiq1TTh4Kpk0HHwr77XwQDL5ExLhAv927R1pMXBjkAohKsl4viM+mTZvkYX/44ftobWvGzLKZ+OKL7TIUoPh2OWWKiA8+LSVNbHC4ic6cPSWV3LhnGGmZGWLvInworVbaPFwEXBRSEQcDQphnMhThK7D1w4N23XXrRdWfvBeSJIWzEwrjhhtuEHNyTuAYzRax24iLT5CE8uqVy1IBRewjuBF4sFO+g5uPX7x+fs6I7ouixt+tEPOnTpXPxwOR106i5/ETRwUhOH78GPQyXdQmnmvUaOLGocjntWuvwZNP/ghvv/uW3C+r3YrmlkZMDDMTB5JzU+EPB8QDkq09IqhJmVlIT8pAe2snbAY7Hrr/ERk9l4rVoBWSvts7Il55AwP9YsxM8nvZrBlyr4icJMWnIuhjvmbCbTffgSOHTuCuO++TDUj/yvkL5gh6RdSH1ksffPAedny1Q7Tt3t/yHn7+q19IBUoyfVJCnFSvI90DolZP7iJ9VvvbBqAVNoAKcYlxGPQMwUMUWAfY4y1YVFGBL3d+JZPJvHcFU6eJ7MDJk6cxbWqhBPpFixZix44vUD5vERKSU2QIRKUNYtDdhbPnjmOcAwIc1e7ux/JlqxGcCAoKO7OkCM5YB8bGR6WdQiSHjhanT5xBTVUt5sycLcM1REopvJydmSNo3759+yW4krvFZH+gt0cScvJB29robTciLTwGtpUrV4nQLVEsVVhp74UCfiHnEykU7pNfsW6JIKziTmAxY/369cqkZ0qK6CgxwWM1Ti0l7g9W9DJ1NaFMCTOws4XE9acItgalcuU94j6KWDQxJvBrcGBAkCnuSSanxdOLsHPXV4ogpkaNrIzM7xwqGhrrUHn5qnxGvjdfn+KZZWWlsu+JVpiMSuuDgV+xbqHvoAc6vV6ur7ioRFrL3Cs8sC5duoxnn31GTLRnl8+WPcK9yMOXh/roqBeFBdOxZMkKmC02qfaJCInlDqfqOttQXVODIycOo66uCuHQGMrKZqL6apV8TqrqZ2RlCxpBUrs/4BVEJT8vB599+hXUKhVyM7IR64jC2fPnMOwLIzY7BmH9BBZUzIYryowtb3wBa9iG3vZRvPzKZqTmJOM3zzyB08evEmKSLgVhsvJZxYjWaXFi9xlkRAPXrWCMzMKIbxC17R2obenCtBnlOHOhDuer6tExFMZ1G1cj7B1B1c6jeOy2a1BcmA33QAcM8MLT50bNhTbUN/fDpzeizeNFY98oNBwe4WGrN6B10A1vMIgY3jcK/2p0ct8pcUJqizPKBPg8mJGRAb0qgKGBXoQoTGzSY2jEA5ctGl5ygGiQraNbk05cZu5/4A7sP7AX77yzFcmZ8Vh+8zo899qbuNrrx813P4Kk1BzEOZLR39IttoSpuWki2cJpa8astOR0OdiJbPLQ5f4RGs+kSrzo901+8eeJfvO8YNKgiCHbJTkj2Z6xiLqQ/D5jsIAf7a2S/PFsuXjpgnRPWGxw3YlEhFrR42OsZ0LIQR6fd0wRkh3glC65ladlP8woKYJKQ+eLCURZowQ9ohSOTC0fOSpxXOFBqSUpUxDbgBTaJrNF3jM/L1f2Kekk+/fvl/XNPUfrJRmGoUTJpIo/EX52j4gM8nfoFECqkEgo6UzIn1IggEt0jA3jgVGoNX689PLf0dZRD5NBL+fu92/ZhPJ5FRjzhTA4MCI6grSS4jQ5+eCMLbzH3PPSwhxTRFo56a7sT0WBn2oFjDUsgAkAkBpAjU8mRtzjfI3I1LZ0dCb5e4osBxE4cmP7hH7DL57zvO8CPlAs2KAIZbMI5D0kKs17E7Fs4xrl5+NUaGQoip9LOGV2S2L4D3/6I7wTARHW9I1NiPUCbzC1sGijwGz4wpmz2LfnG0nSeDEMDvc++CDSM/IQm0iEYkTahHyQcbFJCMEgFd0///M8rl+/EjrbBA4c2ouNG2+H3hCNE8dqcM3q6xAcH8WY14201GT8+te/lEV3/frrsOn27+PWTd/HxZNnBLaHDSiZUwpTlBE9/T2wOWyItcfCOGFDqisdly/W4uWXNsMeReVjRS07ysHe+xjOnjslhETeIJo6TysogkVvAgW4hwaGERNjF2Jof98wqqvqMB4IormlTSpMJmVJyYlSTZNoTzsSLszS4mLx/7pSUy8JHCfICBMzkeEG4tg6HwarHgZ6KiTzoOLm4CIh9MyWMTRhZOdmf0d+ZqtOISJb0NPTJ/PqrNxHuHByckQvhRtvnERTp0OqZyJUrS3tSkUzqcJPPSqqfguJOT4W/gllM1Gj6P77HpaDme2oU6dOimNDycwyXL58BTfedIvwdw4ePiIirbJwJw3KWW2xzcNnzKnLUZ9XyPrkCkWEYyn2KqPC48qii/hwRkb9tTpltJvwO5/53n27YdBqcPjwUamUGBx4qHNBk8z/k58+JUnZ5zs+lWRzaIDIFqAzG7DmujWiZTd7/lzs2rcb19+4VojcW7Z+hHVr1sHrHseBPYcwt2y+SJmwFf7Rx1ulVWOxm9DU0oCA3weDUY1AcFwkXBqaa3H+wBVEJ0UhPTUbcY4U3HnrvZheUAK/L6xYevX3y8QeNxFtVlhMUKyyuvYqTp0/g9SMZOzeswst7U1yv9bfdAMuXjyP7Z99LnxIynUQDdr+yafwj4xLG3712mW4VFWJxvpuScoypiUhd0ouLl+pQlxiArQag0zK9nUPQK/VS3uR2mLz5s7FSy//F6tXrZEknUMjx04egj/skeEdoqVsaONOEQAAIABJREFUiVvM0SKuufOzr/DnF56Xe759x/8w4utGa1sDbrnl+yLU2lzXjJysXJkQpZC00xEnJt/kdO7+6iCycjiqb5CpscB4GDFOsyQ/5Ft5h0MwWjWCsnKYhEGLHDYGZRL8mWycPnlCRvHJkeT61uqMYgLOoEY5DMYVJmA8cLh/qJYvXrKBgFTYgug3NgpqUFgwTQopto649qnBxy+ZhGzjQadWJoZFpJHuAio5SES8MzAhSRnFVTlgwocgk2zd3ZKok7/Kz8n2JInGRKMZnJmAUzfxn/98USEC+0mqTkVjYwuio2nPpBC7OS1MAjqn8bh/eDhz/9xxx11yoPLvTOD7R/oQUgXl2o4cOyrINtcXycz82fnlFYCKxvQhuQ4eQCJtkpyMoeEBPPXTH+FPf/4/PPWjH4h2mSPKjraWVjgcTsmbNFpqzg1gwj8qh11MtAMnjl6GSQ8sWVCBgY4uVNfXYSgcRN7MHNQ21WF+eTGWLyzHK//8L9w9Grj7g5g+vRSr1qzEB1tfQUdXv9JD1KtgcGqwatlCXDl+Et6WUawri0Wm0wotbW/sVgzqdDh6tQGZxXNx+mIdzp9rklwuLkWPJ+/fiPZTB1CSnoYUZxJCo16MubvQXNeCgDcKta1DqO4bQbvXh3GiqXqtWPeNjYfQOzQp6un3QCsWS2bR0fOrg1Bpw7jx+lXQhyZw5ehRhFiYqrQY8owirKNZvRr+EbogaKHRTWDEE0J8sh0Ouw3Xr1mC9MR4/O2Z56G3mrDh4buxZe9+7DzXiCU3bkRKZj6cjiQYx7WS2BfOKMCxU0dRfbVG9gUHtPh8iCyLBEZntyQTWpVG1j/XLeM7E4S2znZk5WSKkHVaSvpk8dQrSQITKiJrmekZ35HklSEiZSqZcUhv0AlIQpSI66arW9H44ppnkZ6SkoaiGSXS8cjNyUN1TZV8BmraUXSdZxqnE4lAs1AU6aMhj+w5IsWHDh2Q1iQL8Za2VkF/RM2/vhEF0wploIftfp4R/KITTkSUlfeAX2mp6d8hdWxbcp0TxOEepXcvnwV/32yJQlxsgiDLPf2diI1zoLmlBi1t1XjjTfLKbsWjjz6KUECNp3//DNxD4/jFz38tBSM/B88GJks84xVagML/4v5TgAIlGSMiz39jAcf9xDyCBa/CA1TLveX+ZQLK5IrPSaZIExIUcfXJxJTfEwcGr+KwEHHu4bPjfSSlgl98L/4/45/wjNXqycJNkeag9yXfOwKcMOapnPaM8ONPPCHWBb7AGC5WVkrbjhNu/AH6iU34qHvjRUtTo7TgiKjwRpJTNR5SSRKn1dLXTuE1sZ3nik2W7DoAH8KaUew7sgMHTxwQn8XCollwRCUhMy0PUzMyRb+J0OeatdegpuYqquoqkZKaiGgnp+92Y8r0aai6UglMhJBakintTJ1Zi5G+EUx0+fG9ijW4ds16xDiSoNfZYDFHCTLxxZefw2rTC29Mp6HmjxZLFy5DUUEx7BYTxkZDyudm9qsGenspStoK7/gE9h84hIzsDPQN9KJsVolk0m+9/YYkE8x6ueE2b34dU6ZOhyPaCZ8Is/ZJNfPWW2+JeCz9MLl5Hn/iMXjdPmy87fv43yccdPACQRVGxzwyYbdy5XLROGOyEulvc4Gx2uL7nTt7Xp7F3ffcBa9nFJ999imGKfBKe6b+PuHbsbXFh//JJ1sFMXI5nUJgZrtPyeIVcU+2y5JS0pGfP0VsYxIT4sUEnQgHxXv5/HJz8/DQDx4Rf0p+HlrrsMXN9g4PNEKsSUkJyoj2gDLckJGZqUyh6MkNUNwBIhUE359JmyvOJQueU2VEN1zRDly5fEE2Bw88WggJr2hKobTVqFxOHt4rr7wE74QHYepLWfWIT4rHnPJZEhhIUf1q55c4f/w0LEl2/OhHT6C1tU1e68LZSlRduiJODTfccLNMNOVPmYbGlkYMjvRCpQ4K8vjCC8+KPYst0YiEhFiROjHqrNBrTMjLKhJ5iMXzl2Pc40dfd59YfrFVmZedi+T4ZFip16UPSzuUgZbSBRQ+dXuHcfzUUbGE4WamQOrunV8jPB7ELbdvwOEDB9FZ34mwHyhfMkPaVyePVAJ6IHN6BvKmKPIOsQnxSHAlYs2adbhaWYtF8ytQOqNMQYAGhiVB4FStyWzGfze/BJ/fg8amK+gf6pax85XfWy1DMJxeZOIrIqo+N7r7W1HTUInUVJcQtxtqamVQJzMjWxJ0IllJcalwRrvg7veKXQuLBa4Lo8WKigXzkehSSMO1VR1YurJcErhD+w+JOTq1mriOOcqOAFvfnLRqFW/SOFesTFWPjyuee4r8hB73P3CfrAX6vJ45c0EmsCgPwHaHVNzu4UkxyCBWr/oeTCabDCaw3UOCM+8zfQgZ7HmIEfWKEG65P8Ymx9p5OLjinFK0sZjs6+3FJ598LGuZ65wBXPTPEBKEJuKNRw9Dogz8t40bN4kfpuJlqEhv8DP29w/DalF0z/i9pUuXC8rH1+S1kUPGL64Rh8sJZ3yMDEP09HaJrzBRk7TUTCxdtgomk1WqeuH50kbJ4ZA1QTeUBQvL0dnTjsQkF+obqvGHp3+ryHRoOMmnkklWIkcfffQ+xrx+OGONiIt1oepyG5ITbSgvnYuzx06hp28I9rR4WGNtuFpThw03r4HLbsHJIydx6nCToBQL5y/F2rVr8MMnHgNVCQIqA0KBcWTMTMKyhXOw74NtcIaAsgw7Ei16pMW54IUGeyrrMBblRFx+AY6crkRdZadM/nJebP4MJx6+cTGaz52BMaBHLOV4+nvhHaX2kwGHTlejOwgM0pfRqEZIhIf1CKt00OkdGB0ZhhFjgpZxMI2ixrHJ8WhuqUNpST46Gmthob7e2ARCIcbbAMZEhFWFGGsUEBiDSkNNsTD8E4DFBMyfOQXr11yD555+AXqbGvc89Qhe3vY5qgbDyJu9COn50yQp009oZXCnZNZ0DLsHZSCLiC4TfyYX9bUNsqapZUZktL2tQ569jV2JSVFpii6nZ3F4g16OGknGPO5RKdoZj7nmWMxHhFAZV4nARBKOwmkFomHIM4dtcNJzOEQmvEadDnV1DXIWcxqSnC22C3luMWGYPXfWZItPK16p1VerhTNJDhwHWPJycoXaws/CtqfZSikKxQyc+yMrO1diOXXRyAnm7/L7TIgY6/lv3Avk64kSPv1CJyf0eSYS5a6uuipJJn9+oN8t9Iuz58/g2muvkdgZCI6isvoUPv7kA7zwwvNobWrG3/76TyTGpeCvz/wLKpCOYJDBFlIRIgr6Ebs0kSMxWuTcY3LMpFnU87UGSQ5lOtak6KtFUC1+j/8vMhaTwwj8/dTkZDmf+f2I6wafT28/UThFJzFis6W0PocmHVSC8m/UKYtYMTImiE7hJMLPf+e9YrwQLcPlKzaGS0tnIDsnTQQG9+7bgx3bvxDri1//6mmUlc0RwUTyKxYtni8mxyOjbBPJkLyMJPNCctMzYTLp8PWe7Xh3y3tYsvwaTCmYiqzsNGgMwLavt2DfkW8REx8P7ziNXD2IibJjWn4BTp08h8tXmoQovWDxXPQPdeL0mUOiIjx1yjQ01DNIqsR+paG1Xoim9AiMttjhbu/HQMcI4mPT8a9/voZQwASP2ycZ72ubX0JtzWX0dLdgaLBPqtrHHnwc82YvREpilrQzpxXkyLRRfn6hiC6SJE7bDXqzNbU0wulyYMnShfAH/YI6KD1mhfRLD9DZs8u/UwCnHQsJibzJ9957j8h8yAIJ+fHqfzeLIji5IkQQaYpuNBukncmHxXbGli1bMEFCLyDoCyseDkT88Y9/lAe+ceNG4YsQleBmJ9w82KeIu1LugK3QtpZmtHe0SJLHZO/rr75AY30tNJMaMEywa6vrYIuyy2snxifgqy92yOSnyap8Vr4eeWAPPvCwcAdamttgZYJuMgpyU11XK6gguYZM2hk4aOlE4Uibwy5VlU6nwPFE0cTeJ8TW6pAkM/y5iN1NYEKxo+BhV1pWIiRQeiTSE5SoyIFvv8X+b79VlCYngsgoysTi5UsQVHG8Oyj3/ujRI4hxxcpnysvLFa06ndYiaC8lE/gceC8587+gfAWqqq/g/PnDkmx3dvRhz75voDWHEJsYg4y0ZFw8VylJ2EAfnStiUVI8Gy57DBJdSWiqbkJPVx9y8qfBZrbDO+hBIOjF1JmcOnKi7moj9u35FsePHYDP78XA2IAyMOGegCoYRphJQQCYtapMEoDzBy+AQvwVS+eL8XZ39yCWr/4eWtrasWzZEjF85qEf70pGckIaHr7/CUwvLIaaoZ3uFoEwWts7ZYqH+kx793+Dz7/4GN8e2CmcjILpBWIjxELjhhtvlHb+p59/An9gFBpDCAOjvUJLUPuC0ITUUiHXtzRBb7HCD2o9GUFPG51fixh7LOrq6sXMPWNqDtQhPy4cPozeznHMX16KigUVOH/kFHZuPySVqDDAdYDFaobdZMFw/wCCfhoA20Q9vvJCNTRhRQiYXA+DRSMyOKRTUMh2nHwf6GSv0LyZa4iioDxUlq9ajrvuugdNdS0I+kMy2MNgKjpkk0KS7LGxyud95rBCRLKCQws8IEUXbJxitINSVP3rxf9IwGUbndPfbjfNn3VQMdkyKbpM5AFxzVFm5aabbsE7b78vQwpWs0LY5X8ShEWQVPk7Sd5EcHmgciCFKAHRvoLp0+ByJgjaO+LuQzgUxoMPPYCKisUITPCQsUobqqe/Dw46SNTXSnuanLrVq7+HNddeC71Zg+bWBkEdyHu9eOmsVOS03yGns721De3NnXDEGMXeyhkTDf+YD3GxsaDvav2VOvT1ebFk5VIcOHYCoz6foocXH43EeCeOHqhEnEuPW266FX3dPTh55jRa2nvFaBxWYO7yIhRlpsF7thqmUbbSAgh4h5BLWZzRAA5Ud8GUmoX4nGycuVCJmkuNUAcBmxlwGoB7rilFnCmI8Ci7Ly5crmtDWBuDIydq0TMSQDe9BS1qeCkWq7NANaaVSb0JTQBWiwGBoWE47Q6MBwPo7e+BShuCyxkFiwYIjo3CrNahv88LnVELtd4oum5qjU6cIhAYhzrkQ5RZC/dwAM4oDXJTnFg0uxRb3vsaUS41bn3sbmzevh0n6gYwa/m1uPb6Daiva0WMJVYGd3KmZEji39TU/B2Cy+dbX9coCTmLBSKjp06dAR0uOI3MVj89k4mQLV66RGI7p5J5ILPFx/OUkhTskDCxEL6w0aAgSpOAAJMjnnHUCONXRM6BRTiTAhYipKEw0WNcZKIm+nuAFNVEvUTDMytHXp97g+oCw0Mj4lnM149MSZIPRoSN55SYsRsM8vo0Nc/LzZLhCsZa0fFSK8bjEY01npVE74hUSdLiVhBj7hl2J+pqroiXan/fiCKiPTEmVI7k1DRcqb0Ef3gAjW01OH/6Iupr6/C3Z/+KJQuWouFKK6JsThnuYnzjPeN1a7SKBmKEOM+4wXjA9+PZGe1wCgqpoOe0UHQIFYCfjV8RLhk5VLwOcmh5fvFe8zWZmPFzRkzYiVLynGOSx0Tr/xeIZhJNKg6TLRYcPFP5Wrx/PPPoqcx7z2fDn+Xvy/Tlr5/+dzjGGQX/uAev/PffQlh+4L4HMGf2QuTk5OPE8bNISk4VQlyQCpMaTvyFZeMyqFHbxD3sQWFeIfp6u9A/0oXOvg78+9VXZTIwKycdP3j8Ifz7tX9i2DuMkjmz8fa7b6MgNwNuz5AonqvUOuTnl2LYPQq3dwizy0vQ2FCJkyePI96VgooFi9HY0I7GhiZZLMOeEYHuVy1djj/+8lcY7hvBb3/3F7S19iI1OVdsmJYsqUCMw4avvtyGvp5OnDl9En7vBGYWz8UtN96KpFhFzPHbfTsFWSornSsaKbPmlMsN/mbvblRevgSVKogZJdNx6tQJBMMBmWjhFButHiiiSx4NM2pm/IOD/QgGAli5cpmYTBMtY2LBBO/Pf3lGKgZuCCY1kd4yXQq4eXlQsFLgiC3V8detWydogc2mmIUfO3Ecx4+fEGPaFStWCTTNQQeSxrmhqOV15MhhGPRqqRooMEn+TH1djcDXrCjWXrsOI4ND+PLLr+TQIIyck5WNo8eOyJQjvUt5HUyoxjmp6Q/IMMDUgmkonlmK/oEhBIIhnL1wXhAs8QQTTXeV6GjR3Dk5ndZTROXYFtRJX56vzYXHdup4wA+TxSTDBExymUhSXZqQOSstJrsrVqzAzBml2Lt3Lw7uP4TQyJi0LKfPm4nyinJ09HaisbkOuVOyse/AHpkYtVtihOBv0JuFzEreV2XVJRSV5MFo1cvU3uXKOqxcsk7kMQ4e+AoJiS40NLVhIuxH4Ywc4Za1NDSir7MPc8sqcOlyDXKnFKG1rR1JcfEoyJwKh96OcFCLhIQMTIwFsGPbpxhy98AWp0FWbiZOHjyP+aXlyMxIgyPGiv++/QoGacE0rkHVpcsIB3wYD40jNS8FTmqK7TsDk8uOopICQVJSUnKwcdOdeO/9DwVZra+7LFNB8a4kLJi3BHVXmnDHprvgddMLL1oQ4M7uQYH9w2xrj3vRO9CJD7a+JU4XV6srceb8Wdx6+yZYoyzY/c2X0BrC2H9wF6Lj7MgrzJUpzMSYOKmOicIwER9HCPGcHHP7ZGI06A1I9c+1ljd1CsaCfhw+eBgYAsrK8zFn4UKRqmirbsTH721HwAckZzqx4rprBSXquNSJlEwSoYMwG/TgB2+s60DYB9jtVgy7PTAYtYhPVLQBPSNjonFnJCwTVsu+UuB+G8b9Y4iKdkhBQ8FnypWwcmd3gmuPz//SpYvSDo2OsUuiRSK/EqwVLkiUzSGkYKNBhfqGGmlTfrHjK6i1bBVOyMHNWBNBxcjbYXJnd3AAwC2HJg+a2pomQQ+5BxicIwM3jAkMvNxP/D4Rq7Fxr6BufI3s3Fy5ztbWDnhHR8W5QasHli1ZjkcfewKu6GQYjBa0t3Wjb7APcfEx+HzHNmz77H/Cx7x+3Y0iBdLYWo8zFPDU0X5sRIZxuK7JTWOQZ+HEAzvGFi02Tb1d3ZLUTp86FVcqL6K3cxCpSUkwW5w4cfKStKvIe+SARmyiGcXT8mGzmDF/Tjk+2/Y5MjJzsW3Hl+T3C6dz/R1r4WtvR0HIhFBPN2yxRtgdZsRYHTh0qhI1Q2F0joUwdfYMnDpzGr2N/TDptPJcg8NuPHbLLGQ41JiSEYfG5lbsP1uPpl4/ugdC6PVMIGxSYWQijIAKMGjMiNYrIp5Ghw4Tfh+Sol3o6+oWsVadQS1TpjryykZHRRB5YpwdHLPQQHh+kWNpNuoxPDIBqwHQUnHfANiMVtjNBrgsOrj7uzA2CkQnGrD+3lvwn4+2orJzHAm5Rbj3wR+ipa0bsVFxqKuukWlhxtqrNTVybghSFhcncjeKFpmCkPQPDgnqRJSIsZB8Q+7refPL5YDn+uFhzXUjnsOTU4lMDER8XKOW3+UzZdHijHUJoZ7cTCZrPGe4zihXxAKU3GI+d/7HOM/3pj4mEy6+HxM1rhH+ST4YEwZ+zg8++EC+xylQxmNlEjRTPhc/B1+PXDHG08GhXkzJz8E7777xnaE36QDKVKFV2rYRzcK0tCzF1WZckfKgNAzBA4MmNNlujZbn2t7RLOeNw5WAju4muCc68Myzvxde9XPPPovZxTOgDesx0DWG9rYeGK02GE0Wue9sxzKGcmCLXwKgWO2T9klEHkcFtVccB+iBqfDP2PqM6JIRveL1D7vdknyRm6q0IxXSfqR9KdZwVqtoDvJ6iYZGBH4jU6d8Hz5/oTlMKL/P1+d94M8zDlElgf8eEbkWX+OvD5wM8yExi3z++ecFPZlRXCRvxPYUPal6+4ZQebUKJTNnSt/6as1lLFtZga1bPkRdTQ1+8NAPMSW/WBZLjNMGo1mHvsEB7Nn/DT7+/APEpcTAEq0XGY3r1t2Ej7ZuRXdXJ9JzUxBW+TERDqLmSg2mFZfIh+tob8HaNatw8fwF1FbWId6ZjNVLr0N9dRva27ulXTFrdinOnTsl/nmrVy7HzJIyIRS/8tprEhjfev11udiNt25AblYu2lj96iwwaM1YvWINiqYWw2DU49NtW0Qv6czp8yLi98MfPiGL//Dhgzhy5JBMNE2ZmocTJ45h0eIKcTRghuByxQqJkB5jHHOnAjtbeeR63HzzjYLs0LeLU4F/+cszOHzsKC5drpSDlA+H1S8td4YHh6XlQw4AW25MDLnBnnn2OUlo6CbAz8P2CCsnOiQwIBMupwLz3FmzEQz48fbbb2LHjs8lIaMRNjdZYeFUJCUnSGXf19OPkhmlQujPy53yndheZ3uryDkobUifTNRxsZHzw7Y0EQ/eF5VWh8VLlkjmn5qeJgcKkyrFosaIsFolavSy4YaHFVsZPcvV0Hc8Gy5WHqbkUSjK9SPIzEpCVIxV2s0dV9oxde40rL9+Pbo6uvDWW+8hMDSK62/ZIIGMrdEhz7BIR+TkZeO9rW9hAiPo6umGKmhDWsoUpKfm466778Ceb7/A1m1vw2JnZWiHy5mMY0fOY/7cJcJ36+luRmdPGww2C7Lz0pCQEovD+79FemwqRodGsXzZGmz9dJsgQkOcLtUb4R8dg2nChGRnGlauWCctsvSMBLT11OOFV/+KptYWNNf04Q+/+jMKcvLQUFeD/Yf2SnLZ3z4onBmThcTyMUSl2zF9xgyUFc9FZeVlUcknovbwQ48Kn4/tqltuvQW7vt6BZUuWIj0tG3U1jXj3zQ+EH1c8jRWuUCQwNqaQ2ynkyulBOg34xtw4eOQgzp4/jenF03D6/EnU1F0RKZCG5mr4Ax4UFE6Vdgn3OidSL1ypnAxkDsTYnBgd8QpyRsTp8MFTKJ1NHSO76FCdO14laHpJeT5yC/PhnzQW7+vuRWN1G5JjnVhz3TrUNjfi9JlzIuUwt6QU7728GXaLFVqzEdVVbVBT3YZaQ+SfpCULksQYwCk2BkpVOIzARBhGvUYsa0wmsyCk9D7kgfXQ/Q9Jm4YxgfeAXC6ZFM/KEgK/8C/HfTJpSASJemZsDVFGRrw4VRx8OIhDR47JgFGErE+CPoshfvHn2QYWxW+jET4fixfFtkWtZutJP1mYQaZKuVZ5CCrBWUG+OZBAWhQ5mJTcaO8iCjIqyALbZxyZj02Ihc/jw7zyxVg4bzEcMQkiV0LOKK+jquYK6upqJLnjwXv2wlnhRfJwHCI/VcUDj8Ttcan46S9KCRROr46PKgTk4Dgn1Sxw2qPkvnuGh1BSUorz564KcZrJ6PiEFzo9sHz5fNx31x3Y+80uaQO9996HcMaloLKqCWEdEJ8ah4133YLP33kTS5Mz4Aj6YIoKYmpBHhYvvga/ffZF7DnXgIEQsGzdYrGkqzvfA4tOg5BKBcNEAItzDdi4ej7S4204efY8LrZ6cKlpCB2DIYQNVoz7vbBG2zDs84kUkjoA3Lr+ehw+ehB9AwOyB+xRRoR8AViNBmi0AbhHxxHWq+CHHoEQucMmjA4PIEzeaEkuFswqxo6PP5HW3tSiGaiqacCYewIWco4HBqW1mhivg8Gmwu0P345TNfX465v74cpIxY9/80f0DQ7DqtfjzKmzSEvPxrTCYvQO9AsnkfeahQvjMwejKPPAQ729U9G9W7hgkcRMJkJca0TPmOzQB5fncGSind6vETsfJgBcA0yQeKgznrNrwUOfnM2I/RiTQQqcs0XJOEz+Motdcpw5NMWpd/LUePBzbUden+uav8tkhHJPLFA4QUwrJ+5F8pEjwqxEjAgscNiIxfRAf4+03qn/xzVHFJDXwKEkJjxMkngeM0YRedu+bbsU85wMbWisRV93i7TznTFxuFR5RZJcOgMNDPrQ0FKFmvrjuHDpqNiK/fCHj8KgUaNiwQokx05FTVUrQtDCaOa5SXK/bZI8H/zOWFwsF1UqueccvhGu+aRl3/9PsI8ksNy3Mg2uViM3NwsNDa1yn/l7RMkiNAY+K+X6lCE3kR3S6+Xc4zPi/eVrsQvA6zXq9DLwx/fhsENE2Z/Wabw/jCV8XxaQqm9OnAifOHEaMdHxmDuPyE4smpoa8MLfn8WmTRtlGvJyVTUmxukMT7gvBq+/8SouX72IB+6/B1cvXcTp02dx4823Y9XK7wlHi/YpfAOa3b6/7R38+fnfIzUzVrSlerqH4IpLxMGjh5CalYKwPgSDWYeB3gG0NLcKcY8m3YExnyQcvR09OH7gJJxRqfjNT/+EZUuvgSqkgdc3DI0eOHvxBN557+3vSMC33XYbqqurREuLPnD057x1w61iL2Q1RkEdVMMz4hNbJmas+w/sRmdnB44dOy7JimI7lIn3338fg0N9QvZl+4ubiMkXq40XXvgHiotmQq3Soq5B0dGiFdBTP/4RNm9+TQLnnLmzYLObsWzZUnz86cc4efoUquuqFV0ngzKRxaBt09vQ3tKGcEix2tBqjfI+P3ziR4JwMWFULFoUM9Pa2nrRboqJiRXtsZ7uLkEECCUTDqXR6eXLl7Br1y757AwMrGxIhmZlv+vrXVh3/Y1YtKBC2qcnTh7Dm29ulqAfYLWpp6GrXg44meYJqmAwmySREcVhm1WI2AWFhYiyWyV5paVSe0eHcDrYfuThSe4b+Usc8VfsPxTFaQaspcuXY++3+xAIj0OlC+DbPbvkVJ5WNkM+F70Wq69U48a1N6GzrQt/+tMz8t4MHhwqiXPEYmBiEI89/hCaOqsFobOa4lA0bR4QNuHOe27HF7s+xMfb3oUrwYqbbroJ1VdbsHvXAdy0/mbs/Waf0rLTAiOBYcTER6G9owneoRFMyyqCJqQXeZUrtVfR7elFd3+ntL+XlS+GOWDBcLcXjz/8lNy/k+cOQmMJYd/xvTh/oRKNZ5px212PIMpglbZKVmYK7rnpVrKigWAYDpsZRaVFWLthHd7/aCt++YvfoWj6DJm4YruBCCj5H44YIhtmnDxxTOEGhSGmnsY7AAAgAElEQVSE3L8++zfcd/d9EmAVCF0Ft3f0O9VvIZWaDEqVHApgIjgG34QH77z7Js5fPovGlmrozUBObjpsURa0tnTC4YxBa28bxbqlTZEUl4ygOwBdSAO2ly9duYqM/GRMLcxHgOPzNXUwhQwY8XiRVTwFQY1KPC+553yc+stIxZL5FRLcj+87g2kLi0TZft/O3Tj/5UXobEBWYQp8ngAGWgbg6ZuAK56TYnapHkdGRgU9I1+LFiypKUmCdI143ELc9Y2HYLYapS0UGPeLYCx5M/PnL5R/537hQUWpFbYviWBQ5FgxHlYMy1kBc39xeOn02TOCIvErjKBwfCL8MP4u1y8PRhk48PuFw0M5FyITjHN8XQZj4YRotPIsFDFItklNgvKyFWqzGaRNz4m5IMLwh8YxNgGYbSrk5+ZheISFVw9iouMwJX867r3nYXFrYOLGg4HSQQ111fD4PNJFIArIAROSvYdHh6Q40mgpRElRSvLKIAMhRAU7WtolhgXHQ5J8Jrhc0Kk1Qpwnn/CtNz6GYVIihAOqC+YVIiWZgz1uzJs9B/v2H8bR4xeE1zXkoZ8usGrdKpTOmoGXnnkW1xZkwxocQcWiAsQmJuBydR/e+3wvqvsArxZYvX6OxIbGi/0waQwwWxyI0vgRhwE8dddN0Pvd2HfwKBpH1bjYPIweD6AzWWA16hHrsqGlvUV4X/owkJNhRVujhwCquBDwOuMpoWJ3wDvuwZDXI4MBoxMqjPv1YlrtH/MgxQpsvHYeykuKcPrISRSVzEVR+WIcOnEGz/3hOZjUOkSZ2a7nswLyp6QhNjUGzvRMfHbwPJqGJvCDnzyNmoYWxMXY0dHahomAFsuWr5Aim4cxdfqYfDHRZawjX5JxnTxtci8NeqMU2RG3Cw6OcG1R2YL8YSZKRL4obRJpE0p7zD0i+50JF58j4zAPfiJqfD0mXkxoqNgvul9arSRlXOscVOHBTyI+hYz5d5GL0OlkAIk/w5YeYwrXOs8ypUW+Ws57JlnSRg0oqBbXOVUCWlo5FJQpgzIEZGTyU6MWwXWuOd4PrlsiybwmapDt37tfCiZ2nGjz1FhfLVPD1M5kYa8K0SqJPNJkuD192P7F69h34DPMX1g2OZCjhiMqGdddczdiXXQFMIg1VATxYtyj3IRMlEYpCv8cuBkeHvkuUeJn4j1ia5VFFWMmf5/3lfeCMYiIOYsrTm3yKyL+zPhIsCQiFsu9RMSS78cvAioET/i7TFI5zMRr57Q9PxuTX/4u35M/xz0cmdxkbsCfUa3ZdFP4kYd/iJf+8xpKSufitttuF8L62Qsn8frrr2L5qmVYtWoVzCYS6G3SguMDev+9d/DZ5x/jyScfwYh3BO9v3SHq0TajDjOKpkk2eKnqEkxOIy7VnMcnn7wjE2sZSTkYGw+ic6gXa2+8HoVFhfjHP/4BO61HxgNore+AFmokOOPhsFqgCoVQXFCM8tKlWFZxLcY8YVE17uxqwc49n6G1pwn+8DhGPX5E2aLxj7//W7JTtte4iE8cOySI28jwIEpnlGLJgsWIcbhQeUEZcb9SfQk0MS0vny9tAba9DhzYLzeqrr5KhhvMFoWExxv561/9Hj/78c/kAfiDwJtvvSOTdISiGdD/8Y+/Y2i4D4nJtFzRoLahTtpGFHkkoZg3ni4D5NUxAQ16g4h1xiIlIU3uWUtLhxyM1GzjhmDiFqlsiGqQsM8BABKp+bnJE2lpbZDq+JtvdknSePnKJUy43SiaVSoHyIEDhwQpy8rNk/fihC3bExQnHXEPyoQgq/aG+lpZ+GyBiLAeRe00OjhdLknWKdnByoDXQGVoek2mZaYJn4ODIhQuJFzNL+oHhYNhNNVzOIDE7nhct26dVEipGemIsjvEh/JC5RnUN9aDAsauuDg01tcL5y0jNR3r163H0oqlSIhLnDz8PKKpdPjYYbzy6iuiX2aKMmPv/m9xy83fR1JSKjIzp+Df//kXzl06LJwpGqy3tXZiz94jePLJH6O+oQrDg/3o7hqAH35MaJVWCKVb7EYbygpmIdGZim3bdqCrrxuWBBOcCXaUFhehr6MPMZoYLCirQKwzHkeOHcGhU3tQsaoCldXn0dk1iN42L9av+T6Kp04TA+6xcQ8Guvtx/MAJqPxhmOjN5orGL373G3zx1U5U1zRgw4aNItzIQMogznWjVFsa4Tox+eB9p/kvA6krxiUCyTzgtQY9zHoNhjw+aYEnxNEPr14CMpMDtrXG/T7s+3Y3/vz8/0GtC6CwOA92hwlnKs8ip2AKaprqJEmgDdLIwCCunKuEXWuGQaVDY0OLeKXq7WaRHrHFREmL3Dc5lds/4hEZlayMDBnWKZxeDJvJjMGuPlw4UYU5K8owb9ECQYauXrgEtXdCWmh5xdMwb/YibPn3B+jv7BcEmT50I/1EWzQS/MfJQzGaxBqFQrwKoj8m65HtKqlAjWbU1TaIKCQTf+oscmo4PTVV7idjGdGqSBtSQbnjxEOTPJi33nxTIWDbLOijPAr9NBEUDgnH1hWR5LC0idQqNbIyMzGtsEiQXcYEuiswwTMaFFSNHDBqRDHJ0+qUMXm/XylwWIxJ3PBPQKVVC2qalJ4iVJDB/mG0tXdj7pz5yMrME2LyosXLMKtsnkwNsyirqavBG6//F5nZ6eLAwsOMBTFbq5RhcXsGBdkPg0KZynspbRMdpmTnyqFz4ugFGI3AtCn5Eme62gZht9EKbFxayxzZJMcqMdaKrIxEWC1MIhLwxdd70Ts8ASq2+FWA1qIX2YMoixVfvP8upscYkRmjwQ3XzkPv0Cj+t/sCqtq96BwDJozANevnylTo5ePt4mZRvmgZkmJs2PPxp1i/dBoWFOdj975vcaR2AG1eQG+lqn0QsRQEHRkSvDE9Eagoz0WcPQpFOdPhciaiuqULL770JsZHgbjENHiDfvjCAXQPDyEQCiM4FoImFEKyHZhTGIX0OAOCnlFo4cC8imuQPK0MWVOmo7+jA3/47f/h/NlLsNtM0KgZ/wJiAZVZmIZpFatwuLIRc1bciJDags5WhYdEOaS8KVNhsdkU5xVXnCRjlJhhssSYznU6PuGXxIWFFw9srm+RYxn3yhphO5zICtc3kTP38IjEbiZkgoCNeuS8YgEgiK1FSZSaG5sEOPn444/l/GJrnD/DpIm85OTkRHlf/j/leSI+rYwvjBF8r4jaP5UDiAbx/xnvI5OUkQKFcUXMtYVbaVNElONi5Xs8bxmvphYWTHZ23LJ3SBdQEjOTJD7UQ+P1JielCNes8qLiYmMjZ9lsECknXlesw4Vvv92OHTveQEKyEeN+xcIwO7cAhYULYbNNRW7OTISDITgdipk7i1HueYITHo9brp8DEKLCr2FhpJxNvI/CYzZZxX2EXagIH1XutdstKCx/j52riGAsPzd/l3/yWTGBJp1C6WS5ZY8TAOEzI5rJz8S9J0Ud+bRBRZOSf3LviV/oOIeufN+5CUhSVn7t4nBWZjbuf/Ax/Pipn2HOvHJwGtNk1uPNt17D62+9hrT0VKSnpMmB+6tf/QaxTpckB/956e/Ytn0L/vS3v+CV198VPZ2qynNiP0ECclR0FFRmFZIz6Lbeja72DjgsLuHSGOxm9Az2C6TNi7ZbzMINuWHNzdi0YRMO7juI5597DklxMXK4tzR24cEHHseKJaslYQiHR2GPsaCjrwvHT53EieOnJaGZVTZHeFDMXvNzckFpCAbUD959D40NDXjisSfgGfHI9GN8YgIOHz0kByC9KflgqADMVuW/XvyHBDYiETFOReWbB2Z8XAIee+xHci8osrd02XIRO928eTNcsU6ZMOPvsI1UPLNYdGAo88F2LqFdTnGyahr2DEOn1mHhrEX4+sudiCGRPDEZ99//oKh5f/Lx//Czn/9UWi5c9Nx0/H6sKwHLl68Ukc6nf/9b4YdwFJ7v8edn/jg58eGfnH7RixEtSfBHDh+TxDE5OV2Eeqkfw9fU6RX+3bHjRyYlNAJi8hoeC0Ft0khbmAudi4yLS5GCCKK1sQ3JWYmIjnOh8uQlJOQmIyk1FWdPnwZ8AVhinHj6d3/A59u2Y07ZHGy4aSMSEhLlsCEikDslX46/xrZGvP/he4IukgvEKuqb3btx/Zq1qFi4WMjnDChmIycj4/Dlzi/x+Y7PsGHjLeK6cKnyKn72y1/gxz9+UgZLfONB/OFPv4fH2yfuE664JHz4wVasvfYGTCsqxHsfvCbXP2/2Erz6xmvoGmnFaKAfeqMaGhK6YcWqJdcizpWAV19/FX2+LhQW5SIhNg5DXQMivzLS70ZjQ7N4aSZkJCBnagYuXr6EMY8f6773fXQ2dku7jEFr/4E9oum164tvoAvpYAipxfuSbegTJ09j2+c7cNfd9yEU1CHKqrg8jHlptwH8/Bc/xU9/8nNZ79VVlSgtmwG7wyKVWkpyhogLk6NHuQaS8QmR8/R68cUXRT+IY+9ci5Re6B3oQWNLHVwJdkS7LHjpv/9AbVs1PGEfekf6YKemkdWCjpY2GKBGXkY2XHYnmhrbMerzo76lHbEp8ahYvgjdfa1obq2RfWMx2vHQg4/is0+3IRQICCLV0dqBvo4ezF80H8WzStHU1iqtWR7KVp0BeXn5iE9OQmZKDv712xcR9oXE9UNNXT3/qFAAKFYc9ANNNU2Y8AVFnJOoFZWyS8pKJBiyKt/ywUfS7nDYnSJQmZszVSRA1q5ZM4n4jslhwWDKRIuV6+mz50UigXuWQZnPiYnN4Mgg0jNShTva0dYGh1OZPuchyvVPoUqSzLlPibyTqK1MjylCk5H2CJM4Pv/0zAz5k9dONJ3Piu18Z5xLDoec/Gx09/coE9R9bmSIiX1AEjsifz/52U/FwJvJiQqKBdP7H7wDq9WIa9euksEHjdooh9Wrr/8XwZAiusn2Ix0beEglxsXj0N6TiHEZ5Z4mJyYhLycHHW3t4oHpHgzDZFTD6wlJwWA3GTHm9qCsKA0lRfno7+1CY1sbWjuHMBpQw+MHvP4gwyd+8ZtfYfvHn0A7OoRElQ85TgNWLJyBU5eq8OmhVjR7OaWpwrgqjCllKSIndGjnKajDelijYjDU2wVjGLAAWDU7CzX1DbjSDyRm5aDHPYah3h7E61QI+8dRkK7BuuvKkZxgQIzJjOzEQiTEZeBUZS22frYbu769CBUT8ygrRka9CIRCUIUmYAoFxQXg5jVTkJ5ggE7lhcPmgm/UilG/CStvuQN2p0uRXRr14s5NDyicLiNn+wJQBcLQWzUoXroEF8hZLlqCorIKnDtzXpAtmY6Od0lSRuSDRQK7E0zKSKyPCKkaJpXka2rqJn9OQcy41pj0cBqZ78tYyxYjkVNph6pUCipup9ipMmjGZIdtcB7gpBdwH37yyScSO/On5MlrRGQWSN1gkkX+FOk9TAqIZLGoYFLGL5HQsFhk33GfMHnnOlQ6HBpFO2vSg5NrUbEtgiQhlOzgXmRSQj5w3pR80TXjvWC7joMEYpM3NKTYD3l8krxuuOX7Iq1BIXczrY2sdGNpR0FhPq5euYgYmx0DvQ3Y9ukr6Ourg8kCOGNjYbTFIjmN1KMc5E+ZBac1WryXKTnDfcj3IpdZZKiiHZLscG9LS1JFlFixYuI94jU1NhAdUxIv7i8imLze7l4ma3QfiZlUHLBJfiFDGZN8Pd5DnkkRoIpJHO8p8wjFt5cIW5w8C+57tlBFUHeS8K+43CjJK9Ez3h/GDtX2gzvDDzz0AH739NMS7Knj9NzzzysWKYWF+M1vf4k9e3Yj1hktQpXUSPrFz36J+roWDLuH8dbWNzEwOoS1N96Et999R5SlM1KSkZcxFf968d9CCM7IzsQN69ZAFQzhk48+kynHsgVlWPW9ldj+yXbxO6NcwNKKJWisa8dzz7yArJQsbNv+GX7165/g7nvulIOcQVfGR006FBRlCyyanVGCxMQUOJ0OvPvem9iz+2sJwvy36YXTsXjhMlhNURgadIv+EoVwjx05LItTLB8aGiVT5TUyCSOpnzf6mb/8QQ5GZUrQJy08Ilbkj+j1JoTFKNkmCuls3VBw74lHHoSGAoJpKXK4srphK5SLoHzhAkwvni4Lv6mlWayWerp6sGLxSqxasRrbP/8CnZ1d+OcLf5eNR088SkIsW7pE0DvKYLDq4O/TmoHctoXzFyAtnYgIxP7mwqkTMDqUlhZFI3mvaLMi3AWtTngPPMxZvR06dEQMph966AFUXr4oLRC2Wr/8agd623uQlJEIZ1ysaGGxtdbZ1Q5vPzkwgMasgsmsQ3HJDJw6dxYT/gBKZ89GbX0DRrr6AFrkRLuEkL5xw+2Ic8bBoKM2jFqIj4NDnFTxyz2ltld3b5dUcb2DvTJp+MC992HB3HIJEOTCcDiBgxZmiwl/+8dfsXzlMjz86MOItkfD4xsXjTOij5zsHB4ZQWX1JQyNdKNi8WJ88MFW2VRPPfUU9h38BocO70F6WhbuvvMx0ah69c0XUNVwFil5iXLw6tQWPHjPwzhy4IQk5+RDUiF/sLcfZp0VKfFpEhyPnD4savuLliyWZDkc9CM1MRWZ8Vk4+O0haUHXNtaKIKzOZEZqUhYcRgfu2nAPJtx+FGQVygFPRwazKQoqGAUqFzFWs1FIzJzGvX7dDVJJvv3Wa2hsroHdoQSPNdfegJmlc6DVG8Q43GzQoatzBP+Pqe+Ajqu+np7tXavee7eaJbkX3HC3sY3BgKkBAoRQEuCfECAJBEgIPUASagg9AUxxARfcDe62ZMlNVu9d2qIt2vqduWvlfDrHxyq7771971fm3jt3ZtzjRSjox/vvvSm8y+nTp8p9oZgzM5t6swb2sUG88safcaz2R4wGhhCVQMPdWNhGhqQUTj4hGwe0GjP6+uwYtXukAUGt18EYrUf/UDuGbG0wmwxYNGcpinKKsO377+C02THQ2oneS06UT8lEeVUlHG4POrsZjbdLdF1WORlOl0eyWbu27MbeD3YhJikB3oADsfEmhMKR8qvb6RXAoVNGwW33o7y0UqJxrU6JSWUFmDa9Ai3tbfhx/xFZODvauyMlR51ZFsar166T8zEDy/HPhZPjaWTYJhvcu2+/h927dgug5bym1EZqepJQFU7XnYbH5ZB2+ZKiYllcubAe2H1YxIcZ9FGa4cTx44iKtcr5uLAyUIs0/QCx0dHIysnBEMsdg4MyF5nZ9ND6zO8X4DjiGEFHZzfUGh0e+c3jWLFiFfbu3Q1zlBmBoBflk2nfphdg1tU5IHy61uYmEf+cP3+WlMNWrdqA/r4BPP2XP2HZ8gXIyaX23w6MueywRBlEmJhBaSjgE5/PsD+AzvYOAbikDDA+JRcrQLk8nx8pVis04XEYFW5kpScgmo4BThcutA1ixA3YiSuVgM5qwJpVq/DDtm2YlBILq2cIi6onITslDlv3HEFS5Wp8u79G+J6ukAuGWJXo7p05yiDcECn9hhWI0pkQdtuRnxaNvsEhdLuBwrIqXGprh1GlRI5Ji+mTUqDw9aJsUjzS03RIT05DsrkAh386h59Onoc9qMbBM03wqPVQW6LFAzdaqwPGRmAMArNL9bh6VRXc7h4EwiHEJOSitc2P5k4nCssnQ69TYebkYqQlJePj/2zBF5u+FfcDk0YBrT8omobpFSXwWGIRP2ku/Mpo+L0hyfTU1taIrRpLb5yXrGKI+LdSKcCAci7cX7Jyci9zzYalzM/Nma+njA7BGbvg+TuutdyYCbYiemXkdJLGTFHcgAQafHbsxuQ9pL0dS+kR2YdeWKLMkgXinsVMGwM6lo07O9vl9xQgJ1Akv2ugf0iycJzrfC8zfDxfRHA5WkAJs2z84med8Osk6GBQz2vhdZZXlMkay/WTAu8MVHh8SkMRFDFjxWsgaCQo4/7G7OGypStx8gTLpwY4XU7h+DKoSIqPRtAzhtPH96Lp4k+wmEPoG2hHPKWBsoqgNiRhyuw1SIzPhcKnkgQQS54EngRXvBbOx+SUSAaLZf2QP3DZANwrWTOuBQx+qNNGjq9IZWg0l5vUxqULmcdiImaCasRrJsDlfeR9JShlRpzPegKoEewJzcdkijxHa4y8f6A3onnG8/D5RVxMIHQhPjseU8S1GUwMBtzhhx9+EKfrTuBvb7yCp595Bhq9DjdcfxOWr1wlnox/e/VFDA8PwONyYmr1FNx5+91IiE/F039+FtpYPVp7OvCLe+8Xrlkw4JENihmvkknluP+XD8gDv/G6DXjmmWdw7z0P4oaNG/H8q3+B2WzAL277OXQqLX55zy8RY43HvXfdj+LiMlRPnYETJ0/iQtMF6fa81NqAKdOrUVN7AoPDvWhqviB6NtpQIl5+4TVYrFo0Np3FxQs1Qtz1ur0iKHjVivVYsnilpOdZEmP0wu4cellKzVgXGUwk3M2YMQUmsx73/+qX0tBA/zjqcRHNtrS1yUAi2KN0B6NidnZ43T7cfNOtwmOhPRLlQ5iS5c0fHRqS7BEbKAiEvD6fPBAOmJ0/7JJoa+6suVg4f6GQiZkSnVo1VTYJdnJy8La1Nkn3JqOoCcsXfj/YPyTpakY1HU1NoBIuwSgjr1mz6QtI0/eglCb5NW3GLLk2dr2wHMEBSSPyyrJy8SD88KMPZDNsOt+E0inFcHk9EsGTP3bsxAk4B+1IL8hAbm42Dh44hOqpZQI6G+vakJyfhvTMDFFE1mootJcGo86MaVOm4feP/gGeMR+MOhNUSlpe+DDuD0r5zO0JCgfE7hiRZ0BuIFPxd/zsNskOUL6DY4MTgOneRx/9jQj6PvTIQygvL5WmAUYg/3z7HWzeshU5eTmwxBlx0603IDUjCZs3b8aLL7yGJ598EvPmzcXzLzyLXT9sw333/xo333i3LKjPPvdb5JWnYcDZh7MN51BRNg1LF6/A+29/IFnIlPQ4VFZOxqXzFxEXlYCfDh5GgFYvWj+qp1fKGDv242EsXbAIuelZOLzvR3l+7CL87MsvEJUYC3NUNCzmeJQWTMbqhWuRmZANfUAPvYbenyEBqP7xiBkvRV1DwXFYo0yyKFPMkZISDZfq8dHH7yI3P00yI1OmzML1N9wMjcaA2PgkOEd8Qi4OiPOGEe1t5/H2W6/jrnvuRn5esdh60SXC7hyBwaLGi68+jRFXFwZcPQipvMIdGxoaRXSMSXT3NDpKRtjgcocxZ84iRFsTRFi0ua0BHr8D5hgV4uNisGrhKjRcaMTR48fgc7oRb7TA5xqXTCil0imszM2GZfOUtHR4wmEpdc+dMQcfvfsxTu0/g+J8iuTWQKkDEpMidmXU9bMPe+Ac8OO6625FTka+cNQodNvYegExsQYRdh4etCM7Kx8Wo1kCJhL9WcJnmz0zDAS0VE3nAsr5TrkLU5RF+Hm0TSItg4sqQXBKShLyCrJx/MQRmQu0LyopmSSLrCKskPewxMdsfEdHZ2QhvuxUwDHK50UQxOuIiEn6ZMHlxtfY0ny5PO2/3N1liyi/0xYsIQV/fe5FzJg1E1u3fovo+Cj09rVJxoEVia7OfmRnFSM9LUcClAhHyCO8uXCYTUJmvP2vt7B23UrMmDkZZ+pOimD2119+IV2r7MBklzV1Gk8dPQ4XNavV9OGLbPZeTxhmnQU6hQpmJRClCQFuB2ZNpdG8EbXnGtDr8KPHFkSAZHhRY/HDQLcThx+V2RbMyoxDaXoSEqNj8eGmnZh63S8Qn1WKp//4NBxuO8ZVfih0zLpYRP6BAXpibBwMWjPGRgcQbaLDQxipheUwRiXiUlMThjtbMTktEYumFiA41oqsDAOS0s0iTn7u9ADOnuuHzQPsrWmGW8MyqRZOfwhRBgu0ngCMPidiwsAdN8xAfKwfJqsKNq8fW3bWor2bFE8VoliqDHmRk2DFTRtvREePE6/94wMkJKmgCYdgUUDWVQ1N2FevQ6vLCFtQL8EtM7RjDrvwoNKzIgLHpM5MCAgz40WnB262RZNKZB3jxkwQFbH+UUoHLcGTx+UWAMHXci1kWY4bPH8msCHfknsHs2IE/qy6cD9g9nOCP8a/7di5XcYXEwPMDHMP4T+W8QUQOEZlPjIzQ040r1ecBKKobRaRp+Gc4V7E17EDmqbnCfGJoAgWe+0JIDiXOM8oX8TjCl8qKUH8jwnq6HbCjOFXX30l84LnYNNBX0/E4YX3aNXK1eLr7Bxzo5+i4zqugUB15SQ4h3vx9t//iiidH057D3ILMzFt1kwcrTuHsYAaN9x6DwzGRHhHwlAEI3zlCCimP3O83KtI9zNzBBp5RgTLDI6oSsD/Od7Iew4EIpQccXOxR6RJOru7Zc1gVnxCGJZAis+P81Y0zrQUOeczZ9d8uvyOr+Hn5drAZ0feGo9DGoFoCGoiBuQEtkz4TEhrcGxMaJ0p2l1j4aHhfqxYvRAbb7kWk8oK8efnnsNHH32GSVllGEcQf3nuL9i/dxcqyumLdxiTyytx9br1GBv34G9v/R2TKkowPDCKq9asxht/fwkVFWUY7rXjmT8+gwRrHG676UZ0tLXhd797DFOnzUF8UjwuNtTjrX++Dq9jDNeuvUaU9Hdu3y06YZlZOWL7tHTlKiSmp+Hb7VtF+Xr1+uV47/23MDTcJx8gLjoNU0sWId4aj0ULZuFMPVOysejqbsf2bdtRX9eAipIpuONndyM7nZZHahw9ehjnz5/DgYM/iPK41xN5IGvXrhFu1rYdm9HU0oDBwV6Yo00oLS/BkqWLRR374E8/Cqhj2YQPhwrpijD900J44L77pXWY6exXXnoZG9ZvkHIcS7Ic3Eyr+oNBGZBsRW5r7RBQNTpsk45GlmfED81oEoI3rYRYJnTYRySLV1dfK+lsPkQCvONHj2Hhwitx9MhxOIeHRY2RCyg3Fo+XonZU1meKljoBEeKvpLWDYVkcaF6dlZGNVUuW44Xn/gqX2yGAJyYuGmPuMQwMjsBg1mNydZUI+jGyZyRy8VKDNGxwgpkzXAgAACAASURBVLL8EXIDpdOr5NgD/YNybR6XVxwSrKZovP7yG1CF1TCZrCL2xwqO1mCUjEdPbz806qDcd264bMf+5LNPkZWailGnW1raVVAhFAhJxPbOe+/i6mvX/y9FzpLys888JeXja2+4Gb959P8QUJLoOyjHfP/9DxDwKvDiC69AgTBuu/1WjI+78Jfn/xrRNzt2UDp7bv35Rrzzn/cxZBvF0iWrYNCZ8fWX3yAxMQHWBBPSUpLR3dEjn6v5UivMcVYoTRCz++MHf4IqGEZRTgFmVk/F1m+/kUXW7nbg4OEapGenIRhSoKpyBryOEJz9XmQn5MEUNqGybDKKSvKRkpaGno4R1NScgYrq7o4RrFi+WBaUvXv2i8fjtu++wdZtmzB/wWxZvPt6h/HAgw+hsLAYUdZEtFOENqyATk0OmQ2NjSewZeuXArz1OisCAWaEUsVrz+4awuatn6K0MgshNUvpA6irr0FIEZF0YNOJRm3G6MgY1Goj1l1zLbwBr0jaHD91VHR9oqMt0uUYbYmWhXXM7YZGpUJWUiriomOlu/Ls+Yvo6BiQyhAN4dnJSzoshantfcPo6+zHpXMtInxMXcITJw+joDAr4vVqTcRAnx297SMoK5qC+NhIm39L60Xs/OE7ZGYzCh6VEieBy4plKyTQ2LTpa6xde7WUNJiRWLLkSgFh1MhjpxtL+Czf7Nt/UKLkXz3w64i34Nka1J45jUBgHCmpCTL2WcZn2ZGLcFpymqwfR346IpZJBHciOKlj2dMOtYJZYCUsJrMQmpnV50bHxZeLc33NGVjjYuClALJajaLiCMdrcGgEj/7uMSy+cimOHj+CP//lKeQUpmPRkrlybjbntDb3oKJkJmZMn4dxt08ymXk56ZKdOfTjMVhj4lBTexLpGYkoKSlCWnoSdny/VbQK1Uq1XFtf1wCGBwcxOjAiXYycW3qjWqQ4xOs8pIHCH0SKxYQEoxL6sAMpcSbJ4rT1DaK+eQSD5IdR6JTOBmNO6fxVh4CFkxOwqCgVMUrOcDM+/PZHpM2ZhY133o+Rrj48/8Ir6LY7ENKq4Bofg5Y8SDZTUH9OrYPPN4akRCOyszNhikpCa1u3ZHHsQ4Oozk7AwmlFsKjtyMqIRnpeKtp77Nh/oBX7jzZg1AuMq1UY1wcRULNpwgqf0wfjuBLGgB/RSh+uW7cAScl6uMfd+Oybg+gZArwhrk9WGJVuBJ1+xGmBBVdMR8/QGC42N0BnCiLETlUlu1XVSC8vxvHmTuiyJ6NqwXL4AgEUFEyCHgZcONsg6+SERhXHRSgYFtAiav5qNRx0E2BpSqEQbu6EVyoDZ7H06Y3sacyq8HU0VeceI97Adjty8nLl5+3bt0eC85joiK4VUROdGy77JlLS5N1335V9gtqVDMpJgWGnPL94bP7j6wkMzUarXDetmAheKLBNgMFzMRCmCwyzQeRWMQNGEMPr5PH5+fjF/YDXxEqb1+8VEMifKSob0dXrkwwifYU5djnuKc3BhjR69XJvjItPEb1F8r5DAXLKNLhh/UqkxBihCHkwe94MDIwOYv3NG3Hw1DEcqTmJG2+6CwumrcGYPSA6hjzvuIde1lpJDkyAY8nw+f0CNieU+PlMSKAknywiyqu7bMeklaCXd5XBFOk24tDAe26NNCLx9QR41Avl3ya6WHlPCwpS0dDQJc+MmUdy2kSm43K5N0JziJSEhZstmdCIUPX/dM4u2hxhpmrffe917Ny9Fb965H68++7bMojmz1uIBx94RHgXD97/AKKjorB65Qo8+/RTyM3Nwdr1V6Otu13EXaNN0WKJc/jEj9IJGPSF0XaxGVnxyaguLcULL/5FkGt+SaUgRqNeBaUicjGMOm68/ibs33cQ77//PvqHBlFUXo51G65HU0cPVl9zNUKaAP7y4rPo7W8TaYamS21QBg1Yu2QDEmMTMNjfiWuuXQOvx4G9+3bjnTffw4IrFuDY4Rox5716zXo5L29U/0APHnvsN9Ihc+7sJSmnPPLQg0jJSMD3O7bhp2OHYDBo0dhyEV6XE6a4aCE7s2WdqPl0TQ2az5+HzmxFNAXsFFrc94v75CFSV0ut1Eir/pYtW8VfkylMtgoRVBUVTZLUrt/rw/xFC2Xx4YPhws/JkBSfJETF7u4O2B3DaLx0QTTIcnKz5L6ybs9BwQ3AoDPCNjqGu+66G++88xZ07LoLehH0eGXBNMUZxYqJz4ppcW7mYZY0x8exfNlK1J6sgTqoEu/C6LgodPd1Y8Q2DJd3XDgWNOel/AVFgo/9eBTmeIsMRgru2e02tNS1ASYNysorZNJFuke1GOjrh1ZBwcnrMXXyNORm5kGl0MprwiEljARoKgUcTgdCfi7SSpmoR44dEc9DdijxGnksqutz01WEFFIKYemJ7f8dXe1S6vn0kw/x6quvYvKUGSL+2tx1Bs+/8gxqz5xB0B/G7Tf/EuvXXSsLwJNP/RELFszDz+++HU//5Q9obD6L7LxkxKXEYOue3cjKK8D06tniM0jQm5SSgIyCVHFFYOMCs5MqpRZDtiFcsWwB9Ho1dmzehspJBUiNT5ES/PGTR5GRmYbxYAjnzzUgFFSjumIa4qKTsGbVBvgdwD9feVeyZSwX9Q92CzjPyiwUf85Q2Cf8ugXz5gh/ioKaXV0duOcXd8BmH8CMGVXy7AmYfnb7ndAa9CKi6LD5RbPr/IUz+O67zxHEMAqK0iVatY/6MDIYwm233QtrbBz6+juw58AWVE0pxMWGM9L8QD4Hy+GM7A7sPYTmRgYNU+R5U5DU7h6FwaLDxUuN6OkFJk2KRmp6poxpcWGgXlMGOSpK9A4O4GRdnYjM0i5IqzYgKysbHe090l26ZMESvPHCy/C5/LjrjnswqaQYtXWncOz4YeGn8DWtTe2or7uE6ZXkEeWgvaVTMu4dHW3oHeyCRhsWr0iWJQryCvDIQ/+H11//u0hekLDMbNZ//vupyMJUT43cs97+HmkKEVXzQAhPPfW02BJxXdDqVejq7sTx44cFSB88tBehkF8CGG5CLMHMnjELzz7+IpauvTIyFjRKxCTEyPxklygXbZYbe7p6ZfxSMkesuGw+xKbGCMdlcHgYy5cvE9V0SqUc2HcAjz3+e1mov/zmC/T1t+OKBTPh8lJ7jtZOUVAryLeNQkZKPuKjU5GcmIwSEvWHB1B7ph6f/OczbNhwdQRMGrWoraUl3i4BiOfqzqGjrVO4mSaDCUO9g7I+0faFm6zaoBRdunBAJR6SSSYDEgwKxGq9yM1IkGe6Y/8RdNkBmw8I6c3IzMtHZ1cz7KNOGNTA3dfNxcKCFDSeOgW7LYwDNa2oHwMefvR2LJ62CH99/jX8VHcJzlAAfm0IGiXbsz0ijUIBZIvFiAAcwsOl2YnHxU5/INGgwtqF0+AebsGSOaXIzU2FMS4eW3Yfxav/OgYa2fgVRixbtxrf7PwCecUpmFo9A99/9T3MYZOcw6z04pqrllCUBFt2HEJvhOsNQ3Qi3A47ks2Ayj2OwgSW6zXoH7EjpAoiKk4BdTiEwtQU6VgsmT4Vn+8+iEFNNOLzSqAzmaFR6xFnSkbtqTpk5eYIuOAaK/wkr0/K7VzrRSevf+ByN17Eko5lMLERmzkj4tBA+ZJQRD5ISlhhSsRk/q/UxaoEX89qDIN38hXJTbpw7qyAK+nq12ig1qj+J2tBqQlWCHhMgqz6+jMSSLMrMQIgisQjdYL7xK7gyZOr5Po55rnPkKrBzBzPyeNzrjADKDZRXV1y7AhHakTAF8Wq+T8bBjjnmElilzObVdjNSRmhSIaK3LV20VTkGqVUGtHbP4LMtExYjBqYdD78+r47oQr4YTHphDe95pq1GPHY4AiNQWtVo6t7GA/c8QfEWDLkGgcGBhETxSqTPeI9Kk1TERV/coIlO3iZUyYisRRxv2xxNKHqz3nLUit5brzfdDgg+CJu4HuZUCEQ4/0RTmAwKNlL3k+eh896ogzKe8Dso2ioWSMemfziOXi9fB0b9HgPiY0mBIAVF+2uMMOdQNCD665fB6d7WOq6RMd82CWTKvHBG5/i3//9GK+98poAr3ff+YdIUsRYTYLoydU6su+Y+LJVz67CgisX4KMPPkTAOYaxnh6kxEcjPSNBLJbGxoEFi67EW39/AxqdAYWlk3HFvIVw2Jz4mKKyZQXY9+M+zF+8GDa3G96gBmk5WSJIO+oYkVp/MKCAxZCAmKhEXKw7KyWf0klluOWmm1BZXiU36diRE5g3Zy4aLjSJvMXjj/5OSpLMSrAjjoONYJO8lYHBQdhtw6ioKhWbne93bRGTWWaNuPCdP3tGbGKMCbHC4aJOUlp6Ck6eOA2/OwyD1oRf3f8ryYzRM5AimyuWrpRuVaZrqT3EBi5m2djVwmxSSmKqlA5G7OxQ0Uh7NQdqamp6BPQ4hnGm7jRef/0VEdVkpF9SGtEXY2szuTHh8QAeefRxrFyxGuuuXgOnbRQqvQq/ffRhMcrevOUrHD5wBAXl+SgoKpTzi6xEQgJSU9LhcbpRf+IsHn7oIfz3i8+k+y0hORZjXjccHqcQ49mKXXf2vJBa2T3GScmBd/TITxh3enHrHXdLe/ORI0ckm0ai62cff4olC6/EiqUrEBqnBhOQkpgm5TMqivcN2KBUa6XU4/M6YTZE1NrHA+NiJE+ARjIoHRhWrbxKJkM8RfUoShvwCv/gi6++wCeffoo//ekZ5OTnoaKyGqcvHsVNd6yCOZodewoB7a+88KaUGA1aBR544F6xCNt48wa8+e7f8N3OrxCXaMKgbQi+sA4LFq7Anbfcjeeffx5d3W0IKL0oqMjDidrjEZ6Gx4exURfi4hOx+pr1+PbrL6EJu5CcEIuszHw0NTdjXOGV+xgKquAYcmNybhUWzLoSeoUekwrKoFNb0d0+ANuQA1UV5ejuaRXOYN2Zi7jnnnsxZUqV2O0QJFN3RwV2ATfi1Vf+CqWKEVdAnmF+ziQpTW7bvgUJiano6x2VRWFouAd79m3G5OoszJhVIYvhvj2H0dQwgutvuAMrlq/BuG8MFxpOwmhSoae3A90sxQ3ZcMX0ORjuH0JLY4ssFFevXY3EZCv27d2O+tpjMn+6+53oGQBmXpGDsEKJ5sZmLJw3H2UlpbjU1oIj588gbNbBRzXz6inSaT04MoJRuwvjHj/mzZgnWcU3nn9VeIPTJTA6i9M1ZzBz5mxYrDH413sfIDEuGatXrsZA9yCMOoss7NTlIxDjGGEJj/wYn9uFyZPLodOwQzoArydSxqX4MsWKW9uacc2G9aitr8X+g/vh9nplsb1+40a5jzOmTRe3kt6BHuzb9wOmTK9CY+MF0VByeV2ykHMTY/bz5LGTEk1TQ47dxCxR1545Dl/Qjw3rr5UF+ttvt8iGyjlx/NhJDPeOwRyrQXX1VOFtMigjIXnuvCsQH5uAPTv2iM1NR0+bcE3nLZyOsspJeP1vH2LK9Cwxaj5/thUJMZmIMibhto0/R0lRhcwHa6xV6Aq/e+JRyapPmToZDRfOo7W1URTryTkLjfsRcIVEqy/KaMZAdy/jNZHT0ZsMCCj8sNmd0miiCykQZ9QhThdEqimE4vw0xMTH4cDxM2joGYdLqYMzoBCuqUYVwOBAr+iePf3IBqgHmhG029HcOoyaRhuK5iVi2arVsCAeH37wDQ5faMeQx4eAjmVTLUJOn8hP0CaNXMchxwi0GkAdAJTURfQBy+ZNw5TCRDTVHkSyFbjmmvXw6WPwwBN/w9lewGBJhDusRkgdgD84gCirWvTtXLYQNGENtEEgLkqJKL0SvX0eyX4QD0JvBkVJLCY9vEOjKE2NQWh0FFaTRgSYdUYVYhKM0KrCsPfYUF1VjZt/8XMMhxX4cMd+AWXJmQXo6hlCQUYhXA4Pzl28IGskgxjhG437BbQwUOd6P2IblYA6YienF/oLM1jUrxMR8z175fcEOAQtbKbj5k/ww8CHncHCfXQ4LnPRSFfRSPdjZEwa5bxsNmMVgE1c5I4R2DHY5/rFygkzvOROc69hwOe0RUpu1KJkEDChdj/RicnPIzZJl4VPI0DCJ3OH4IvdnZEMj0r2l9T0NNlbXdKspBAQw2uLAC+laFDyPrDzmfuaWkcZCTa+6GHQWyRzmpwUA63GiTde+SvOHD8pOpwM+GfNm43Fq1Zg865v0O9sF+rGlbM3YOEVq+TYpIFQlYDZPe7D1GZikEleWGJcvOydE5JBdF9xMWPMXusgaT4+uf8Rn9oxqDQa+RwsX5JuxAwZy8LMBkYSBsy0IeKLmZoqn53Pjc+LawbBOZ8H3Q443sll53EJ7ngeZtJ43lAo+D8QN+HZqTjV3R2OS4gVu4ZNX32G5194GrFxJoyM9ks3GlUCn3ryz7hy4UrcfecvpDZ9/wP3IDs7Gc8+8yS0IRX++fpb+Pvf3sGO7bvQPdSDpSuW4v8efhibPvkYcNlQmJOGgcFOjDicKC6fgs7uAZyvPwt/UAFzXDLmLboSPx06iNM1x5CTlwpvYAwp2ZmoOXcOdm8QHn8Accmx0hlJPkLYr8baVTfitw88ir7BTmz6/At88/XXosV1/z33Yd26q+EcYVusWzbShx9+GDdvvBGVUyojUQy70Qb7RTtsxvQ5EvEzQ9HYRId6E7p7u/Dww79GbHysmEEr1SrJNAWHaC8FZFUVCTijByJT3BqlFo8/+oSULQguKQbLRD676eiVSC5XeXmFlAwT4pMi3Rkjo/AF/PJAqDPF9xBMciKSz8JrPHbsMC41nkcYAfED4wPm5sQuGpY1yGl47LdPyPfMGtXUnUJsbBQMRnp36dHY1ICY+Bjs2LEDqWlpAsY4Ka+77joBh80XG9FQ1yim8zt/+B5dnR2Rz1eaKSXmnoEepGVmiJcbbUIGW3pQPW92RNOlvVW6QGnifvPNt8iCRGLrsSNHBQT/8q57pdPrwJ79GOgbxI0bb8aUKVPR3TMASxTTwZFoifY7jBYiFkxe+ILjePnllwSQ3fmz25FfkCt6VfzixnLs5GEM20bw5Vck8Fvw89vvlvvIiP/PLz8NT2gYWdnZaLzUheVL1mDtimugDLHzpROvvkztvZvR2dOFE6eOYmSsD+kFCTh8oknKA9NnLMSGq67FE79/FPMXzERDaz0C+gBqztbA7Qkg6AUsJgUqyqtRUDwZ//38M2QkM8JWYOrU2dh1cC/8unEo9CqMDrqQYk3F/LKFULgUyEpOR0ZqDvT6aDQ2tiDaEiMyMGOOUenEZcaTCwEXcJttFJnZGYiOicJgfx8OHjoA95hTFNj5f/XkaokGGdnOmjdLhFSPHD6J4dEh0Vsrr8pDelaUeBTydX09oygtnoXsrEmS6evu7sLwaBe8bocAA7PWiIDDj5YLLWJ7lpObifMXamG2MAOWA69rBKmxVinNkuu3aMlS2LxebP3uO2iVeqxduRrtzS2ovXQBfSE3dEmxKKwqR0itRltrOzwhoG/YJoLLt1xzEzob2/HVp19g3co1oivT3dmHwoJSDI848e0332Hd2muxfPlKBHx+NJw9L40odBtgxoIbTlt7p+goEeT09Xaiu7MdFWVVuO+++wSU7dz5Q6QjatyN+rM1YgtHIM+We0pY3HDjRhQUFck4XbdmjWwoL77ykpTPSN/o6mqHJcYkCvlEWNyYuKAeO3YKK1cuFcFdZsa0Rh22bvsGa9euhk6tlQwFAzE2Anjd41I+pSg3r4v8NV4To3BGxMtXrIBGpUfrpXbZOBMSYvHOB29KUHjr7Tdh87ZvMWvWHHR29ODLD7fDGhsNtz2IJx9/FpPLqmHSR4lryJB9SDbbMZdNJHFOnzyB06dPwj4wDEu0Gc7RMei1GsQYI52kg709oA6Z1aKXzzU8NopRO6kCGmjDCkTr1IjVBpBs9CM/KwmpmZnYceA4el1KjPo1UBiskWC1tw1Bnw+ZGVbMKs+FZrgdsXo9Rp1hzF10BQyJQcTExuLY/ov48utD6PYAYyzhKBUC5jXkMvmpNxclJVSbxy5SK/AERSDWolbjjuuvRmvtHqTHhlGcHo0pM2biaMMgnvrHbvhUwFhID19Yg6gYE9yePlCVJOSTRwaD2gQVuZ8uD4wqIDfdgrTULLR2DqOD1nSaMBzOceQnRMEY8OHhu27D22+8jfQ0DabOnIyoKBMaLzZC5dOgr38AWmsUfv3Uk6jrHcDm/cdQNWspQiG9VCtoHZSdlysb+wQoGxocFuDCDZvl8mMnjss+wA47yWiptZJ94t7Cn13OMQFx3NglA+OPiIwSRLC5a+/+fZJdYUBMYMAAWQRd/T7Z/HkM8X406OT3pHTwfQxumaEiGCA4IEBiAM3r4veO0TEh+nNN5/7D8zEA4XrOucbz/Y+Arojo5REAMdPHMiw51xFOmU8ySmye4jEozcHXcE/g39nxLkr/hkhZlPPJ43UjIytVPpfeEA27zYWigiI4HP3wurux+4fNOPrTUTz8q4dkbdy+cxfWrL8GU2ZW4aMv3o10q4Zj4bIHQX1SBjzMXrLkOO72yz3m3sjPkJ2RKUCK95jgU4AxnR8uO4XINej1EZFyBv+XPXClygVIlp73mPeWn5+VLT7rifeJ1JXDIefivSQwIyhlBpHnZWaa18vj8+/84nMjVYlgbIJjKO/beP8vwi+89LwQ7JSKEO67/y6kJEdDqQpi05efCxkwOSkD336zXTgvv3rwIfzyvrsxY2Y1Gi+cR/ulTly77nq0NPWiua0dW3eRlN6Dv7/+BjpbW1B77BDqa04gIyMBFxsacee9D+Gd9/6NuXPnYebceVi0bDW+27kDR4/ul1LKqZrDuHL5AvSPDqN3ZBDWpBT4Q36MecdE68NisIqO1AN3/1YsmMxmq/CwztbX4pNPP0B78yVJEz947wOYVFyO9tZOnDvbiPPnqVIcLSnmhKQ4fP31JgEvGoNeyOyUGzhy5BAuNV5ER1cHvv/+e0qlQ2eNxrwFC6QGTuR88Xw97rv/Xrz/Ptvp+3Hj9bdh+3c70dHahmef/Yt44NEKiYR2RtaUruAEiI6OERFTNgqQW3bowAF5ECz78GFN+PEx28bzsPOLchXv/estzJkzC9nZWTIgOJiZ7p41a3ZEh2nQJotBxGNyRKyrOns6RXeMPDSqj/PhD4+MymAi740aaPT0On/2ApbNXy5Ry6y50/DT0YPo6e9E7bkaBMI+kZiwORw4f/Y8YAti9vLF0sVZUVaOyooqmWzffrNFyopPPvkHGVxbt2zBru07cMftt4lX3qF9h1BRWoaVK1fD5iSp34HM7BzERMdKVOay+URYL0RXbhVw/NQRPP74o5hSXYmHf/Ug7MNDkikir4s+lk3NDdh3YK+oo8fHxMGqsUgJqq2vFQ63E3fcezd++OEAutpGcPeddyEhmiKkQxhzdmHzlq/xysuv4cMPP0ftmYsoqixGYmE03v74v6ismoc//vFF9Hd24IXnn8bP7tiAc421OHOpDg6PXQyruegrgsD0abMxaKPFTqtk+ri4lk+ZAUOsAZ9u/wAasxrD3W4snDsfhTHF2PTuF4jSm6Q0nVNYIpIwPnboGIwY97gxPDKEUbsNZ8+dFyFe3teMzEyUVpShp6sN9XW1EsRYo6Kw8fobMdQ3hM1ffY3yynLMXzwfB37aB2m1bx3GpNlZyM5LhdM9iPTsVJSWlCMmJgHuMaCzox9dbd1oaW2C1zOGxfMX4vSRU1AFNFg8+0rJqt5000akZifj+91fw+7qh89rx0hPJ6oLS9B24RIunevGipWzkJadLtFelN6K1MRk1NXU4ERdLXpCbqjioxDQqRDWqBDwBzHm82HY48XqNWtRXVqFv7/8OuItcZD6ky+MpQtX48Spszh6tBZ/evIFVFRUybrj9bjgp5n7uFO6qpNSU2T+jrncOHr0pEThMdYopCYnyjPhYsdyBTcHchS5DjU0X0ByaiJu+/nPUHPmNMY8LkybMRXv/Os94fvMnTUbn3zyEcoml4nxclZOOnb98D3KKsrEHiwtMw1DwwNyPEb7XIi5YXG+UwaFndoU4T2476BsOnQW6OrqRpUA51GxC+Nizkwgy6YURl68+MrLmk3tSI5Nx7p16+HxOvDvT95DTGwUFi1eiN7+PpgsVvywYzcazrcgMy0XGalZWDR3MVyOccyYFrHn+c9//oOr1q5Gfl6ONAf96913pFR/8cI55GZkCVhmRy5J/FaLCQM9I5KJSk3m5qKGw+uFzelFGHqoAiFEaZSIM4QQr/UhNdEkrhPf7PgJXWPAuNIMXVQsomOtGHcMQIFxkXJIjFIjzcCmqyByCycjJS0aVrNdMoqbvzqOr7ZfgE0FeNWAzmiB0+USgrrPH5RGK4VWLQ0T5D+FPePQs8M7pMTs0jxkmlyI1zqRk2BAUclkfP3jJXy5vx0M0wIaHYLQyNqh11EeJAy/Nyz6j2z4IJeR/poL5xTgmSeeQFpWHkZsPiy9+hq0DtkkS6OHDhrvOJbNrIRzpA0ahQ1LlswX3cDUpEzJdP7735+htacL81cvw/RlyxAwJ2DPj02IScgS+QVygth0NGFgTVDDNXqCV8VxtmPnLnn+3LQJurjmCz84L+JxzPtBwM6xwvHLcmaEKG6RfxcaLgoImtAHo6ySlOBsowJuuMcQVMTHJch5CKiYiSEoIijkZs+gnHOE5+Y+wmsh55nggT8TVDB7x32GmSEGC/xMMq6zsiRTJ/IOgFzH1q1bpTwbUbJXCu+XHcY8T+2ZmsuZphQ5d3ZWjlwP9TL5xc9JjjK5cSzz0QOWGS0duWD6EFpamU3bITSbjz76BL/5zW/wzbdbsWb1BgwMj8Aaa5AGuOiYZMyZPR8//LBHmhKWXLlcEg40QOf4I2gWrqcx0vErAtIxUVCrVYiNtWJ0lN2XHvmM4khgJl1GIfsePysb8Li/TjSbsbmGz4UgjR2p/JpwUODr+Tp+/kg2lKT/iMemiR7Y5OuGI7ZYSemC9wAAIABJREFUBMn8PcfOBCjjsxGbpdIZ5eEVK5aJzhOFArd/txmPPfYIPvzoXbzy4otyYy9c6MQjD98v9eZX/vaGnFCr1UhppbKsGpaoOJiiEtAzMAhTlE5Seey84+bcdPE8KieXYtHCedi67XtUTZ0Dlc4ErdmI03X1mFI9XcDHwQPfoan9Anx+J+rOX0JICRRPKcagfRRuvwdJqcnwujzQhU24auk6bFx/K3ra+/HfL76S9Gxz40UkJyUgLtqKLZu/wbJFy/HzO+9GS1MHHvvdE5g7d74QDdluzgxDT08XXnjleeQW5oqAbSDgRU3taTScPycPMS+vQDI71ZOnSAaMZUVqgVGE1mjU4bXXX8U9P78LRl0Uzp49j6+++FIIxlZLtHjf7Nt7QHgE5IxxkrLzNP5yDbq3r08GcndXF9JTUqT7Y8+efTIwOCFvu+02ON1UQE4Uoj797jiIaUiempqCoaFhab/nANq1Y4eQl6urKzFjxjQ4XE7hpLGcwU3z9df/hpMnTkkkR6sU8gjuv/8B6RCjcXZKYgrUKhXiEqJgsurxxFOPYcxDeYDkiNdZOISu9m4UF5Xhxb++jJGhUdTXX8DcGbNkEm/6+itcuHQBd91xJwoK84RQ+tyf/4K1V61Cc1Mj+rt6cMstt+DEiZOy6BQUTZIN5/d//APMpmhs37ZHsgos21Hh/9Sp43jj769Cp1Xh5huux/m6M2huvISEuGgR4xyjvptWIfdFo1CKyCnv5bnGc4iKi8HDv3sKW7fuwbg7jOuvWY+mC6fR0nQaVgswMtyP2bMWoP5sIzLSS7By/Rp8tPldfLFlG+bOvw533/MQsjOS8djv7sd11y9DT18z/vv1JuTl5+CnHw+IMXZaUjTmzFuIfT/WwO0NIy42FVXTZiC3YBJ+qjuAPXXfwa/xIj0zC7PKZmPbv3egr6YPaVmJMulTMnMxbLfBOTqCvNxcuGxjskj29nfhyqVLUF5RjfikRDicLrR3taC1pQE+rwd51A2LTURoXIFPP/oUbodDsjrMlKj0SpFz8MGHgMIHnUGN1Kw06RLm4jE4PCqRI7s9GTkO9g+Id5ZBbYCzx4W5M+dhzcpVMvZ8ATdc43b4w07oDQp0d7XDSWuXix3ISooTexmWfZhRTo6nKbMTceYoFGTloGuwB/vOHENyfjYau9oxYBuJdCvZncguLpQod++eA+jr7MVwzxDyMwqRn1uB/j47tm7djT89/RJKiqsQZYlHT08vgn4vNn35GQb6OxAM+iK8tyuukM9D7zrOAy6SlK3IyMiSMc3omOVBrkHvvP8WbI4R8QBdedVKAdcmdr/V1woIXr/+agFbtBZjSYe6eXPmzsIn//lUzOX5MwHzpeZLInnDjBSzX+TqMFJmUEZAzmMYdUbZoI4dOyGWbtxMuEDnZuXKexjF7963VzY9Lt5cgLPTcxBjTkZcdAy+2foFNHoF0jKTRWOLJekxjweff/Y5lFDhofsfRG52nlhctTa1obW5A0mJqZIVpLzIrTffIhvj3155Ca3NLTh57DiUCgUc/W4YDUpY6RGoVmG0f0SCixiLCUFG914vHO4QFAqdUFGi1EqkR2uQqPchIc6A4kkl2Lr3KFqGAVVUAtz+MCxmA6pKsqEKB8UuyTM6hDSLUigCt991P9z2LsB2EWN2Jz787AjOtIzBrgWGfUCU2YBxXxAhJb0oI92KbDRQi2SOHxqVAnpaE415YAj5sKzcgplFCYjTB5BVUI4XPt6HI01uqNmIQbFbpVqU5BnkqJX0sowEAoRK8UagrCAOZUVZ2LjhOpRVT8eFhk6sv+k2dI4CehOk0hFj1CFBA2TGazG1IhHVlYWwmGORn1uK44fPw2JJwIeffoYhjxO/+uNjGBoHRjyx0JgTkJCShMbmJpGdIQjnc+XzJUjiek4gz02/rv6sbMoEYMxgcV/l68nn49iiJMYE6CJAomwJwQABAEugbFJhtUbU/xUK0bqk4DK7Nil/xPIej5mZkfW/0hkzt5FxG+EssTLBa2DplP/zd+R4EQyTwE/3C/I5KSFBLhU5aPR25nm4b4gSgcsj5XwCejYUMEgikGC3J7tKWablPOju6ZLxzyCGGTm69RCIsJLEv/Nz8L3NrU2y/tGjlAmLuJg46PTAzj2foe7sCVy74XoBPm+99U8sXrwMGkUM0lNzkJwYJ04knMfsTGV3aHd3r1iysWzJ/Zr3LykhIjWiZwZvnFpm7FolOArK952d3dBoKKcRsUsSviG9McfGIlUsp+t/jh6c81zDJ17D50zswcwgwR7Xg4m/8fNxbSIViV+0iyOumLBUmhCcpUAx8RS/JmyaFJnZsXSnwpzZ05CVkYKc7HR89MG/8cB9v0RxUYHY6Jw9R4LgGVnkc3ILoFIacPZcI0IhpdwMl98PpdkCj9+HqBiDpMmnT5mN9979t3RtPPfcc7BazHjury9hSvVs3HTnz3HDnTdL++zdt96OH3ZsQSA4DLWGk0yBgZFhtPYMoGr2DKiMKum8ZAuwMqxB+6UuGFUmzK2ei6yMLHz00YfykH9++1341zsfID0lQ6LT3Iw8Sf9+8d/PpQvkhRf+il8/9CAqq6qEZ0LF3sHhQTz7wp+gN1KfrEJuYHdnF/zj4yIqV5Q/CTffeAvycwrFjmHTF1/g1IljGBjsER0Y+o4tW7ZKiL0EKMwiWq3ROHWyRhZLNgcw80XzbQIzpiNb2lqFbMzUNm1O7rz9DkSZzWhuakVjYxNKK8plEn788ceCqq+7boOAyE//85mApBtvvFmI4fQjI+EyJTlJrDII3G688QYUFRXKAOEAZLRz7OgJiWgysrKQn1co18sFg63arL2/+Y+3UFZWguLSfNGw+m77t9i5+zskJMagqGSS2GJUTq7GovlLMaVqOswGC7Z8uxVJsclwe11oaW/Ctu+34bprN4i5akPDBXzz1efYcO01iI+lJtxPEqnTe41lRq8vgJKyUqxcvQp2pxu7d+wVBfrf//5x5OZloqOjHW/+83WQiFacnw+fyyNWXjqtWoyE9VotdHrGwCGxeepkij3aAofXhoTUTMTEF2DhotWyOFtNOhzY+w1SEow4d6YGFjN5F0GkpWRDpY0QL7fv2ILE5CzMnL8e62+4Bfl5Kfhy03vo7apHT3eTAITY6Djs370TakUAVdUl2LZrJ7wKPW6/+1HMveJahBUm1NSfgSbGjz+88SB08cCy1ctx+vAZ1O8/jzhDPOKiogXg9g07UFZRjuC4F80NjSjJLYbDbkdJWTFKKsqxd/8hnL14EVetvVq6gM1mNTraWkR8t/70OWzZ9D1GegeRnJQIt3cMjlEXlDEKTJ5WIpISYXUYhSXFKJ1chedffkWMfMWUOD1CVGUHHknqamgQ9mmwcfWtAjIOndiL/uF2QOFBXLRJOkq72zpQc6oOg4Me0O5x6vQ0VJQUob2lAU3nulFWGAejQo1YcxSMl422+wZ6UTCpUJpj6s7VwT48gvS0TCSlp6OWAEipEl0xq1qPqVVzsenbgzh8/BwefOA3KCufJp2ijU0d2LF9J+rrzmDViiuxcsVS7DuwA3v27BQyuGfcI/O3qqoaHrcfp07VRrKQOTmYOWO2zDXa8pCO0D/YA4PVgN17d2L5VculE/nIiSOYNjPiWfvdlq1CFyAwS0zhMbKwfef3SE5LxvDosHDumA1LSWNX1QVR7CaZmhtkeVmF+JEywl931dUik/HNN5ulvEy5HN53AjTeX1IpmltbEB+XKOsVN1anfQwa6GR+nzj9EywxRrFmS0nPQGdXH/bvOwCzyYSMDDYARcHAzKN3HLZhO/p7BtDWPICpU6Zi6tQZ8pnpn3hw3355vh/86wO47H4YNWqEfSHEWKKgDIXhttlhMuigVSpFZ6+9rwdOd8TbNhQIiyRGRqwOKeYgEuOMyM7Lw9c7TmDQr4RXaUYgrEZCfAwy4k2gte3Fi23ivKLyk3tVjjvuvhc6nw3dx7/HpXOXsO/kCFrsPjgNPowFwkI9CSk1CKjpmxBgnkuyzwqFVgCa1z8um6pSoYMZXqybnoKp2VYkWoC0gnL89o3vUNfjhjcMKHQRcMEqD+V1uZ6yLBr0jiPLqkd2chSumFGKpsZzYuB9xz3346XX38NXO0+LOKzHTw0qA0IeD/LiEpGXasDUkihkpplhNtCdxAuVihmmLPQPOPDpps/x0B//D+roeKisBdi65yjyikvgpmuCVicZEwIPgiquwRUVFZI1YWBUW3dG/saGEf6OpcI+ltn8AclYUSyW4J6CpNyvqOg/Yf+zceNGHDh0UEAOgRW/CNJYdmeVgPwtrvU8LsntE6U07knkjU34T3LM8Xe06ZPsjloBNcFxKCCZJY5rGpGz/kuZFZq3t7a0iSSP0WBCYVEBlAqV/Nzd1SP6jLx2VpoIZMh9o1Ayv59cWSFzhMr9BB3M5PPaJxUVS0DD+ZCYGI+k1ATJ7GpVtDeyoXxSJbr62jFsa8YPe79D5dQpqKgsxzeb/4tzdRfxmwefQpQpHrGWWHh9XphZupasoQXWqBgMDw7LviaEe7UOep1Ozs/GPXJHFeEA3B7yvNTCt21uakdqaprMxwnrIwJh2ixx/iYk0BJLBYcjKFxnPlfpur7si0sQzswXQTGzkgRp/HwMRiPiu4pIg4TbLSCR92Yi+xlxCwn9ryTK5yqOATevmxnmh96xZxeGR/qxbNFiZKSlS/cltapEt4NAqbdDVOm9ISW8AaCwoAw3XH+jpJ537N2NGQvn4+nnnoXZFEmPPvrQE6g5fRaHDp/E1Vevx5ULrpQHcex4LXoHBrHjx92wxlpQVpSP/u52HDt8ABVVhfKheik46AsiqFYgpAPGQz6xk2HGyqqPxkDnAEqyi6SzKD0lGcXFJSibVI3BXhuO/nQac2fNx5ULF4rOFP+5PU7s2LlNvNKmTZsi5HWXZwwVVWUYHOpB70A3zp4/L/yPmdNmoqykHO2X2vDWG2+ipKgEP7v1drzzzjvo6GzDI795WGQ1tmzZLF16o4NO6ayknc/vf/8H8T5jpwy5X1etWytRBGvYfMCjNoeUp5i2r62tE8CbkhiLJVcuRnZ2bqQcZIlEPUzpMnIiqOPgptcZkTjBnnRAxsRJl5lGTZ0apZB66Xd57Yb1Ur/nQiD8m7Y2AXNLli4XImRF+WRJ63JystvP7RqX+v+grVeMquvPnkT/UDcK8rOFI0MF9Os23Ihrr9mIUEAh/o0nj9XAYowYz7p9YxixDUn7/o8/7UdLSxPCIS7o8Vi5YgV27dgpRHI6K3AhIdn2qrVrEJeULGCR2TNGXtlF+cKbO1t3BiePHoVjZBj2YTfyM5NhHx2Bze5DaqpF7qXJYkRRWbHwg2qOH4NaC9iDQFFJIYKeKFSUT0NxaR4aG+swZu+B3+2AJqTG0cOHRUVdq9fj5MlzEpUp3D443WGsv/WXWLl+LaB0Y//eb+EbGxRF8HFvCLHWOHQ2NyI9KR5mbYTQOm/xMiQkF6CsbClq65vQ1tmEUxd/wt6ab7Di2kU439YoVk5aXxS8joBEmHaXG1NmzkZOTh4Ks7Ox7etv0VB/QUrYXp8bdefPQWs0YtTOEm8GFi6ah917vhezcqfDje62AfhcISTFJsLrsKOjrQswApkVGUhItiKsCWI86EMorEJvvw1mUwxMuijojFqUVxQJwf/QgX0wGaKgCRpFN23FlVehe6AHtZeOwBRLIcNRdLW0wdHjxGBnP4YG2EMJlM7OQf6kfAz0dWCopxdJBhNG+nrR1UnzZqCkMAUpcQnIpnSEPyCbRG5OFsa9YxJd9vYN4fCJGoyr1IhLSESyJQZhpQ4Xu2yYOX8Z1q69Hg67B99u2SkBEX0sM1LTpIMw6PfI3Ptq0+c4dGifNEGQO8l1xDXmE/07au8xA8GNUKvX4ttvN+HGW27EvoN7hLfSO9iD9OwMNLRckA5kEqwZdDRfuiRdiXTU2HDttRK5n6g9gRHnEJSaiIQBuWhcaLNzs+D3e3Gm9jRmTJ0FrcoItcog5z158gRs9hEU5BZKm31GCg3S/ZLJ4Xz8YedO8SlkBM95Q14i/6fZ9w97d8Js1SM9KxUx8VaUllXg9dfelKwmCd/J8THw+zzwuum/mSwlb66lw0M2xEenyWbEhZ78QJ1ah88++S9a6vtx9fplKC0qx5uvvYlx5zisxijYBkYQYzFCpwojPSMZLV1dGKVMv1YnHC91IIhkiwapliBS4s3ILcjBifpGHL80hrGQAhpjlGRZc1OjEA4F0NLWL40D2XF6zJ1ZjT//+c84umsLXBePwKK3Ym+9A7so8KpywZqShO5Om4CYgJrSBYAyCGgp0u2DNIoFFEEoVNRwYsOkE3kW4Jcb5yE3QQdLYgbu+P37aHUCJhKn3U6olEHpDvdxbQqrYSDvKRxEeV4qEk1KJJlpVK2BQhPCuhtvxn+3/oj3P9oOqw7C8W3qaJd1UO9XIN6ggEUTQHoSkJ8TjYTEZBgtiQgrTTj84yl0dA1g4dKZmL5oKQwZJegY8cET1EChNojtF4EON3qS39n9x/IVAQHXPe4HnAfUziMnkVkiCsCePl0r75tcXiGvp5QKgaZ91CabNQEVxwk/Y4SQH5GtIReN+2xSQryAKJ6HGTlKQXBtn+ieJEmYv5/gM/KYbACgI0lScgJGh4fg9rikFMfMHYEDx1LEeswiew/3LpYvGfSwFDnhfUm+GiU0eD2cAzwnu3W59xBA8jomOGrMuDEoJChjaZfXxfJlfFLEyJteyQP9wyhiZ6teDUusGidrjgq9KDE5Dvn5mThTew62AQ9mTp0Hv5fiux6EqMmiDItcET2DeSzqAzIjKaR+XaSTlK+lXAiVmCnYSg4cu/qVCorBa+FwRLpmJ8rKbCpj5jEtLUPez+8JqCb4pVwPJqyjCKQmNOa4d080RUQ6MiOabO6xsf910vJ9pB7xfJF/ESFg3jM+A8Vzdy0KB9RK9I27oNLpYVBo4fL4YEpIxKGjJzF9yjwkRcei7sRh6C0m7D9Tj8kzZuDiuTMoLinCbXfegV/930P49UMPY/+Bfag5dVJSlLQF+fvf3sS2rTuxY/tePPbYEyguJhFPJ1Hsa/94HaOeERhjNVi1ZgXef+t9uIYGJUKtriyHa8wGhUaNUY8bHgUwRpY1bVg8LqgCCmTFpMKqj4LH4Udmaj7mz1uK5MQcaNVGVJSWyKRQa2jb4sGIfRCBkA/Pv/Q8WtobYR+zYdzPhxiCzzsikWtIoUVKahaWL1uDSbnF6GpoxWBHt3h50mPy6WefhDs0Lp2g3f19ONfQAARVCDn9SMvMk8zP+ms3ELPg3x98gP6BXjFCpSCeTqPG9RuuQ0lJBaJj4uF0eHHubIOUnA4d2oUTJ49IGlnqyQoFsjMzBZyx1BHxSKNKsVm6Ltmdxgm2efNW6aCcOXUaRodGBHidP39RyMosyxw7eRJer0eO+corLwnZU9LkKWlSLuWAjYmOht8DuH1enDxzFG/882XExhuxauUStDY24OtNm2SSv/aPt6DSmtDW0Y26M2eFY3b3HXdKAwCFhvcf3IstWzfBaNGiekqlLALvvf2BZNPMOhPKJpXg8KGD4krw9dbNUr48drIWlVMrYNAGsevADwjo1cgvKsTY4AjOnDoNrVKNmVVT0NPWJmrtienx4hPY19eFsaAHK266BsePH8NYey98AQ+UiWbkZBdjrMWFsD+MoNmLiqnFGB3sR2dTB2KNKdIdOjDajt7hXpGryEjMwnDTAMwxCXjr203Ye+wATp4+EBGNpNu9n+bXPokArSY9XH2jSFSakRmdgOKsdJytOYOioiqYrdHwKbzYue87pKRHI6MoC7sO/wj7eAAOtwIjIz54R4HSmVW4ZuPNom4/Z8pMuGwjOHnkoGzobT3d8InjsgrFZUVQqYIYG7Nh1DYEx1gQpmgjkuLToIEeYyM2+B1OJGYmQpmkgsKiEN5VdGwUevoHMNQ3itTEfKiCBlSXTEdhUR7qG06h/uJpxMZFwaqLQee5XvjcQRRXlsCcYAQMbgzZetDV0Q6/PYjmowOIS4yC2+tA6bQCxOUmot8WWcAzYpMwcK4TF84PILNUhZIqlg8zoAtpMHSpD4MNHVDY3UiOtSCs8kmp6uKlQfgCQGk5y+yzUH/mNJp626GIj4IxPk6AtG3UhY52CqXmi4EwVfMVITXSUzOlEYZZgaOHf8SBg7uhUkcsU/Q6C2yOMQmoLFaLWK9xHLZ3tSIjOw2HD5zEvCUzkJGdgc7eDow6hzF99iyxuKJmG0sgJq0ZpRllePw3jyMYCuGuB+7AqK8fxhi9LJ5tnV2SvQgGx3H46DFMr5oEhUeNcuqnxaVg9/69MMQqYTCqMdjbD4PWiPzsMqSmZEGhM8gmFBx3Y82KZTh3uh5FhSVISs3D3oN78f0PmxCbFH05WNAgOsEqQd6H73+O1KR0FOXkiL+hz+ODc2wY8xZMw4hzAMP2Idns3U6fZGCy0tOg15owKb8UtafOwevwSVb76y++RnfzCDRBBZR+tdh8cXzHWdVISU3EhaZ2jIcpGMGMiRIBdxDRagVKSIyP0yM1JQbnmztxoskNV1gFn0onIrRxZjWcdlovhQRYbVgyDVr/GJLiLZhbXghFXztcbj/afdH4aNte2H1+uBUq2P0kjAEGjougKGJEDJkFxGikIsHfk/DldduprYxVc/OxcfEUsRb61bNvo204hKDaIJIkWpUbTlcYQRWzawYoPAFEaYG0JBOSzFqobeQ9+jFn0WTMXXkVnnjlP/jxp0soi1Nj3fIlmDJ/Hv7+j/dw6Wwb4qJM0MGFaFMQ6Yk6pGclo3TqDJissXj5hbeAAFBZkouFa9dhS815nOu1Y87cVZgxe6EAEQKYjKwc0Yocc0f8DJmx4V7ELJhao5VsFjPF3LxZwhILtQsXI8ArRF6dT4JxAiECIGZmuN5PlNf4e76GGz7X8ImAn+v/RNcfS+qsxBAMiCSL1yuB3/+vOs+uROo87ty+Q7jWE64UfM2EnhrXccnKqdUS7HA/4rXx2BOm29yv+Dqee6L8RpDJZ8rMZ/jy8+UY5XVUVU6Rsi7fw/2M1BCek2LPfF/15MoIoHMOQ6PXRECL0SD7fsRXmQ70KslOk8LChET/UD+U4YiorWivmc1yDAJJlUIh9466erxWvoZd2cxARyQ7QlJypssQfybo4jEZ9DCTxUwmX0MQOcEt4546Uf4lIOMzZiWR94k8PH6+iaaPyH0IR6hAgcixeA7eb8r7UL+MP/PeTei7KZ6/Y07YjTDqe7tQOWMWFsych83f7cDqjTfikd89iZ9t/CU+//hTmBFAdFI8gnEJmL1oPl556VnoDWoRibQ7bTJI7vjZz/D+e+/BYaP+lArz5y3GzTfchhdfeBXr12/A3Dnz5MZQTXrHDzvwz3dfR1FVAcwxFkwurZaOk13btyDkdyM5KQ6XWpqRV1yGsF6HxvZWMZ8O+bwozMlDS30TVH4t3n/zQwEW1Dob9wYwMmS/TEQ0wWI1w2Dh9Y3g35/8G0Oj/ejobofNQa9DDZYvX4Qj+3aLDlXv/2PqPKDkqq50/VWOnXNO6qxudbdyFgoIIQkQAgzYBieMGY8ZhzfGM57x2OMwNmODE9jYYGww2SCEEIoo55xa6pxzqOpQOb61T1G8Vyytbrqq7j117617/rP3H8ad6PQ2LOZEmuobmR4aZ2psnNy0NLyeGRUGnFOYS0puFpMul1ypyvR1cshBbk4hP/rxT0hJy1CRQ6KG6+7uorO9VXHQBJ031TcptWR6WhaFhaWcOH5atUeq5hYTCLrY/cFHapW0YtlKdXI62zoV4q9VJPk7FZjdsWOHWpGkZ2Ur8qaccOEkSXCziDDkwpdVkHzZJT1A/NrEjV5WNJcvX1S8NqnYyPsE5EnQs1GnVcTJUxdOKGPebdvu4Orlc4wND9DX08vmzVvILy7BF4xys7Wd3t5BbGY73/nWd9RxFtf/P730RwzGCEuWL6KqulxVCF77+zu0Xm9nXk0DFmlnNy1g6bLFKurpnR3vkZ6dwx2b17HvwA5e/8crLFqzCufMLG2Xr+PoH1Pu/FKxvXTuPC6Hj4VrGzGa9Zw/f56yunJW3b2R99/fQbLGSGtLNw0bm7Cakri4+yJ+qVQ05jCnplDCIAi4Iox2zbBlyxbOthwnMdWsAunFwLX3cjc6k4VHnvo6nSNdtLRdZWJohNKcUmUN0bRkAcNjI1j1Rmb7J3j09gcYuN5KXoqFM0cOqi+3qHQTRbE8Oca82iq0FiMnrl2jb2qa0dkAk+4QWRmF5BXMIaw3UFlWTV1ZBR/v2cOV8yfV98cb1aC3mRVQT0tPpKvrphLbTM94CIlnU16e8vyKBqD1ejOh8RDp5VaqbqulY6RNtZuFFyVKxhRbBr4pWLZgjaqGiYr38s2zVNTOUWTv7pYuLh25Rt3cBvon+sguzaCsrpCZ2Qkcww7624aZuhUgtyKLaf8YC9YsIGAIKe6aNqLBipny3BKmpifpnupi4fJFhMMRBtoHOb/3FNnaBGzuIGUFebQN3ETmYZ8P9Dob0ZCJTbdvpKK8mOaeFrrdY2SVlRAMaNViJSM9h472birKyzHoLcr0WRMRccl8Ap4gY0ODpKSKTUAzJ04cYcvWbXz/B99XZsl5Rdlk56Uz5XZiMGnpHexj1uVixarlys+to6udolJRFovZ6hUVx1NTW8f40CSZphzWrVrH8Ngwx88cwpphRGeBpOR0nBJrYzVy9dpFte+wK8T8OQuYX79E+b7tPbKXqcAYwyN9yutLG9azbPEa1q3dxJlL1zh69Ch3bbqdiM9Pis3G9LSLS9fa6OhrJ6c4kdSMBMorKrjWfINAKEBAbGT8Jkx6m1JLlheXkpNTQE1NBfZU2H1gB44ZIXkJe1VPSVERKckJDPQNKouKZGsqAVE7Ot34XT727PoYrdeg7pdSDMM/AAAgAElEQVS4w1j0ERIsAfLzs+npn8DlD+MKRtFK+nbYKOGrFKXoqCpMIyVBjy+sZe/pATxaMY81YLRasERDCHryCXk5EOJfv3QPyTpZfAyxvL4KRgc5fe4q+5tncIrnlSWJ3olZnDINGaIYgiFZYxPSCZ9MrzwrxXXdpLGp613yWsWeQifZl54Qn1lZwvJli3jh7Q+51e9Ga7QpR3Sj8tAQ0aaWcMiIKaRBFw1gs4ZZXj+HyMgYEdcMVXVmFqzZwI//tJ/BQT8ripIoykzhye9/D6M1gfu3P4LfE6YwO505BWlYtDOUlOaSWpDDhStXOXOqn9w0WLt8GeWNC5lMSuXN/SfIyK6mrn6huueKqlFoIgK8pJIlE3c8kHt8wqm6H9IRkQlY7KDyc3IxGnQKdEmFJF6pErASMx4NqcWAdEhk0SNzpygX5aEimnQ61R6T+UIAgQAlpWiX9ptWq7YhYhgBDQL6pI0mogPZrrxXwMiRQ4fV9qT9LeMWwCXjlEfc0+v/z3OU1whtRqp+ss9YPmSyqqrJNmR/8jlE0Slq6T379qptCUCSKlRFeZXah4A7eQjYi0RDqqKlkgaSEhSIsVhivm3xiCOdLmYB4vEFYlFmGp0SWVjEkWFmRr1OwJhsW9lauGfVZ5Q2tHz2uNu+7EP5fCKLZQc2e4yAL3GEAthk3HKc5Z8cp8lPKpZisyN/E7AV543FvcrkpwBKOTcKCOpi3mRx4r8ARPkscp7kWMn5kW6LHDO/163GL6A2Dr41/7S1LjrhdjHkdbNl+3bu2Xw3//6DH2JKSeXGzU6e+/VLfOvxbzDW28H2Bx/grke+jJcwjz/+eRLED0qLCvIVX7P7t2/nww92MeOcYXxUIkcMvPjHl+ns7OXdf+zk6aefVu20Xbt2smr1Cl5/61V0+jCpGakMDg0pc9ZlKxdjTbAxMeng7fd2MHKjB1upxPuUMu2cpKluHvfe9YCaeN569V1+9O//TW6mldGJKewJFiULly9HdXWtWq0MDg9htJh4593XMduMWOwWAiE/hcWSwzXD7NS4WvGp6ApJc58R1ZBVWVZsWL+eOfklsTzKyZCK6fBHIhRVlWPPSMditZKTlcscGdusG4dzSvWg163boFqgGZYUegZ6OX7kKNcvX+KzDz6kToCUsuUktne1U1xRyn0PfUZVBY58fJzt27YjApex4TGGh0aUz5lc3MLNu3DpvGoLvfPOW3zhC19QmWOjw0PqCyJcqYULF6lVuSBvlU/m85GWlqpIjd/61reUc/rq1beprC+J8QmFweWZ4caNa5w4eQyr1cKejz5QiQlTjnHc7mnuvucudXHt+WgvK1atxeMOkplVwOY77yJMlD37drP/493ctmalIuJv3rxJZR3u2r1HqWDabrShjxr4y59e4tKFi6pKoTFq6R7sZ//Rvez46E0WL5mP3ZZIsj2Bj3Z8qDgmdbVzuXj5AlNDUxQ1lZGVkaZSIbREFA+htmGu4i+It5OkTlTNr8UxOUvrx9fIKi0hryYDvTmM1WhC59dzYt9F5osQwjhFcoYN58A4Bq+eq4dukl+YTf2aBjx4OXHsOBmpGdRVzUNnMnK9uxlrkg2b3sJE1wi/+c9nmOwf4L33X1FVgd72TmacDgoLcrAZ9SyaW8e028X51puM+wP0OqeoblqkBAE6vQWDyUZxbjFDt7o4sOsjJkaGCUcjeP0hssvymVNVRlvXTaIRj+JBCHCwWm3k5papRYeY2A739+Ecd1BeV0hiSTJDM4MsWhoLR3ZNis1IOisWrMduTlLxPlevX6axqY7C/DxOHDrGlY+b1YReWlVAFA26BD2WLFEpQWQ6yPSQg6mhCUKaKAvXr8aSbleZm72Su3jyqgJ82eU2KutrSExLUDea5us3yU/PJzQbIjg+S4HFjs87y1TURUgXpbOlW3mPiam0SaNlUV01JZXl9LjczFuyQsW2Xbt2kxSx6LDblfO3TGiSFOKdDbJg/nKar98iNSkZoiGsFj2Xrp5nxjfD0ZOHCISmmHAOqmtjenYWt9fD9bPd1CwvpLSinOaWVhUfJZL9QNDDmKNftYV1OiN2axqrl6zlw50fMu4cIi8vZoMzMDRIRlY2Wfk5dAy20jfYT5I1hbyUXCrSKli0YCHNfde53HIRVzCmXnNNuli/cj056VnKm+36zRaycwupragh5POSYjdz9MQhugeHqG2oVjza/IIcxaM6efyUmiAe2P4Izdf6uXqxmdtvv511a9eqKkxxSS67973J1etnVFi6JIsUFVXGrFPGBlU1we/245v14XNHCHnDhAMaznx8hYaa+SSZUznz8VHM+iC5WRK0bmdo1IXbG8HlDarFpFZnxe+eJckIFQU25mRnEIpo+fhsl7K0INGOx+PFJOm/kqkZ1WCORnh0y2IyrRFykk0sq61g4sYNTp+7ztkBLxMRI05/mBF3mKDdrvKdTBE/Qb8PnySb6w3SgFScNqs+ZiUw43ZgshoIBP3YdJAQ67DikkzhgGSRSparDX9kJsbZ8euIBjSYNVa0UR+hsItlDTlUJScRnh6kpMRGUU093392P+MuWFdbojI+6xfUsOHOO7h86RovvvAKETdK/VmYqSO/IEs5AIyNB5U4Iicrhe3btjDi8ZO94DbsBZUMjbk5fvwst62/TQllBNBIVSolLV0BJ3kIqAkEI8rKqLCwWIElUdsLCDDotZ9O1PK5RfUv923pkMg/meTj/lcCLAQQyTUSV1GK4jaecSnPy9/j9/64XYOAoXjrTbYtAFJ4y3K/EJPs1atXq3EK4JJ5VgCEzNNyXFUEWUAMrTtiGZ5FRZ9afcj3VK7LeOVOHAqkACDvFzsXeb/Er8m+pN0n4xJOpfDpZHvCtYzZN9lwzQgvK5WoEiLolEdj3NhVjqPRKMpqA16/P5ZIYBAz8pCKuZLPHav2ZTM5Of2pka7sTwj28hAXgjh4k/0lJloZGJDowlDMPNoYC4gXwBazp4i1ioXwL+BJPE3j6k35vPFMUqmayetlzFJZk2MYP24y7ng4ufxN9i8PlQHq8ajjKDxpqaLJmBQnUIyDd736i+i1llu8unMnpoQE5WF1/eYtDp84wbr1m/nx93/ON594kkunj7L3wH6CpgScHhff/d436O5r57Nf/iInTh2np7tTEcgzUlLp7epmZsrNtGOW7ffcrybwX/zif1UVRyo84j5/991bOXb8MFcuX+TJJ59UbtvvvPcPsvKyyCzIYW5TA6Vzynl3xwfcuHydOzdsxjE6wdzKOr7/vR8ovk77zU7qK+sZHupDo/OxeEkDh48dUF5UmVm5ykl/ZGxCEe3HHaMkJNsUIBN0vnf/QVXGFINbeTQ01eKenVEXodyQrcmJKnhXLqIjhw8T9gSVAq60tExZGixZsYwzFy6q3rxMnAJKhfclaFcUikX5hTTVNbLt7vswoKeno1P1060WM/sP7uW5P/xeAcRpr4vK2lold68qr6W8rBLH5Iwyl5WfWZmZ6mTK6kMsLyS8W1Sg/3j3LaVY/PJXvqhOrhAWhX9WMadS9a6PHj1GTk62cjQXhC4eOV1dPUp5mZKcprYpETEtHdd5482/Y9YbuHrpsnLjd85M4J2aZuGaRYr4fOTQxwpkP/SZz7Bnz8fUzm3izs3bOX7mBB3dN5Urc21ldUzs8O0nOX7ymGpR5+UXsnfXPiWY+NcnnyIlJZUIEcxJVg4cO8iPnv6Rytmsramg9Uozqxav4MMduxSXSMDn9evX0GemUN9Yj1eUSo5J9JGIElZ87uH7cHpnOHb5InVLmggRpK9rkN72CcX9CZhcqnrXUDOXlksttF7owZpip/y2GjRCMh53M9jSh6Nvitq6avwGHyOTI4TcotjJYl7DAlUF7hzvY05VBVdOnmfdkjVkGFPY8Y+3KazOx2LVsvf9Q2y/+zamJia4dfU6NQVF6kusTbDh1mm41Naq+JGz7gBbt2yjorKGkd4Rjuzcy0BHj5L+hyJR/KEQ85Y2ojVpuNXRTFKyuFijqscF+cWqknT93A0y87NYtmSxMm+Wlmnf9ABFVQWkZiYpL7nC9CLy04tIMKWoqtO+I/vUomdeXR0H9xyg5fItlddqsWiUC7nwCzNyshmeGSMlMYUbZ68y2eUgMRVKKudQu3S5CgI+e+oIl0+dIyBpLTaYt76cjIIstep3jDkxR8wqxaGnvZcErZHK7EyuX79C0YIqLMmJnDl2hoqyKjUpSYs6NOFQn8uSV0RxxVysliTF35CbYyAcoK+7SxlgClfk9g1b+OpjX6enY1CpzYSUL7mLEY2Pqy2XCeCipf0Cp84eIjElQXFGe/oHFS9p/uIm1YIeHB4jJTVdGZU6ZyfwBSapb5iLc8JNaWmFUkBKNdk161SLGotRCNQ+THYzA+P9DEz0KkVaVck8MhNyKUoWtdlZBma7CBoCTEzNMOMQQLaRNUtX0dXWqkjbwSgsXLQUvzdEdmaWEoyIl1xqnrTjc0hMsiqfvqGePqYcU9y3ZRs+t5bD+y+xePFq8gvzaO1o5dKVS+iNYQJRJ1qdX4lq8nILyMzJj/lLeWcZGRrGoDXQ3ztE+80+Qj743EPbOPjREUZuOpViPiclg7UrluB3D9PR3srkpB+3J4QvEMQfjhJSapEgZm2YNCvMr4ylcVxu6WV4yqOAmcYAqRY72rAmZjFgjrK0KoOyTBMbljVRlZPJpT37GRiY4PJEiLGQgZkgjHhD9HuDWJJTSbPZ6e7qQqs3x+K9tAEMOmnOJ6jPMO2VSqA4+0exaBV1EnEQiFr1eAIhQr6YYCBqjBLVRDCE9MqoWtrdWl2QqNZHmkShVeSTZgjRVJdLflkVT/95D119TmqKi0iU9qYxyMOfe1gR2l/4w+tkJyahCYpAIsyU04+wGGSxkpEqHlaJPPSFhznf3sPc27Zhyy3H7YeLl67R09+n1InxiVnU1zLRxi0l5F4oLXbJT5WJ3GyKZWIKkBaQIcBFgIpUu0QMIJO5gLl49Uwm/bhyT36X751UYIQkP3/+fLUfARQxAGP81EtMJvq4nYOMJ1YNsiu+sWzHoNOrOVk4U1KtkW1IUULmEAE68h6p9Mo44lYOAl5krpd5RagdKjZMeGrd3apaJPw0sV4S4rss0GUMsVarnSlnzGJCvmPZOZkK0ChyezSi+Hbu2ZhFhVhAxZMKZPyfYCtlIC7HRmhCMh4pqMR5dwUFeSo6Lc6pU3mWWu0nbeAYCJaqo9yf45wuAXYx2wqdOgcx/lkMBCrBxCeRUdIulb/LPuMtXfkpFbq4E79sM25ZIp9Rzokcx5gdSRJtbT2fgt94TqfFZFDXjHzGuGeapqf7YvTgkcPsOXqE81cvK5Rf39jA62++xQ//68csaVjJM0//L6cO7eN/n/kV7b3j5BUV8rfX/syRkx9jTLDw3e99l7feeFM5fm9afzsXz5/nxrVmEuzJGLRmnnvuef7lX/4lFsxaWUlnV5vqZwvq/utfX2H9beu5cimWdD/jmGDh2uXYMxKY9c+wZuUq0hKzaKhoQhM04psNqJMunlTPPvMMD257UHlZSUj5HZvWsv/QHr73/X9V32AVnaDR4plwo02yqlKwZNq1t7cq9UViipUhZx9Z6WnkJebQc7Obod4ZCstzqF08H0fQzcjsOEabiekJB2NdPaTZM6gvr6WyuJKnvvsfDE5O88e/vEh3T6tyXB8Y6mb1qpWkJqVw9fI1xQP6r//4EQnWZHWi5aKQtuX1m9f53XO/RmsUWXhY5S1mZxZQWlzJQw9+jgRLMg6HkD0T1ZcnGpbAVzGrc3Hm7AkOHtrPvdvvYcIxpdC1mExKaVyyCJWDtGNK+biIDYgKWnVOKflvff08xUWTi1CibV5756/cd99WAjNe/uPf/5Peri4IBxBN+f2PPKT63nJ8e9o6KCkqpeVWJxU188jKL+TarRsUFGfQ2dOG3xXr4f/uud+rNvFv//BbtXKUCkD1nLmYdQn8+L9/htVu5cjpIzz9m19gz7Sz7LblnDt7mpZjZxVfrr66jvS0NHa+vQNMULJioSJL+kbGybEmcGzvGdWS/M/v/xMXbl3lWOt1lq5fxUhfL1ev3iAnr1qBjEFHB1abgRXzF/HOK+9g8JjwRsOUrK1SMTr+ngnOfnwWc7KVvOJCpcC78fFVbNkmigoK6Rvop2HJIjKLS1T1MycxjX07dnL55CnmNc5l5ZaN7P14L523mvnsg/djNhg5sHsvI+2T5GTaVQU5ITONxPRUbBLl45YkAom/MiD/4Q6i9Ws4dfQcGlGO2U0UVxYzONFHam4qHv+MqjwaMVJWWEHL9U6GWocVIFq4vImcogycHgedg10sXr5IRWS5Z9xUF1cz1DvCYN+IEp8MTgxS1zCP44eOcePiDYKOEIWlOWTmp+ALB0hNy6S4pJzBvmEsejMnj57AOeTAngub7tnC/IWrOXH0NB/+/T0V3UUQ0kvs1K6oZcg5yMj4BNUlVWTq0nCOOunpHqA4O5OkaJgxxwj1G1YwHfCx/8OPcc1GKCgt5t+++V0ytDaunruCO6hTGryGhkaVlCA3KAkE37dvN4uXLOT++z6j0hKk0tjXPajO8VtvvMGy5Yu4+95N7Pl4J39/5yXMCRp6BjooKs9WfFGpkotlRF5uKVFM9PQOKP6jAPKhiT4qqkWBq8PnEq7WNMlJZvzeWdJT0jHorKQk5TMi3n/+MVo6m8nKTqW+ej6p1mLOHjtPU301N1ou4tU68EWDjI+6qateyGfvexj8YQ7u2a2yOaNSCVGtiTQGeocYHR5m9do1mJOMdA504Q64OHz4KBX5uTTNraeqoJRrF1pYt+pe8nJK+c0ff8usbwaNWYsrMIU/PElGViJVlTUq2D0WPTWgTEBd037Ghpw4WqfJm5tBTnY6hXnpmHUGDn90lIzEbFY0rsblmOHUkUMqENw15Wd8cpoQGrzhEK5AFLPFiF7rRRuEpooi0hJTuXTpBjO+IPpkA0tXruTmjU76ewdimbohP3PzoDxTx9J55dTm5zB06SYzMyE63TraJt1MeINMaY00j7rAYiU/I5/RkREV1Kw1aInqwsq3T9qrwq91h9zKZsJq1eN2h5Q5r8VmxTEzpSa2FItZmY8HDUYiwQA2QqpyFwxr8UUDGGwQ8kJFEiyqLGbt8rlKEfvSmwe51DJKihUWzK+lqLBAxdddv9Ejgm6yEm2U5RexcsUi1UX56MPd5OenEAp4WbV2NZbsDAalzTlvHdb0YoIRHXqzTYmWRA0pgEuAjPDfBBzJJC0TtN4Qy0BtbW37ZJE9rcCK+JPFwYf8lEleKCqyDXmf3FNlchfAFovxilWI5HmpdMWJ5LJfKSjEY54EAAkgkPcI4BLAJKBEuGzxDEfZl2RuynwhwF5+ShUvrt6U4yzATPhwcWNbAYZizSRjE/AjY5Nxy34FXImlhlSFZH/y/3LOZMwy98prhZcm8WICylRaQEKiynYWaokcj5GhGKFe5rS4qCDmjO9R591ksSrgJH+TRzx4XPYln1kApXre7/8UIMfbiDKPyucRgCjHSrzK1KLS4VB/i4M12a7YZMg+BHiqjMrkVPX/8lr5/7g1hjwftxuJmcHGvM7kmAhAlb/J+ZRxyfsEk0g1VY6zjFnOgRw72b98FgVQzzefi4r559nLlzl2+jjXW5v5xje/wYc7P+CnP/wZKZZMjh8+xP/8z3+pjMGOjhFefeN1Ino/U24HGHQqxkRUUvv2fERJUTH3bbuXJx5/QvmOuGc9/PGPf1TGcs/+6pfozUZKyoppb77FZ7/4CK/97RXS03Pxu/xEgxr8oSAhXZAtn9nEuHOE9u5WGmqaqCteQG1ZEysWrCYaDnC95Ry/ePqnbLztDhXboE6kJkhqRhrBsI+xyRG14pYP29c/SCAk6hVxrxGVg5/6eXU4PRPoU7SkJiVy7eRltD4d6TbJj0sgYjaQWpzHrMaPMdGk7EDGB4cZ6exnvHOQBzbdy2+ffZ7OgVE6e/tU5cJi13Ph4mnVXqypqqW0qFxlcd219V5cMz4MRiNjkxNKnSmkbFErPvvs/6gVWGFBKSuXr2bj7VvRagwkWJPIzytSqyO5qASMBYJepZg6c+Yk3f2d6gLo7etTEuCenj4MOiMV5dUqYsY54VQXxQcffMBTTz2lbnTS4pSLLTlJSq5B3njr7+QWpnHn5g3gD/K7X/+GXz39v4Qk/MSkJ1GifuxWtQIPOLzYE81svP1OUjIyefGll2lcvpBp1zhdnW2IRv3J7z5FanoazS3XuXjlvDKwlUQFx6iTBx54lM133q2iYX7yix8zMT3KwpULmfLMcODNt0nJyiErJY3ivCLOnjmDs2eSjPpCCufPZXZmivSghpsnzzI7FGLJgmJlBvrz536DviCdukWNHN+3n7HmKSrXLiIpI41rbeeVP1541sP5w+fJTcxhqH+YlJUllFeXMX61i+6bXSSUZ5JVkMPM6BRjl3vJKslSyQEtHW3ccfdmlqzZQGF2CZ7RSb77z0/g9/m594HbScwr4qU//Jm0glQeuO8eImEtt67e4NjOMzFTVAEwsrzXQ3Z2IgaNTqnpghGNkom3Xm3DqjMR9kpIsHioBtSq35JmVDmJ1kSTunGE3GHSEzK5fPqa8gX0iGWAAZZsaGLK6yQQDSpj44HufpWc0FQ7n49271VVW8nVkzavtI2TbSnsfG0nWdlpyusuIzeVg8ePEdGh4o2yrJm0Nbdz62ozmRVpFFXnUVFdQX/bKMf+cVyBMZ1FgzFRz5K1iwmafEy6x0lLzSLTnkXzseu0XulRbVGrDQozzJRUFlK7ZilHTp/m1rU2UtNzSM8u4muPPEGhOQtjQI/bF+H1N9/h4YcfUTclWV1fb75CdU0FlVVlahJJTkonwZ7O6VPneOWvr6rru7GxDqMVpmZH+Oa/fYNAxENiuhkfblIyEnHNekhLymZu1WJ2vrdHxX/9y7eexJSo5+33X8eeZlOAxuMShZaRlSsb+fjAfrWAuPeu+ykoruTtHe/wmxefoXpuCbmZWWQk5FBXvlCRit9+7zW8YSc6W4hRxwQ2aw7b73mI4a5+Bnt7lJVLZlaqavGLACEUCHH+3GXu3vwAj3zhC/SNdfPcn37P8bOnKSkuZGlDE+7JcUa6ulnauILvfvsnXL16izd2vM7JiyeImCJYk42MTQ2wbMViZW6qyOUtN1RrxecK454Jkp6Sq9zLDXohvvuxWbSkJNjBrcHnDNB5o59bVzowRqCipBRdSEtbe7dyyI8YjMz6wmoxoNUEVPajUQKnS8qYHBpV/DzhaRbNmcPh41dw+QJKaWrXw5JKG1V5FmoKU6kvyMN5q5u+vgmGgkZujkwxOBvBkJHOYFjL4JSXqF9HyB/CqNcoXpRUu4zaKFqPnwSbDYfHjV/y2cSP0GQlGDISioYwaINYjDpVzZIc3aDOQtA7Q7oxgt1sxBXW45HMUmNQhdWbPZKhCWlm9VVkagZVvRSBQWVFBiX5xezbd57EBA1GvYGwL4DNpFWdnK9/7TGe+flP6O5oprAoi9V33sHRG63ULNuANaMSb9SK2ZaENxBUE6v4dAlIFaK/2CHFzWQFBEnVNQaKMtTEK10LFVlnT1Dvle+6kMRl0peJWgCJTOiyPSX+Ki5WIEgWunFgJvd38RQT4CYFjfgEL++LteSMCiDJ90rGInNJ3JBWnhNel3CrBKjIfgQISVtOfkrVSICYtB1l/ol760lBRMVD+cQuJAZqxCpC/gmoE058HEDK5xIbJHEJkLFJtU34crIv4cjJZxzs71PzmBRr5O+SUCBAR0CmHCd5TvYT59xJVJ9sK55gIO+R56WzIg+VchAOqwDyuIWICiT/xJdNth131I9XBkOh2PmTcxBXRmqUf1tAHQs5BiImEmAlQDLm02pUHDl5PkYfim0jbg4rP+WcyOeQ8QnglM8jYEyqlLJtaU/L/mQ7qvASjcbUlyebr0UFub348ovULZjHS6+9zIZN6zh34hTfefLbpFjS6Wxv58WXfse/PPkk8+tXcOnKNX79p1/hdE3ys5/9jB/84Afq54t/foGx4RGeePxrKjhVwriNZouKQJBW27e+822qaquZU1HGsWNHVLtNIlRGukZIsqbilzK6N4jObqRp1VzS8pPoGejEMTZLsiEfc9DOe6+8p1ynjx75Bzs/eBune5ZT587jlNBfCcQ2mTHbzPiDbsqr5yi1mdVm4913dxKc9INNg0avZf78eeQUZzPsn8Ab8DE5MIZnbJbasmo6mztISUojrNGy+LZVjLmn6RsbVlYKAY+XkMdDTXEZyxYuJyMxj0WLliqlo8vrUjJfAUL79x9Eh56f/uQXLF28jJlZl+rTO2YdSjXkDYvPmZeh3i5sZosSKoghZllphfJ/E9VHDERCWVkJOp2W7p52Dh46oPyXysvLlLll883rsR58QrIKHv78577IokWL6e6MlUoPH/xYlcNvX79RKUgEAHjcPkZGJqiqqsA5M47JpFN8qOkpB9///lN8uON9rJnJylW+VQiZ7gA6i5mvffVxvvilR/n987/njXffoWF+PS7vDAODgyJUpKKqWl20snq7fOm8iqmZHB4jK7eAuvoF1NXNU7Yg4kBvMmupa5zLO7v+AS43VXX1pCWlYNaZVAm7v2+QnNIiTNmpzExMMH7lFq5eB+YI/OBH/0pzbzt/3/U+c1cuJiUzlb3v7iE51UbjwlXKuDSo87Ft6528/fKryrXbRiLtXR0U31aHxIpd3HUUTBrSG4uxJCWQqk3i6rEzqnXp9c1iTjLxla99jfaWEYqyS7l59iIfvfsOJXPsbNm2lastw5y6cJ76plpq62owGqyM9Y9z9sAJ3M4Z3C43j37hEebV1/CPN99Q182F823klWQwMjKOQWPANxVULv0y2bj9HgW2ahZXMO13kJGfqexI8tMLmBqaZrh9GKvZhsGqVdFPCzHQeIcAACAASURBVNcvpLXnloqsKsgp4tqpK8qQtbFxHuNOBwFNgEVLlzErisauXob6+hnrGGfe8lqqqyvp7uvl7PGLWCrM6jrWT2i5fPYiUVuUivmVeAx+xkdGmWgewjeAAvUGi4niBcXYM8zoDCFKigqJBnQc3HEIR49LqF4k5doprc7GZg+Rnp9Ew5qlnLl0gaGeERXZlpiSz9Y126hOqWRB1QIViXLg4GFCQZQNhgg5cvJzVP7u4FAvjfPFi8zPG2+8TcutDh577HEVsqzTR8nOSWP3R+/z/IvPs3DFInbsfZe6BdXorVounD7PgvolaHw22m508fhjX1N+R4YEeH//TiZmJf3CRV9HH1vv2MKsZ1rN1qJeXL92HUdPHeU/f/Yf6BKMatKrr5yrYoge3r5dCYX+7Yf/TvX8Ki7cOM3QyChZWWWsu209Xe036e/pprykQinEhNEiN+DhoQHstlQ2334/Gzdt5eSZI/zwJ/9NSmoWD33mQRItBj549zW80w423LaebzzxFK2dnfznj59SFdG5C2pVqzY5w05BUSEed5iOtk68nmkKcnKVpYRZb0UTlaq6EKZtynPSpNeQaEpAHzDy7P/8jvGekPDsSbFAYVYuGZZUrt1sYZowEWmJhTSqch+NBJWfWTAcxSYTxkxMibd5TR3jszMcv95L1BQLUbZqgswrtjEny0RpuolF5cV4ekbo6eynZzbCrM5G+9gsQ14YiWoI6O0EfRqiIclyDaKJSnUMNKEguYli/JnLxVuDhMRSwmJkxu0nrDWh1WsxRkNoQ37F8RKrpnBIhy4cYvncXOVDePRyB36jkelIgHBUi8YdJd1qI9EgixsL6Yl2Fec0NtGvFqmBGbCadBiMiYrjFvB6sVlgbkM53/rGP3PrykWOH9nHoiV1jHoD6PLmkT5nPkFdMlGdVbXcA6HYwlnMxwVUyQTd0DRPAQEBTrEJOE8BHr3BoO7XkowioEcWrTKxK36UyxWrnn3SQpQJW7YRt7SQCV06LQLGZRsCAmTiF26W/E0AlwAI2b+8TxY0UnkWQCbATkCB7EdAmAAMFaNkT/g0U1OAjVS0ZBwyZnlewEdcxSljk38C2ARACKgRACb8aGlpqk7XzIzar3xnBPSJuat032Tb8aqTbFuAjIAgOeaLlyxSQEnGLaAqViUTcn7smKgYKrf702MZr4gpqlH8n0YX8wXTaBSwkc8vn1GOhzwEHMn25Tgosr/OqCxs5JjGBQJyPBXPT8Vg6dWY/L5YW1H2L59Pcl/jvm//j3+m/bSNGfNgi+V+xiO3ZP9ShVMqT7dbVS5lPPKQYyXvie9TzrXm8PUbUXGclrT5O7Zu5Kvf+TqNC+o4e+wY333yOxiw8syzv2TaNarCnL/4wFeJanXsObKb3/7hNyxeuCRmcqc30NhQz7vvvMfq1SvVoKRitHDxIvLyc6muqeHlV14mPScDq92iPFoc006CIS+eaTez4x7SE7IY6htV6e3GBC3zVzSSkGLB6XDTUL2aDSs2k5+UQ0PFHK6c/0gp905cPkt73wB9vU4lWU7JzSYnP4/JqXF181y+Ygn19XNp7WjnxIkTzPbPYEjVq4PftHwh3RODmJKs2IxmZTzo6B+l41yn2Ath0Bv4+TO/Yue+A8yEgwQjYZXBJ8afZ44eJeIJYjOnUFfbwP33309efr5SofX29itCtqwE165Z+2nYqSgyhbzu8rsJhv3Kn8xmMnPtyjVV7hUyf09vrwozTs1IVyDu5KlTKjT1sce/ws4PP1DeZlabmZqaKlWJunRZ8i6TSU/JIDUlU8VKZGXmcO8996mT3t7Sys6dO/k/3/5XVVp2udxC7VYALS3NxuDgJAZdFLdrWsmQe3o7VGbgb3//e9XC8zqnlURfZ7UqV+WW1hv86hf/Q3ZJroqgkXy7ju4uiufMoX9gSEXOSD5p0OVhfGwUn8PDvCVNzHj8OJzTyvbCajJzfNdHsUoSUDCvjERLAgsbmlT0k1zAwXAEkwQGR0M4h0e4sf8KJj985ZGtLFy2hO/8/L8wpiZSVF2Fx+/m2omrzF1QSVVtE/sOH2bl+hUCQTm6Zz/ZSen0tQ0S1kcpWVhNWXkp+97cSXZ+LroSO5YkG+7eKQLTPrRSjQr4KK7KZ9OmzRw/eJ5VC1bz9I9/irhsrt7aQNXcag4dukT/0Ci3370esy1mVzE+MMFbL7xGhj1V3RDKyorZuH4du3a+y5Vz5wkEomjNery+ECb0KuJEVn7CqYlqg5gSjRTWFGJPtzDjj5F6lzes4PC7x5QZrtlgRlKWXUEfFSuKCRnCZKTnYY6aOfreEeaUlBAigNM9Q+2CuSSnptPbPkhhboFSemq0YTZu2qiCtltbOhgYHaRiaSV1VTUcfv0QRo2BOx7ayNDMEIfPniLsCZCjSSI0HkQbtOHThimeX0BGsbidFzLY1c+BDw7jGZQAaA1f/NKX8Jm99DnbGXN1sGhVI0VlpRw+ekRZV+g0VoIBPUvqVzE3o47MhGxKi4q5dOkaHx88xvb7HyLRlsDU7DQ9vW3Ku21gsE/57zU2LOS2dWuprqxWprmVFaUMjw7y2GOP8S/f+QZjMxP8+dUXycxLQ6PX4Bh3UFVczXj/DP/nG0+xsGmhUvPdaL3KX157mZaeVpITU8hMSOdnP/45Q6LezC5UmYkS6v3fP/t3Jl0Olq5dqQQCa5au5sBHH5KerOfshWPYMhJpWt7EX1/9C1Mzs5hMSdx++3qOHt2HyWTgvu0PU1hQxt9efoXJSYeKEpNYuLyccuprG3jpb39Sk89T//oD6mpqeeutv7Fv305sFo2q4q9YuZFfPftLwjo36zat5vT5k8x4Z3jo0c+wd99B+gccaCIaMtOSiYaDylhbqA5FefmK2ySTnXj9dba20dsxwKoF63jpt+9gDIkdBSpfMisxiar8Ym62tTEW8CrrIZ0QxpS6L0hSkh1vIIQuEiIlHKIwxcbaFU209vRwrLWfmaDUWbSE/SGWVidRW5xMmt7PkqoSLDMeWprb6HZ4mQxq6XZGmAjBaERP2GjH5Q4SDITRaSPKDzDZZMEU9bKoJpfi0lL+9v4J/FLbEuAlxC6TJVZZ0kHU60JM0MXBXxOEDDt845F7FND57tPvoLXpmY5GldGtJmJSdAdNyEVmkpmCZDvZaXZMpiju2Sl8U9NYDHZmZ0LK4DMrUwBahKyCIh68bzsz4yP85cXXsCVC/arbqL79C4x4zISiZpJTJU4npv6Lm8TeaL6uJlipVIsTvpD7BWSKf5m8Lis7W1WaZKwCVMLBmCpPJmtpcwlgkffHDE8tCnjFDUoFyMQndQXwxLBZqnCfVJTkeQFhcS8z+SmTvwBD5WovRYVAQIEMubdItUq88+Q18SqN/C5EdNm3LJCkwyXgQnhrsg05B1ItE4AjlcF4dS2uWIxZfiR/2voTMZYK+P7Es02AjVQEY6kH2Up1Kaa18n6V/jE5qe6dsp14lyhOpFeGy1J9CwQ+dceXv8kYEuyJasxSqpOxxYBvrPoXd+KX7cmxUkpUvUmBI5lL4y1iqSjKsZbty2tlPFLsEFAr21QJHuVzYgD8E9855XTwSdVQ9hnzNsv7NG5Jxi6vl8KXHEc55nFwqgSFU1MxcPpJdVPOvWb/xetRIROnJycp7sITT/0Tazeu5d3X/sYTX36cpnlLVK7if/zke3hmXSydt4oHH3yY3slefvXs05h1FhKtiQwNDPDII59TFRoxV/3mN7/Jr3/7LJU1ldTU16rq1Ud7d2OwGrGnJCpQNuufRS+Sa58HU0hHgjaJoDPEpdOXVITO+g1rmPXN4vYFaZy/hice/yZ6TGhDPv7wm59gT9TRM9yNzmKio6OT5lvteKd8VDc1EoxElcy8+eZVJqZGlZJGwIucxLbWTiYHxlm6bi1FVWVMTk+qiVECbMU53jEyQvvNNuWMXV0zj4WLltE/OknDvPlqVS1jO/zRAV74w/NKzSXGgRITsWfPPtJSsxkdGmV8dJwUeyKNddWMjoxx/PhRDn18QDn6p6WnY7JaVKB3Tnq2utDkyysEdeEGHT1+VPm15eRlq6raa2++wabNd6gKnwBLx/gYCampyntsTnGRWnF1tHZx/cp1Eu0pCnStXbNeGRRWziln9+7dig8mwoetW+9SJo2JySZV3vdMB5mcGENv1qr2qEQd7fpwp8r2FBmwkC/vuvtuqmpr+PCjnew7uIe+9hbqFtSp8mtxSRmO2WkuNF9TDv/ScRCAO94zTNDlR9KPN2y6g4OnjpBbWEBtVTWnjp3E0SWVE9BkGaiqq6RmThV+l4eWm60KFOXPKVWqoom+QY7u2UdwAu7dsoL7tt/Lj5/+OYPBaTKK8mm70InqsSTD2vXrCHkiXLt5i7sfuEcdK/eYA0NUS3/7AJlimVAkMVUTOEccFJeXUNxYxtBQP4ExJ4nmRAZGnbjCIZauXapWiNV5Fbz31g76eweJ6iJs3rZOAc9db+1WCquR2TFuv2MjmSl5TPaN84/nXpXUZaXMnb+wSalR/+M//w3JklHqRq30iTSkGBNj5oZJNgXSBQiXVhdhy7RSUJnPiTMnYivrgImey31KLCJEaI94HRigaHkeyZmpJFjTOHPoNNU55axfcxu/e/53LFi+gNKaKi5cvoZRa6GmvBKXw8HQSC9VtVWqBXL+7BUKygpoXDGXoNgwjAU5deoMt9+9ht6RPq4cv4kxQY/ZI7E7+YwNiLrRwZptS1myZiHnLlzg0O5T6EUVF9QRUU7tIULmMBEJS7DCfV9apviXb775DlW1jczMBnA5PKxbfgcblm7CNeEmJyOd9tYu9uw+wiOPfkWlZwhRf2S0XznO//21v6kb5YoVK5Q60GY2EYiIqWoiz7/wvGobf+HLn+dn//sTJYLRmgxs2XwP2RJB9OFeelq72LtrLwm2ZBWHJrYTEqu2+8BO/vrnl3jyy//MY1/9J4anp7AlpeB2+jl5/AS7drzOo19+hJr5DUy53Bw+fISdO94kJTHM0HgXcxuqmHZPMTwyRm9vn/ouFJYUMTTSr2xiCovLqaqs5+jHp0iwpvDZBx9RIfSZKVm8/NJf6O6+xde/9gQb129WoPUXv/wf1mxYTk5pBoeOHaanbxiNLkJOYRLWBL3i9cxrmkt+cSH7DhzBak3HYrYT8LrUJFdeWhmbvJ1TjIwO0tXRTuvNbgIjMG9BBdUlDex//wDTI1PYtEbCXj/ZySlU5efS1d/FiN9LUC7NoNBAZdEmthRhdCax0giSJl5kG5cS8U4Q0mrZfb6VmbAGvc6Mx+UlWQd3r6uiKMVIrgVyDEbab7bQ53Qx6oZJn5ZBVwTJkggbLXh9YTxeLxGdBosedP4IGxeXsf3OpVxtvskf375EyABagxlfOIQvKu1FHSXpyaTYrHT2dGExgU0Lty0opaE0m5TUbH75hx30OaMqFzOgMSoPNlFRB8IudFE/iSHIS9WTkZzK3IpCor4RvLOzeGa1indbU5Orkk0aFy9R0VTXzp3n4uUr1C9oQpdVTu7CbcySimNqlmwxQc5Kp7+vR/mFyf1CQIhEDEk1SQCOtPVkwS3gKQ5+RGgmOY0y6QvxX+akOBARbpfMB3LvFkARb0PKpB2vRMX5UwLCBHAJMIjxoAxqHwIEZLKX8Qi4kNfFK0RS2Yqb0oqQQO6Fsh8Zn4BGea0Q/0VVKUUB2ZZUk+S1MrZ4jJS8Vt4rr5f3y/UvaRfxoO74WKXCLp8nbgkR58lJNUtAqwCV6ZkpBeTi1UIBU/EqUrxtKp9HVNHyVFfXoAI28l6xVYmFhOsUmIp/ThmbLO7z8tK5ebNTGSzLmKWwEm9bxlrFsRZv3OxWgsMFXEkSSlw9G+eIqVgqnRjPhj7lAYrVjmxX5uD4cwKyBFTG1ZxyvuTzCuiT8yygV0CajENsr2Tf8nf5jiv15e5Tl6JGnZ4Uu11lw/3xzT+DLsSZI4f40iNfwGZKZtwxzhs7XlWlNveoR+XyZRZnMDQyyN0b72LH2+/hc3vUCXviiScU90x6xIWl+bR3d5CTn4XJZmViepKrzVcJTHswZiZSNa+KSfeYIt1bdVYCU340bgNV+RV89bNf4tTR4zS33sDpdjPj1/CDH/6UqspaOtpu8aXP36NyMu958F6GxiTot4OE5CRmplVmCBH05BcWKPJlS2szk45hCovysFrsMRVgWE9bewe2jGQKS4tUG9A5OUZSolVxTJYvXqI8vfp6hwgGIng9ITZt2MryxStItCSRnZrJiy/+iT0Hd1FaMYfVq9dy913bOX/uihI5iBniV7/0RbIzUlVI8JHDH6uAbnk8+qUvc+z4KZVFuWnjnfiDAZUz5pieUHys86eOKqDx5X9+HHtSAnsO7Fe+asLXsiYkxr5wJjPzG5vQhTV0d3QjUtHTp88yOeIgL7eQ3/76d6ptqddo2b9/Pwf2HVRkyoqKKhUrYTCaVQRL0B2JlZYDHqY9MskMcPrMceU9lJmVwcY7NyoH/T0f7+P93e9z6fIFDAYN61atUDEbjU0L0ZgN9I0PqgqMuIJHPWHGbvaqapysxJavXc7py2dZvmaFytf7eNd+NNKtMxtIKsmgtq6KuaXlvP/Ouyp6ZtrjY9mdt1FRWsaVQycY6+zmu9/6Do1N8/jRT39C3+QIFQsb0NrMtLW209bRiiUzUfm5nT16hoyMTEqryjl58iTJJhuRQIhZt0f5KhXk5dJyU9p+aUR0UrmKMOucoDQtS/Aj456AIvcXVBWrSKf6onJFku8eGGE26GXL9k0q9qnrUivLli4lqSidySknxTklnNp/igu7jmMx2Lhn2zbFj5TWpmR5SvVQrd7MFoIeISabVXXZlmbHHfIy656msr4cd8StuGLekEeV2EOzQcUH0gVEni6eUR78Rh+LN8xXk417OoTGp6WhsoaLZ89x40Yz6+9YT0JaGifOnGPJoqXKvFdHmP6BPk6fPqnabdPDTlILMrnznnVKoKPDwr5392LJ1iuOoy6iZ6h7TAIOlKpS0g/6B4ZZcUejUql2NA+jF8/ZsAGT1qy8t2QhZM+Az339Phy6adIykylNLeCF5/9CWfU8zNYEdFEtBbnFVFfNVe8b7Ogm2ZbMjATeL71NZQ5K297v95Ccnsjli+cYGB5QK1PJ6HvssS+TnGLj4qWz/OGF56ipq1dS+tNnjsUIys5ZHvn8l9Si5Nrla7zxxmt8+5vf4sKFK5w+cZYf/vC/qSqfwzO//gV/f/llvvboP7Fx052M+qYxyAQjBqtaM2kJCYp/OulycurcGfYd2M9DD29jwcJq9u5/h/PXTtA/0KkshM4cP632LWrPgZEJGhcuIj07m3NnL5CRnMP62zaxqGk5mqiG2akpLl04Q0luDlu33KnA0w9++F9EjRqe+f2z7Du2hx27dqgcYaNRS15hEs03L8d8jCQNJBwSHQGBkBmzxa68/+S+LHy1yfExgiEfPd3tyvYjPTmT9MRcinKrGOt1Kh7jWPcgRknTDEdJMOhJturVRDc0Pa0AjNgwifpc7DZEkSn5maZIlEKrjuUNVVi0HvRWK7uONzMTgqBGTzQoLUxYWJNPVX4yRclmci0mZiXIvbuXcVcIh9/KsCvCsMePWx0rqQ7rSM/NYXJwgLIUHT/9t6/jc/bQ0tnDm/uuMRXSMDUbRWcx4pLKnd1CmlFHXlY6pZXlHD60H6MfPn9vA+GpEZYuXsOBU128/tE5LAYTs+IZabXh8Lnx6WQytoHDjSYEqSZYt6yOinwxbgrQ2zmuvBvn1pYyd14NmfmFKtNy/4cfkZ6VT2p+Gcdbhkivv53qhWsJeH3KhT4nIw23a0YJhZTf2PSUAi9Tktns8aiqUtwpXiZzqaTIfUDijGJWEU6lYJTfpYImQEEqMgJSZIKWyVwm7TgnKWZzJHYxhk9bgPJ6uT7i3C/ZlrxOthUDLGKG6vrUnDaevyogRsYmz8lPAQ+yXQFg4pkpwEEMt+OVONmOjEfGH/fWElAo15+MScBmvHUo4ExAiSaKml8E0Bw+fFgJz6TdKdtcuXK5ClP///cvoEq2F+fAxZWacQCYm5vK9LQ/xhuTvMpwhNzcJOWD2C+c4ZQUdfxl3zIWWdiqlnIglvXp8fvU++Q5WczE1JOx6qESBPj96v3Cu44fE9mmPASAJiRYmZkRUYEILZqxJyWq8y4PadcKAI0LGuTvSuFqMKjjE/dmU6rQT1rUojaXh3w+ea0CZf/YeyIq3AFNJKKqJftPHeTyjQvoQkG2SkhxWz8z3lkuNp9mdmoaYySWmTjukZR7O8sbl2DRWzl44ABOx5Taucp51ESVaeOvn3uWYuEYBPxk5GaiMWjo7O1RN5hnfv0MH+x6W1U0vL4IRo2NNFsGf3vuZdIsdtyOaVpbbvLh3n3caO/BnpKu3MCLi3K4cuk4H+x+j7r5CxmfmsDrdeEPiLw41sc3me0qTHTx4iWKO3Lu/Fn14SW0W06KEBI1Zj1NKxcrCwf/rJvJ4VHKC4sZH4+Ve5Vs1mZlbHgUq9FOwBXCbkok5Nfw2Ycf4faNG7h09RQf7fmA5JQMkpPSiEbFYyVRZYpFAl5aW5rpaG1WF6fTOc2U00VqSgY6vZXly1eofYgny5Url2jvusnwaD8Z+emKjI4+qgwwDRYD/lBYlb5n3B6lnhTCfl52HrqQnqnxafq6B5gzp4ryogqVnNBQ36iijoYGB9WEJt5t2+7ZTumcMkU4F2RuM1owSfqc2Ew4HSqpoH+glwWNDUSCErI6g8Gi5W+v/5XDp45QWlnGuXNn1Aoy2Wrn+oUrEjpHzcr5GBMMyhMuwWynt7WbsDOAUWsg6PNjS7bx2ccepquvi6OHjxAYDWHS6LAk2Zm7dgG1c6u4tO8IzRebkUKSywdf+Pev0dvWQaoXtq5bjzUtme//+Ae0941R3lCs2ruBaJiMnFz82jCGVCmDa9n7xvts2XqXAvI93b04RsZYtXIlTrlJTs8SmplVJpvJ2XkKbI6P9NJYU4XWK/y8FpIKitHabWQVZTOvvp7DH+yjr7sHx+AEGx+9n5KqEv70++dJ8Brwul0ErCFWrl/D6uVr+fsLf6PncodqqQjokJuPVBibr19VVcCAXFPqJiAS/qgq3Qu/bcw5rvIci8uLmPFPMzHqJGdOmrpxzYz6sOhMmJB2hk1VydyRWWoWlmNJsBP1GEhJSqGrrQW/z6OoAMuWr2JsYoqoTo/L51KVofHhEc4cP6mqefaMFGUA6hgYIjVPYn2q6RsZihHGp71i747NoiMvI4++7jGi4QgaveT7RYmIUafQi6TL9UmGr1h3SOyRzW4kM0P8oPIJJxvRavRMdzqV+W9G8Rx6B4eYnBhl0fL5LF+/UkVvjbYPkJaYSaI9m8Z5y0hNzFHfzenpSQaH+rh65QInThxX+XqfefB+rHYTbe3N/PGF3ysxxJa7t/DBzvfpbG1RBr8zkzMUFRQzv2kxBjGW9Myy79BBZW3z1S8/RkdrB1fOnuXahfNUlJazsHE5Zy+fwZiqQ28zqkp3VkYpD2x9RPmkHT2xjz/95Q9s3rKB733vKXVOL149Sd/ENQYH27h96VIGuvrQayQfMItbrU6aFq0gNSuRkdEBZRHU09bPhTPNasKIRGcpzs9iccNi2m5d4/jJjzh64jh3bbuXZatXMjQ+yNnzZ/nqVx/nvXff5PSp/eTlZ5OansW4w4kpOYHcolLMSVnUNDSqqpK4pvf1DtDecQvH1GCsp0eEOWXVJNsLKcqu4LFHv8Hzz/yB3/z850odatDG2pjJNqMKaxY/MJdPAsYNuH0h/ML3MqhbEGlGPeXZacqDzGoJKx7jviPNyHpB+FuSZxsORMhN1LG8cQ5zspIoSkog2WaiZ7Cf1u5hxt0G/Do7ox4P/SMjzHrCSh1dVVvPSM9NHr1zGZXZCThHe0nOzOL5V/fSMyH3aJ0ytxWH/4DHT2GagbzsLGWrodUGic6MUlOcjtY3oYRVNfPW8Pvn/86VG4NYrVo8Oi3a5FSSS0q4eOUy5mAAU1j4dzrs2jD/9uQWwq5xSgrLuH7lplrQrb5tDYMTY9y4eQOrJYHkrCJmNYl0OAIcuN7NxnseUKpJ9/QMNrMNu9WmKi4yaccn95HRYQUGBGRIpUnOvQCBeAyS/C6TvnDNBHjIRK2sWD7JkJQqjQAqqfbIfCbbldfLvVru3bEqSwxgxF8bt5eQ18pD2mgCjuR5mWekjSoAL05gj7fN4uBMti2vlTFIVUf2J8UVeV4R0D9pMcqY5DWyfxHmyGsFyEkRQH4XMr+ipRQUUFxYpCpA8r2RCpEUYKSoIN5osg3hVctxEiAp9zsxa5VxWywGRkdjY5fn48rT1OSYMW7ckFXGJMUgATQCpsTTMQ5q5fiJQbryNTPGOHxiARQ/PhINGK8Syk8BT7IfAcnCjRccIxVAAUzxhAQ5x3JMZR8ClFPSM9RxkTHIMZJzLfuRYybnKe4bp0R5vb3qPMQ5ekLwl/Mor5Hty/bkmGh2HTwfdc1OU1ZUyJR7ikmvgxf+/Dxf+eLn1OrYpyoaWn76qx+o8uSm1VsZHh2jd7SDPXt2Y9OZcY45+OY3v43f6+fY0ROq/2xPtNHadpNpz4yK4UnNSSdNsgNTktSEcOnKVeXtddfWOygoKOLQoVMcPXySFEsqv/3FL6ksKMQ5OsbfX3mFzp5+mpatYt7CBby/exc9fR34/BOEIiHMtmTl7nvu/CmKi/KVukzarVIylpBSnzfE8mWrVNXr0uWr2BOsfP4Ln+e9He/g8s9SXFHC1KyT6RGHMnfURyX/z8/mrVtITEkmOSGJsD/Krrd30H6jjXWrN/Dww5+nrLJKBRR3dFzj8pULTE27eODBz5GUlKFO4t49e7h06TzuqUmys9OVGab8faR/kvzifCYd09RU16soilnPLNu23c0LLz6HP+plw8a1OKYnGXOOkl+Si8liIRQJcEZ/pgAAIABJREFU03yrleGOQaTeb01IUiaRWYk5zCmu4I7b7+TOjVt44fk/K0BWU1mlLoBQMKgiIORClFZkbl6eal+JGk1uJjaDRYXNdvb3K1XS3159hfI5paxcuhCjIcrxU4f57R9/rUDixWuXSUxIwmQw032rHaPBSCDip6apTsna5aZy+tgpAmNukhJTMWpFcehRnK+fPfsTnvntM4wLWd+owxQ0seb29WhzLDgck1z44CCGoKIForUbWXnPJk4dO8Hjm++jsaaWp378X/RMOJnTNIfUzAwG+npivX4t5FeWkFYqk9Y4jt5Bli/4v0y9B5Rc13UtuCvnXF1dXZ1zQE4NIhIECTAHkWKSRFHBcpT+t/1tybLsb+uPR9Y4jU2NZQWalL5EmgHMASRBAkQkcu6AzjlVzrlq1j6F4kyvxQWpq7rqvfveu3ffffbZexuuXBtCrlCQMPRbd+3EhQvn4LHb8bUvPIaJ8RmcvHQJI+Nj8DpMaG9sRGA+gMmpWTSu7kU0m0LXml6cPHYckYllIAloGi34gz/5Ng5+dBCqPDB85HIFvLQZ0NBJM90H8eaBtzBxYQRKttbX1sHvD0Kv1aOQzoJOvYyPKWhof1sW53emKXAym56bqcSR6FTSTcksz75VXchncxLUy5K9w+IWkMMS6lJ4AYlCRCbN2fFFdLZ3Ym5lBpvWb8D8xDy6O3tx6uRZbN7aj7cP0lqEpU+tlFXVJTXS8SRqmuvw8CMP4uc/+QnXO2za3i+bhlQkg+XZRagyBen2LJY14q6ut1Vc+UW5zuqCbGqA7u4O3LLjFrR3dGBsbBChhRlcG7mO5g29cLq8eO/5d1DKK7Fq8zZcHbiCcjiBurW1uPdLd8FoMUKVVqCzoReRUBEOS53EpTER5I03XsfrB16Cy23H17/+tDj80+iROsr/40c/xOjIdfzBt7+FfffcjpdefhHKbAEH33wP27b0S2wNn3daNzAjkcDlttv3oKWpEe+89gbOnTgJi16H++5+AFv79+CFV17AUmQaNrcFLjF/tGH3tvvR0dqLUiGFZ5/9KcLBBfzZn/0ZsvkSXn3rv5BW+dHQaIYiE4FBpUFgnhm4jIu6H+2d62Bx66BEFh+896bcx6v6NoM+SjaXGtcunUc6kgXyKeQyy8JqKZVmZJnnl0ujocGHu/bficHBiwgGprFu/RosLUcxuxRAQ0crEoWSAKL6tjakFVnkyyUMDo3h1KmT2LhlNbpXtYoHpELJbjYdXPZ6SXc49P5HQCaPG1evYmGcDUeQGCOLHvC5rZiejskcQEjHKEm9Xg09WTK3E01OqyQBqDUZYXHOnh5CPAP4y0oUqXXMF5FNZWHXAhZmDPfWYu+u7cKqXx2awKWhOYzOBZAoAjpTpaOQC6FKqUGDw4DH9qyCKu1HY50HKp0RR85exbmBRSxFgLKW96EaBZanCkBbgxHQm8W02YgCNq9uQINbJ9KT2/fcj9GRGZw+fgYjo9MQVymbBdvveQQvvfEmSskMlOKunoNbDzx8Rwcs6hz6utvFtujy5RE0NrcgW0hjaGwEFpsLfVt2wV+0IFDSI603o7V3tWzwNAo19BqjaPlYkSFIIVjg4k6QS/BRFZpTt0T2ZnpqRjbtXMA5D7e3dwrwYpmToInlx6qxKDfTLGNWS5NV/RLBC+faKoCqCs4J0KoRSfwdv5+fzbmfQIAAo6odI2ggq8NjrXprERzwOKoNAfzuKmvFv61qyqrlT/79wYMHBVCx85LnRVBBjTqPjUCEvoIEizwejoHX65HzJHjjMdksRok04mdxfXS6az5n/arCeJ4HX+c519V65G/5w9erTB8BGefS5eUVGUMeA7+PZUsp/RYq9hZsvqlqzSq+ax4BWNXGAJ4LWcDZqWn5/Op5V5sAqmVTfj+/w1njke+tNnVwLKvaMv7Le4LMpJRpo1EBX5JxfVMT+Nprr8mY3X333QLi+D2K1949VY7FmM7eh0w+hbw6j//zR/8Lf/UXfy5oLxrJiLXEx8fek5wqn7tFQreHJq/i/IXTqHN7xF38q099DbPTs3jjtTeFsiUqnF+alVq7waoXkWpRUUZja4sAGpbfPj1xFKlEBJs3bMWtO/cjuBjBkfc/xLreDjz9+MPIp5P4u7//MR559AkUtHrMBQJ455OD0jU5vzSJ2YVZaXvfuKEf01NTAkRKBYZsx6Q7a2RoGJOTs9iyeTvuu/8RDAwNYyWwjL/66+/hez/4U4yNDAoFXShmYbdaYHWYsLC0gFSyALVBjS0bt0OvMKCroRN37dyPl194Edl0Gn1rerF+20a8+F+/wcUzJxELR5AplLB3713YtmsvLly6ig8/OITUygr0NU7cvX8fxkaHMTR8DQW2KQIwmDTYc9sdOHHyAv70f/w5mpobsLA0h1NnT2B2flay++KMaOJu1uuWh7O2rl7o79HRMalF00LEZXThb/7yh7hly3YR+E9PzuJ//tXf4Fvf+Kbkic1MTVTapU166XYNRSo7nlAkBhUUIgxWq7U4fOy4hIV///vfx9p1q9HU4MWWzeswMj6IQ4cO4sqVS1BolDAZzaL7qXZ3FlQ59N/Sj2QigXwmj4Er18XBP51My82m1VJVXEZHZysuXrwCjQLSlOC2uOFracJ0fAmDV67ArTSinMjIAlPWq6G2mxFejmBTdxfCKwFM+UOAGdh+116EwmHMT0xKp2sik4SrzYfGNW1IZeMwQgmTWo+F2SD8/gAKxSK++OgjGL5+CTUmMx7Zfz/Onr2IT8+eRa5UhLKcw0P33o+p8QW8/va72HPXXkzNT8PtqcH5T27aW2iBzg3doh37+OPDWJpYQHQyBLUKMPtM8LTWY/89d+PZX/wS9c46FDMFBFZCSEQT8Lm8iKwEkU/mYDAakFaUkC8xqqMsbt7UXEi3UU2teOuRMVNrALvNDAr0AssByXpTKnSIJVJSxmZTAIPH2YGWTQDN7fXQW3RYs24DRq4OY256Tq5t7+peXBq6IqVbldoMg9YCZU4p1+rJrz6KW/o34T+f/ZmU7jVGDdb0rsWZE5fR096L4NI8AoEglBoFHLUWrLmlGyaHAaFwDMtLQUmaSMRyIkpn55c/EJBrraepY6aIhlVN6N+2DR+9cRDx6Rj2PHIPrly6gOjKsoDTfV/ZgI39mzB0ZRL963Zj/drtmBpfglnvQGN9E0ZvDOPNt17DE489LFl0bIrgAnL02BH8+te/Qmd7M+xuC/bt34033nwVFr0V8VAEbocJg4MDcu/5mtpQVhpgtDhEn+lyWTA0cEE8pwYuX8ed++/Dvfc/iTNnzqO12YtYKoxnfvHPWLNhIzraN6ClsQd37b4bb7z8Mt559UU4nFY0tLXg4xOfoH/PRvhjU1Drw+hoaURsMQ//Uhlff/qvkc6o4XRTMxjB//7lT7C4MI3f+4Pfx8+f+xl8LW7RJOrKZrTX+zB+7TRSoSgSEcBudUNZKgpzpVMr4XTooFQlZUOWzeowOj4HV30jNt6yDb7mDsQKMXw2eBwDYyOwWurhrqlHbYMHSm0ZI5NXsBhYwHLAL+NN1rrWXQuH0Y7luRX4FyLIxLMo5gpIBiOwqpVQFlWIJsvIFBjrq0Axm4fToESLxwWtogybSYuyIiPs38zIDBZDOfihRLSokGujKGZh0pWlo1FXArwOYO2aHgyNjGExVECJ79EopARLttio0YFtt7f0taLbWUab1wo1NycaLWbmV3Dm6hT8KSCaARJpwGBQQ1UooLW1DmaHCzPTU7CoAZOqgHovg+FdqHW6cdvOPbh+4ZK4ywfiCcSKatyYSyCRV4i2kOHUap0CiUAadVbgd7+6DwZlRoxU/f40kqksgkE/orQhUmtw75PfQFjlQqCghK3Oh2Q2J5WVnq4+RGMZFAulSmQOTUd1GhmLquM+QQ6ZHZYrCWYjkdjnwdRVrREZJgI0rpsETdVMTL5ObRfnawINLtrVbkwCDd7jfD+/r1pe46JescqosDRVwTvfI4746bSADgIr/vCY+L+rAI9kBtd9/n9mQle9tQigCC54nGSTCCoIGk9/dlYSZwjeCKomJsc+t4EgAOGmuMKqpaRcuGHDhv9fzJMW6WRSjpEeQhLyfVOjVoJCvofHQj82s9Eg58OsSDJwdDvgT7XESLBE8NZIO5ib7vlcK2tq6+T8WDXjDwGvxDXdzBSlXyqPk6wVx5klWGrpOPY8d0q7OGYEmFVvsmpDAOe9SDwhjJp4opZKlSipri4Zi6rzf9Vmo5rEwPPh+IkH3PUhGR+ONX8v+r9X3jpRpokaWRMKa4ORZfzs2Z/i7jvvEKZMrTYLa3Px6omKb1JWLchzZn5EfMTsFjMsJqu0ts9OzWHNqrWyU+WN0dLaALvdgkw+KYAsS9GOSilsiEZvwMaNGxGLBLE8t4jpG3N48pHHccfOHZibvIFLlz6TOv3w+CTuuOceBJMZXLkxiNHZcQkGr2umXkyD8dEpxENRbN2yHb2dvWioq8cknZEX5kRnFg5ExZajt3cN7rz3HmzYtB46owrvvHsAb715AIOXromzMHP/DGadhBjzIqlUOpQyQDqSQ09zD/777/+J6IIOfvAe4pkE0vkUBgevopStJNHTXZp6r+a2boTjSVw4fByw2vHfvv0d7NmzG//8f/0YN0auI7CyLGWftm4vOrp68OlnZyUrsr27W6wAmKN47twZLE5MASYNNEZdpRysUsp4SReHvaIfGBuZRmQ+ir/9n38Hj9OL9tZ25LMlXLt8BSiV5f03hgYwPj6Kts52oVVTmbQ8GKfOnJbOKbKa1A3wZnr55Zfxk3/7V7z17luy83v3vTfxwm9+JTv3wYEBFGMFmBwm1NZ4MTE+AYvDBnu9DTabBXU2D65cuIboclg8gPLZgujiFFrAU+OCkjsUpQoWid/JYWlpBalCHmqLDoVkFjaNASrqTNRKJLMZFFCGlh40ZbqG54WVae5ug7etGclMGk01HkzPTGIpvAytQw8tRSKqspQlov4wdAU9ZpgFqFLg0cceRmB+GuH5Rdipf4okEczloKMfUth/c3LTgX59Dz/2CC5cviBgiBNtKOiX3c7uPTuFIUyEMzj17gnmhsuPit9tNeLRLz2GF174DTwmh3R7JVmDLamgyAHRQATKglLGNM6bSkPRskI0bnzoVVqduKnTYFJaohVl1DgtMBn0mJqYhkanRzpfhIoUmlKBXCbJpBoU82VYbSphDm/ZeSsy2YKwIeyJyyRjaGtrwszivJSl1FoblAo9coksvvqVL+Ohh+7C4NAV/Pzn/yH3/ci1CWhMSuTjbNSwwmY1w+YwIqVIIF4KIVnMYOvutdjaz5K7VrzrJidmMDE5i5mpOXFb57mWwoDepERWq0R7Twca67w4cvDTCgUq/hDc4gIP/d52bNrWj/OnrkKntuPJR7+OlYUokrEsOts6MT01JqVORTmPW/q3ynceO3IM77z9nmxM0qkEHvrCvejtasHJk8ekE4wsk96sQnNzI5xON+bn/bBaajE+MSPehE6XBT1rWmE0qUVnWS5r8fTT/x2333oX1Koyzl44gd++9iw6etvR1bMaA5dG8ei+J/DPP/xH5JJJ+Bo9GJm5AbevBm6fF4fPnELbOhW279iChRt+DFyaxs7tD6K3d7N4q108dxZHPngT6UwYu27bgunlKXiaPahvakQskEAuEocpk0Zgzo8aWyt23XIbioUs1vS1YW52DCuBKYSi05ianEExZ0E+rxNw7nB5sXnLNnSu68Lvffdp7L5rP+65+8uw2WulW3lqYQSfXTqMcNKPkqokQJ4ZixqlSp5LX00D0pEiVCWdZF3adUZoshlooMVLL7+PwcEJmOxmAVlmdvhaLcgk4nDYzSgXM/C53aILvjEZQUqvQ7SkQFnJrL8stCqqeQFVTolyviRl0sJNqUhZpURZWRCmAmW1aNvYSdlb70CHQ4lmjwVF5LFx43pcPncZc8sxTPjziOZU8Ed4z2uka7Ot0SOboHfefhPFeBwbV3chXwhCochCVc7j8YcfRJ3DjuX5OWHP00UNro8GcezUEGIZwGzSiB0OrTBU2TScBmCDWGpo4fG0IBZN4/LFK3DV1aNl9WqYmrrghxlGXysKZXbrMGWAxrA2YfXiiaQAES7COr3284WfJbuqe77L6ZYFl5tpLuosVXHRJ2ijZQTBBTW63Hxzka4CEs4xXI84L1QjfMgKScehxfI5YKgyRlV3+aotRjWHkYCgCtD4nipTSfBAQMW1nf9WQ8v5jJHR2rVrl5wXQQ/fU/1hwwBzLhkwTpaMGjSeCzccPC6CGl7nTKoSQbRu3Ropb4okIxaTz5aw7mJBAIzNVhH6kxggwCkrlFLtqpYaC7m8NOrpNOwyNkOjqZQBeVxVw1gyV2azRcAfP5vjNjk9K+NGs/RqZyrZL4JOzuuck8mOkbEiaUF2jden2p2ajFUSAvid/D6OEY+PwI0g0lvfINfgjjs2IxQqyd+yMsU1m8CP5UmOR9VklteJQJvruJR96xrkeJuaGjA4OFwpE3/w6UCZDyzfXC5zF5/B66+/it6erkpmV47+WOM4cfpjcb7WqypdJO46C+wuIxaWF+RmGhkawe9/6w/h89Thg/cPiobpofvvg1qjwPDYoLAl9c2NKJRKSOXy0BtMktn2zW88jWQgiH//8f+NVCiAP/n27yKRCOG9QwehNBnhT2QRoHgun4bJaZHYgzQT4lVWmK02tLbUSajnxfNXsHfnHfj7H/4jFGU1itkSctksrl6+gl//9j9x+vQJlDVFtHU0Y/dtt2J6dkbsJcTN227FA/fux8CVi6KDyLCzhKHUje1YWvTDaHJg89adOH3+Elb87KzqkF0C/bTYuSo3i9mITCGP7lW9WFjiTsWMfbfth8lgxpkTpyVYu5ijv44CmXQMXo8LK4mACNSXIyE4XS4YzSYYLbzhtNDp9ZXyY7niYcMYCu6guIPLZbJSSnbbPJgd8+OJR76CRDSJrq5u1Nc1YWl+Cf/+k/8HXR1tuOuu/Xj++f+UUO0t/ZvgravDs88+K4LHzq4euCVaAlIKiEUCmJudwuNPPiamo9/5zncwd2MSJptdvLfUhTKcDofcbCxBZ8pZ6Fw6oaiNBT0K8Ry0JQ3yKCGtzGHXHbvF/2lhbhZWjRnlbFEyPVOZDHKKIrR6rdhtlAolKIrsTmSPuwImoxGxYFgmppVIVFz3OYnQN62ttxMWBu6WypiYGkVRkUMwEUAkE4KzlrtJLZZmFlCrr5Gmj0g+jb7eTji1asyOjcBjdqO5qQ1ZhQZHPzuFhZWoBBqrzEr5Dt7zNAdlyc3hcsBgU0GrU6Le58Xs+BKunhpBxM8AXHan5aEw6ODx1eGOO2/DC798HkgB7Z0+6YxjmPjyQlD8mByyQ88gXUrLMRrU1EVkpdmA1Fg0RQ2CtWITUC7BpKcFhlrc6QvFMpLFEvRGU6U8US7BamD3bAKNHbUykZnNdbDZPHjv/XegUpdgNauwbesWfPj+ceRLgMboQUmpxeo1a/Db55/Ds8/8CwaGLuODQ4dQ1+qBw+3C4PkhgFmEOW7SLDC5dahfY4XWpRCN3WfnTotEoae3F6vWrkGCjTDzC0jFUzAqTZgZmIQiVEJwOYwM60ZGYFV/EzQGlbBrTotTAtW71nRh/Z4NKKlLWJlfxtkT5/E7X/82rCY3Thw+JbvnsdFBiQ7KZzL4yTPPYPDaAP7xx/8iflzUvnHOevShh9Hi9eKXv/wZjE4d4sUYGjsaRXwbjaRw5cIovvXVr+Ljj45IosLCsh8unwl9m7ugMpcxNjaDnpat+NpTvy8mnC+9/ltcn7iIxrYadHc04tAbB5GeL2LyehhN9XWi+dPaFYC2jLnpRQxen0bPvQ3o39GPyatjWJpeEDlCe1MvYmEliimgwVWDpZVxXLxxEc29VrStXoXael8l8zSeQoPBiRMHT6GlfjU6O1bB5TZj87ZVOHPhE0zOXUWNzyRWKCc+GUDSX4RN44RRZUW9qw51TT4cvfYZHnziS+jq3gxfUwtUBjUGJi7ig+Nvg+Ip5sxSk5rOJOR+y+dSiAWjCK7EEQ9mUUprYVTqoUcR6qIaAxenxE+Oc1ogsACXXQOjTinsr0mnRT6TRHOtFy6jCdcGx7GcViOn1SNTKgigKhby0KgUUBaMKGUL0Ck5G9D41k5jMWQzjNkpSBK5ntmK2Qy6fUbUaopo9lpR31oLX50H4ekFjE0uYSaqxnQghoJajUQyB2VZL/OESpuHRlmEoViG1aiDzWlAJhvH+vV9WNvbDh0yaPa5YbFoUCqqcONGEO++dxILy3GshGMoG7WoqXFBkS9DjSRs+jhampzY2L8VWo0Zb770LgxWN/q27YKltQcpey0SMMKotkumKHN6qUlicke2lPs8BNxsMX3uU0UAwrWS/509c06ACFNVOJ8XC2UBVtTQcp4jGOBiTz0T51e+p+r6zvfxd9WOTII9CT1XkvWuxBRJdNNN0T7BQ5VB4kacn12116hq0ggkqh2dAoJuus2LrQQgoIEAhGCEzE9VB0WgQw9SHnNVo1Yt2fJvC8WK/ozzKP92ZPiGALvu7mYEApWcUoIc0TRLebPSgJDPF4QYMFlsFd2VrsIC8lyDIT983jo5nkKuYlpL306xtrjJZNGklqDQYDBWrD70ennfhUtX5HP4XIqlitUqjJ8YwoodBSpB6A6HvI9jymtAXRvHjZpo/v6ll14SEMUucP49K3MrTEHo6JRxJLDj+lyNROTnVEPjOVYE0lXRfzWtgdcgnaiAbV6Dqpeb4s0PLpRZYqTmRKEsIxwNYmx8BBYzDU0bkS8okUxFkc3FpFyUSZfkAsXTIQmiLqKIeDwGt8OFfbfvhwoqYVX8/mV4PG7EE9SHvIqmlkaJezl69LjYBfzDP/8LVvV0IxkJYHb0Bv7r58+hkIph09a1GJkcxfTiPJx19YDWjOsjIwjEA8gryvD6fOjqXYMLl8ZR461FKDgrQcs6tQH+pTD+6rv/C2t71ksYM6NvlArI4n3y7GEcPv4hJiZGBUj6an2IJWOIxGncpsa2zRtQ67AhMDOHhakJNqBWumniSTFJLDLmw+yAwWSFXmNGLp7GhQuXhDVz1Lig0avlHMcmx+Ti3X/fg5LhdvrUWfHgun7mArQGo5QnVOVixYaAW0oLsGnfBhlDun97auoQjSfEPDUeDvOOgd5ukd0ZP8/jqJGmAWamrepei/6Nt0GtoFtyUMxjf+frvyvBzzTPdLrsOHH8CC5cOoeZ2Ql0dHewWQXHPjkCs8uFR598Ehs2bZIb8ltfewp6tRIut00AtMlikd+bDVaMDNzAzMgUtGyVF6fitETWGO1G5NRZRENJWBQ6KLNKCVYngK5pqYPWopWd6preXsyNTCMejEpNP1/Ko6AsScu9UclJQFlxjDZokc6lUSwVxOWC+t4yWfabLEtHXw9UGgoqIwJ0SuU88oo0t+VQGxRQ61WyY2/0NODeXfegXFDgl795Ds31tWhwmeFg1mgwjh279mJsehnvffSJMAIur1tapakvOHTwEyQWkhAqrFiE0g7ojUo01PmgyKsQnE8L6ChTWEbX/jJQ29qCnbu24Z0DB6Bix1eRhJYaGrb+p/PIpPIwiit5TrR3Gtov0VtKXUZBURSLAaXKhFJZJV5JOpp1FhgFUpZJmyya2ekQJozlzpaGehTTGQTDczC7NYglk8ildSgVNZIVSCbYZCK41WFqdEXMfENxiqVNePnAqzDrdXj60UdgdemQUsaxFAjB2+hCIppGYjol461gSDQ9U5yA3gPoLCr079gqO8vxmXEsBZfh9rrRt3aNnN/cyDzUKRW2dm/E+LVRXLtyHQF/Brsf7EFRlUNbawcsFoeEf5fVwHLSD7VWhXw4g6GBG+jfulP0H+c+uyDWO2xM4O5yx7btuOPW2/Hv//rvWJhbRmdHD2o8PhEK03T5F//2DCamhpBVl7FhRyuUFpU0OSCtw+jZefzgb/8Ynx7+FMtzAcwtLSLD588FOOvZYGPHPXueQGtjD85duIjJhRnEcyGUFQn0dXiRDcUwfHYEBqULOr1LNKZ5NaOychi5NoSllTS672zF1tu2Yvz6AAauXkNzow9dzWuRi1iwoXcL/unHP0IiGoG3G9C7NGjs6cCG/q0Svh2YXsJn7xxGJlSAQePAjl23wuY0YTkwiamlAahNWWzY0okalwcnDg0itpSBXWNFb1MXFscXcH1gQErn3es2IeDPY/eefRgaG8KlwQvQ25WSjarQqqA1acRo2mwxoNZTiQFSK9RQlYzwT8fw0q9fQjEhJCzcVqc8N9lMRhqnmMGqVRP4mFHKZJFPJNHmc4vmd2h4FNP+NPIaA/xJPjNqFFmap69hXi/WQeVCAnazEToGmWfSchy05mFQejQcglqZwvrORjgKWejLadQ3O9DWWIvWWi+OfnoaC5EyFqM5xHJ5FEpaZHMaqLUahCOLMOoU0nCkpkZTBzEK7+6iNkwFj00Hk7oIj1OHbCyBS2eHJfZJrbMiksxiasUPjcGERDyDjlYf2up1UKuz2Ll7l0TWfXjwBAz2OjSv64etczWWyzoYHD5hklkqR64gfnhFDRvfS5/7cIkGK51EIp5EqUwdafmmT5lDPL8GBoYEdJiMloqw3G4RoEAQQXDAtZUap6r2iJ/H3wurVC4La8V1ideQ7yPo6uzo/pyd4/urPl1VG4pKebBimSEGq5+L4o0y7xI8VMugZLP4Opkggh7+SMZkPC7lNr6Xx0B2jECCrBCPmWwPQdrI6LCALB4HQdL6tesExBDAkjEiGCLfxnMmsOJ8xs/kRt2/EoTN6apszE0m+VwCF//KkohYpQPZYkEsGYdapUGhmBeXAALIjz/+GKvXrkFzc4uwVBxjghx/MFwxODYapRuffqL8Ps4tBI9s4qLUat9dd8r72OHOsSAIJn5paWzEyopfSJgARVTDAAAgAElEQVRjx45JFnV/f8XsdnFpCdNz82LuTh86jonHY8PCQlDAGa8TGUWJk7pp7Fu9rmygIJBjzFiFlSTjxnL1KBQHD18pF4ukM5UySAy9JgXJg+ZkzrDk6Wl6a9krxm3ZAvIFBrWqkM9nYLVbhI6r83rkYvKC0d6BZb7Hn3wc41PjOHz4Y0GYnERZ5+eJbdq4BX/6nW9j8OIZ/O+f/QwWlRqd3R0YXBhDRlHC5StXYNRb0NnShfllPxKlIhKFLKLJFLpXr0Z9c5vUYAnqqDkxW+yo9TTi4Qcex95de1Fnq0MywugEhWTwMX0gkQ6LA/i1SxfQ2dyMifEbWAovolTIwet0Qw8F4oEIams8cNV4MDYzi4VoGJ7GJlw4exXmWifsBjs6GtrE4fut997C9MqMiKbXrlkt53718kVEFyKAHqj11qK7swdz07OIR1Lwzy9BI+JbTsJaJEkb1CrQvKEDUKShVDEFUQ2jwQqz2YZ8MYdkKoTZ6Rkk5zOV+B66kJU0KGVzApysTh82bt6CWo8NQb8fq7rWYu/uu7A0u4Krly/BbtcjnYlIpyrb3NkYodWboNSyCaDCwvHBIMhjuYyAj6CLwJw3lk6tg1apRVI0aEqUS6XPDfa8PjpMz8tDmIyz5VgtDxNF6519XTBZTZjjscdjiAaZGVYR9zJuKlvIii0JclrpmMlkk1BrFUjlksThqG/2wNXghMaiQzSdRrFADyUVMsky+jrWwqA2ix9ephxBESno9NQkRNHV1y1xN08+8FUpp7114CUcfPtlrF7VgNGxQcwu05PNBaerHZFoCvFECIViJSy3vbUNx46cQGwlCpW60p7MB1TKbsyytFAsW3HmDsdCWFpZlDBnm80qD+T0xCQS4TgsRoto6rgbJitAITCfJ9FdBNkZrJXGDxocqw0q0djQWJWiftL0bNGmY76CgE1REn0bLTyGrw1DqVJh68ZN+OZXn8J//uo/EMoEpQ0/Gy+KnUM+r4KS3XSFNDq6W8QUOBKJIh7JwuHw4te/elEm+Se//DCyiih2P7gJ4awfK6EgrFYnpoZnkWMYRFXUz3MnQua/FsDZasYtuzfD02DHxPwYrg/fgNFkR3f7BujLasyP3hCNksfmQzgcQmO7E3lVFjlFQVgFk9kOi90izR75dAkIqTE9NQ+NU4f6Zh+mR0bQ1tKJhbkg5mdD2HvrXQgshnD4nYNoaWwRfenmW7ZBbzbD7bThb//6uzhz7gh6NjTCVKNGrBBCcDmO6LgS85MreOKpB2ThSIaLmJqaQ/vGXswFJlFfb8LW/o3wuVowPxdCqWxANJbE2fNn4fXY4LFpYDaosTgzD5PZDbO1QRjHRDoOu8WACyePoazJw9zoxD1P3oPLg2cxPHIDfW3rYSrX4MaZRbn/lgPDgLqA2hY9PI1OeJpq0dLehcXFND56+xO41Ab0tXbDYnbI/OFgcPH4dQQi06htsKKlvRZNTa14/eUjCC1FsaN/A4xaHY5+dBpL82woATZtXI9YTImm+h4B5q+8+hpShRTYcWKzm8SqppAFlEaA6zOtO9weE6zcuCrMWJxZQiIcExDvsLswO7sgTL04lyuo16oVt/0obToKgNcGbOrrghpqXBy8geVYEbGCSnS/2TLjjyrd1XrJDyugr6teouUi8Sx0RgdyJaU8L2cvnkZWVYCTOZS1bljKaaztaYTTohSN38LCEkZvLGDFn0KyoBVbJBrWkuU36CrB0Rp1RWu0dn2nHCc7d/PpFGwWNRxGJZamhqDJpoFUBqVcVgyUs8USnN4mhFJF3Bgn6+TCzv4+uel37NiKg4cO4/rIDEzeVqzdcx/KNh/m4nnYPE2IBGIw6YwwqFTim5csFJC72RFJ0FHVd7FMybWUqQFVkT3LZrRFYGmMrBLnV75GVonzJoEZwRfvA66lFWF6xbCVv+NP1WS22vFHpoigpOr6T4uFqtls1TeL4IhzViWXs5IrSeJAAF+5Yl5bzYOsgjICBurHyCZVtVDVblD+Hf+GkgFKKvbu3SvgkCCH75HmrlRK4t9cTrvothmlZbdakU6nEAmFb9pLWCQwnDprugrEUmkYTRYkkim43E7Rh1OmkEpEhdEisLK7nOBONZHJoJDNoZTKyLpHg/Sevj5s3LipwqiVinJMPB7+VzVnpVSLLBiP9cUXX0RLUxtWr16NQDAsVSqXswYrAf/NEntR7HPSqZSQHgRvJ4+dRHtXJxrqm6Ta1tzGiKs0Oju7hSkj/CWI44LBMSIYq0Y48drS05Tjyfdy/NiRyvmexvGs2FFzqDh9abrMP+JBi9dOvtKKOzU9IQgvkao66FLbU+mkUIkaUykon+GiRIpeb62ANSLaixfP45UDL+PxLz2BqdlJqNRqERfz4pQLRaihQEtTK+xGPUIzZKXycDJANZvARMwvIm8+cNFADDadBW2tXcip1RiemEA8k0VDa7NYC+g0SixOTyLB5HaNHrlsEbt33oY9t+yBw2AVY9YTx45Db9ajra8Dk9Mjkps2cOkClqenMDY6gKKGi6oJLosDpXQBczMzuO/eB1BSqnHy4gXEiwVEeN75vLj7xgNxZKJxdLW0C2KPIw0d4zvsDkxNTsDrqsEUF+dgCvc+tA8jI2NSG29qbBaX//HRSRi0etS43ChqS9DXW5DT5qBS5mSxSmdyiCUqokSzzSzl1r7eHhRSBZw5cQ4TgzPYuv4W9LR14MMPPka+qBX0HwzNYHlxAQ2eFujVFty17wEc+vhDXLh0HOHYMhaWZ6Ax6pHKkA1N4tY9eyVy6djhI3jogQdF4Pjcs88il8nA66mRh3Z6chKlLLVMFQaM2XCcFBhlwS5MljLHR8flgdMZ9EhTC1YqY/9d+wWEnzt/RnIX04kkwsE4zBaN+BOxfTyZ4YSqQyaZl11jnrQ0u8F0kJgch8+GjTs3omtNJ6hFyeXLWJj3o8biw5177sP2NTvxgx/+DT45+h7S+ZgAK9qh7Nq9F/fc+QD27twv2rLIwhz+64VfYnF5DG6PE6093SjAAIXGiWd+8lMsj40J4+VrqUcsHBNxvl6tExNcerzRVw0KFmBKKLExQKOAxWZGjcctZVTqAS9fHUBtjVvyRgvZosQNGfVVEa5OdnicrBcX56E3GoSVE2pboxCmmbu6ckktjRLU3RmMdPkvSIQV38Mu4mAgBrvVJmyp1WjAXXfuk9fG5kZx4tRJuMwUPq/IIpUpFKGzmOCsoU0FJ+0pKItq1Hka8cy//QK/ffE3+OT4h8gqImjs4Zg0QKXTQ2s0StRZIpxCYGpF7vXIchiRIPVxlY5LAWhWwOXTihUIzW8X/WGMDc8hT1uPJjdcZismB2fQ2dYOpTqHqYVRrLtlM7KKgrAKZEqdThuykQyOv3kGi/MRmLwGAXtTI8P48hNPwaBx4x/+/j8kUJwlzrb6OpSovWzrxp333gur2y1WK0c+fg/vHjwAk10N6NMoaBLQK8049944kks5NPTZ4HDakU0qMTI4iY7+bjS2e7Fn9yYpj14+ew2KsgEr/iS0OgtOfXpMsk9L6TBWrWK+JM0/kzC5DNi+Yw9crhoYVArMjg4jXYhhPraI7v4uwJbHjfEJrGndgolryxh495o06ajsQGOHCX0beuHyOKDQ5EUOsbCYQTpaQrPTI55hFA1PTk+IzVAyG0G+HEVtAwGsRuw9rl6axdEjJ2DUlbFpwyqJcaIP22fHx3HPnVtQ7+3BwXePQK20YujaGMollcTbnTl7EqOjIxU7BQXL2mYBaXxWuHAo8krk01mZ65kXyMWKz3KZG9RECt56HxS893MZ6Mhws3PXCGxZ1Y3Gei/OX7yC+UAUizEVMiqdGL6SDaPBtzIHOHRA/8ZVmBgfRTCak/mqpDTIpm1qcRqBTADKTAmb6hyo0yvR5DWhpcGJ9vY6MU2bH5/H4Y+H4fS5sRLPYTIQk7xlE0WVDGkqqpBIJSVc/LEvPoJDH3yCY58eQ2OdBapSCvpyEavaG7Bl1SpMjA0gkw5KsoPJ7IJKZ0UolRez4q0bV6Ovl2U6NQ68/Q50Di+SWjta1u2Gwl6P5UQZOXADaZYmGs1NP5h4Jg+VruJRJuU76mI5sQKfu8ATePG1qi8W5T58/gkeqr5lnCOqHXkEHwROVX0Y51yCMn6OSFpY/iwWK5mVTDwoFiVFhn9PnZv4bd10iOdxEAjy88S0tlyJXwqFAnIMDPjmml4N5CY45PfzNZYTq+kC/BweP7+TP9STEVRu2tz/OatFewwyQyzHUassY5Cr2C8VcjQSL8FxU7xPIoTHpNNoUeS+V6GWeYsboyIzOG0W0V8rwA76FAzcyNbUgGat9ENUsbxZLME/PYcP3z8o7Bjd9nku/Htq3OlfyO5W5kYTIPkDy8LmeTw1ApQuXLiI5579T/zd3/0IuXxRDN0pq6IZtMPBPFAlal1uOQf+77Nnz6KtuQ1qrR4ebx0OHfoQDrcD69dXvBLZ8R0NRYUR5L1JQEs2sxqfRVBGi62urnoZmw8/PCGSpmreKCVJ8VQSirc/PFeu5jDxIvDLRZiWjInGhi7tVQYsGAx8HoMgWVWFLP78e9+T3Mv21mYpWbJEc+b8Gbz7/jt44stP4MSp4wLyyD7xghu0BgSXVyTAPBUKYml8SMSeJrMBKUUeKZrn2IzwNjRifGQCje4GPPLQF2EwO/H+Rx/j0uWrMvCPPvo45mYnsbI4I7VdagFSqbSUOKw6K+rsbizOLWHw+nWoDRps2b4Fjz7+MBYXZvHeG28gtDCHfC4tnUrUXMxOzsqNxFrxtu07xBA0VypjcGxMBNgmGw3qcsIkjQ7cgE5b8aWpbWqQmze87AdSJezeswvjo2OIR6OSI3bpyhVhjnh+LL0SbWeSWXGNNpr1UGhLApLopG2rM6G+xQeL04xpilQjIWFGeFOv37AGWzZvlE7Pox8fR1/XZvzob/8JhUQZy7OzCAVmcOLYMezavgevvfou7r/vYTS0NuGLX7kf/sAi1HaVyIWaW7qh0VHvtg87tm/HR+8dRGBpWShZpaKMH/7wh2L4SqdkIhOaAhMoqJUapJhDpqaWqSCMKYEIQYwwQtSS6ChEV8q/nIS4g7DbbBWBJf8mx3Z6p3TilBRK8ZbTGyr5ZTz/bJolQWa9KEENctfaLrT2NKOuxQebwy4uyya1Fas71kGZ12DLhn5cuHIez/z0J5ICcH1oENs2bcJdd9yOfbfdJvfH0eNHRDs4vzCL5cUlKVn92fe+i7Jehx//0z9i6vKoeG4xS3R0eFyAh0FNxqogJVKeu2hYNKS1i5KTyhKszqiG2WoVnQcFpm4HM8xCYmNBA12OYYVlK8t76JXHY+D55UsF2dEbTHr5PC7E3OFKtIpWJ4CYCyc1l+yMJhi0Wm2yGOi1Buzbt0/sOrjo77z9Vhw9ekSeqUSMJRO1dLAW0gXo64zo7G6RMkJkJY6/+O5form1E9/9/p8D+iyUqiKiLFfyWGqBhvYmuOpq0djWDL1BjaWleaQTEYnrIak7PrKA1OxNcGZkduk6rNq4DvvvuUtK7iOjQzj4wZui+1jTsxF/9sd/gmI+hW9/+w+x+/ZbEUlHMTo3DkuNGUaHDjUON0LjYVw5ex2BcARGmwE0h/zyE1/G9FAQhw+dwrr1G1FGFsM3zkinXjpQwHe//5dYjAVw9uI5gGXAYFCufSaVQNM6O3rbunDijctIhnOw1iixen0fJkensbgcx+6HN+OBR+6T8Xrz1bcwdGIeDV1u6C1OtLa2iRB+bHgI5UIaDd4amWuuXpqRzt/NW7fAV+NDcGlFXO7jqQiWUsvQOBVYvWM1YvE4PPYGHHrrKOLXU9LQ0LzWgXWb+uCpr0MoyrilFFQqLUoFHbKpIpYmF0TjxeYO6lv5zDg9FrR010GpySEQXsCTT3wFS/MZnDj2GZTlFELBZfR0rMamDZtw/OQJ0SmtW71ZPNZeeP4A0n5g6+6duP+eB/D6K29KAgglKGQl2D3OOYxzJQ2kudHmQkvglUolpUmE5cFkKi1m3Fyk4rEIUCigxmJAJhyCVQ30NPvQ09kmoGJobAbLsTLSKh1i+bRYplB/xnBvr02LbZvXYXZ8DPFEWgLBi/RgMenErJpgw2c3o05nRjEagEpRgMepwqquJtx9224sjExhemoBGRhw5MJVpNixSSkJDYYTLLFSL1SWLN11a1YjHY0j5F9APhWF1aRCV1urAI6vfe0b0jg2NnYdI8PXoFYpYDGaRH4yNzeDvq4OMZ+mxvL0xQH0bNoFT8c6lKz1SMKMeJkJAWpoNZUyo0ZZho7m28WKvxWfXa6XVXJDAGM+LzXhqr6IgIp+eQQjPG8CcVal+MNx5DpJcMx1hdeFx82/qfqYVTVKnB+qGY3UQvI9tJUgaPPUeOU4qGGqZmey6a5qTMrvq2jJ0lI+m5yclu8hc0NgybGsGs1Wu0iJBwS03/REqwrwq92ZBPIbN28Sxq7OW39Tw1UBpqUi47ps0tTESY9sGT9HGg3KBShKZWTyOWRzRZSglAg6g9GEQj4nm0l2qDvtVtkwcA5migqzRpVanWinxe9SZ5Ax4HxJE+tQNIKTJyuNgtxE1dfX4cyZM6it9YgtVCabQnDFL8wUx5b/0QMwKcJ8lyRyUMv2wH33ShnfajKKtIvXZHx0QvRuBOfDIyNwuR1YvbpPXiOOGh4ekXGlNphg69ChQ7L+0dGA2ryqHQcnXbPBiHffeUc80Xhtqb3jGCo+OTFY5gVkjZM3CRdOucFuHgQfUPp+Vdt0ebDUYGUyDAn+LxnQ7373z2ExMe18QWrhH330gcRg/OG3/wBziwuSBSdRBckkGnyNkgMXDgRhUqsRX5nHxOgQguGAGLkuZiI4dOY49uzfh1FqFoansHbVOvzON38fwXAMhz4+LLX5fbftxeD1a2hsqHSIOD1uAQps/Wusrcf85DQmRiZkcOmQvW7jOtmhpxIxmRiDc/NQKopo62zC2MQoApEoGpqb5CEiIqdBbjUFnuaIvIm4MFrtNuk0IeLW64ywmm04f+Y8dGqtTBKMtFFDJcCM1LBap5YdKstQZXUJZQV/p5HSJIX3bS3NcLs9GBgcweVrV5Gidk9B1+4imlsb0dHZi6Iij4mpEbS0+tDR2Y5MtoxrV6bx2P1fQouzGUjnYDMp8dyzv8Q3nv5dsVAwWlw4cuoITl05jkQpjoIqj1Qmi9aWLmTSDABWY++u2xAJ+KV7VEAZSvj6176J5Zlp6UxktxbBJwEVx5WC/kyazQpamWi0ai0y8bSYbOaLlc4ZlkirP2Kcx6DzaFQmQE4GvHHZps8HXakpIZljUK00JEKr0qBYUKJY4g44Syt5GF1m9K7tlpxGlr/dthq0N3fh3n33Y/vWndAqdZiYnJZopPfffxc6RRn9m9Zi7MZVfHr8Y6zbsgHxdAYHXn9LxN4l2WFakCwkYXfaYDQYZCFeWVhBfIlpEFIhlrKtkpHy5UqsBoF1pTRRknuelDN/x/tC/HYIPkNREYYSRBOc8V86olutZiTTKSTTSQH2ap1SFr5UPIvG5gahtCXuQ1eZgAWkllBJAVAr4LBa4HQ5ZLfJ3dgdt++T11858Br0Vj3sDhvymTTmZ+ahUKlgYLu7Xo3QchDeNre07PsnQtiyfZv4p124ehYZxKDVAbl4ErFwUUTpcgFNgMIN+Fq9aOlqgNNhhkGngn92CeWcAg2udnHf12qssFid2HnrTrR1tKKjqR3xdAwnTn4q53Dl8gCMOgMaG+rx0ou/RX2dD8VyDoNTN/CNb38Dl4YvySau3dcGm96CF184IM+Umt1+Dg+Gzkxg7213Sz7pL37170jll9Hk88FSssJT0wCFUYX61mZ86YmnMHB9GH/6P/4CmcgKHvjW7cgmE/jw+TPiVN/e14z65jqcP39e2KqHnroHh48fRj6Vx/zUEtR5hhZHUVNfi61bt0qSAe/zVw+8gNV9fZgcnkQwkoaxRoW+1avgNnpw8ewluAw2FPhc+mehsAGtq7zo6O2EWW3Eq89+CJNRJWxxx6pW2XiNjk9UIlUSWdmU+ZdCCAUiaK5rQyQYFl+rTD4j14Si9b617VgKziAYXcHjjz+B0WE/Pnr/EwnLZuIIS91tbV1o6ehELBEXMEWXeSYzWAxOdLevh1FNPei42BQxtSIWDcOo1UjeIk1P09m8lODIHFGcTzNffo6EXSfT8NS6kUjTe0tSKGEz6qAtsJknD6OqDF+tG2v7ejEwPI7hqRXECiXkNIrKpqBUFr++dp8Nvc0NyCVCSMaSmF2MoawzIpyv6FLdFju0Jd52aolbKlPHZlahyWdHb3sTulvbMDoyAX88gzffP4WSFnA4a6Ch51+WzQUKJOKUL7AhQQuTQQN1MYdEJAStBvjmN59GMBrDUjCGO+/eD+4bw8w7Rg6xaAjJZMU7iuyO1e7Ay6+8jYLSiNbV/Vi7Yx/iJSNCebKwdhhtLoxOjAuLQ49BAjsyVdVQbBGXKBSy8FKbRPARCAUFHFWF5MtLfpkDWbLkQrziXxIAVTVEJSiqBnhXnfT5L4ET/61mTFLMLvNSuaI34/eJC36hAh6qGZX8Dr6PLBmzLEm2VDy5Kka03KRK49bNSCbpKFep5P9XtWF8fzXPkQCD5VdihGpYOf+eAKSzu0vKfzqdVjao0k1ZzMv79NpKEDsxgNloFLPpYonNDhVWbykQRiLJ+79iPUEWTEK6UZa5MRoJCSFUKivga2zC7MIi6rw+0Y2zwsCOfOnCVCpFIsU1h2POOYVrzY2RIcEwen2FVGD1g5oYd40T2Tz1imXMLyyJ1IT3QqUcbMHS4jxWlpaxZdMGvP/eB2LgvXrdWmSoFc6kUeNxCbijhKvSDVvR3LEBo1KaLEhjHTvD/+iP/ujzUnBDQ63MA2wAPHv6jBwv1xCumYq//ruflp9//nl86UtfkswrlqKEKSONplAIqGlpbZIBpXCuQp/mPm/t5UUnw5SIRbHiXxZK89yFsyiUC2LYWDXDq8YkeNy1go7NeiMcFisGrlzC62+8IgvkV373aQQzEfz1j/4W6VIet99+O6YGRxFaCYJ/9+BDDyOUjOPAgQOor/Vi09r16OvsQ3trB/Rmk5w4yztzU5OIB8KYp7NuPo+f/vxnaOtqk/ML+gN488BrqHU4kUsl0bu6GyshPxZDAaQKOYTjFXDG3QWjkvg9LEUxk5E5lB1dnRi4cQP1rU1Ys2oNLp26gGQoDieDS+MplHMluG0uGTcuvOx+UjJXUllAfZsPRocRBUVBzHXZWcmdXo27Fh0dXWhuahA35DOnTkrcEDtZWCluaKlHbZ0T8/55yY8kG+JwNSKwEEMhkMWTX3gMycgKnvvFz/HNr30Tf/SdP8ZLr7+Of/jXf4DSpoDSrJAFZMuWrVjbtwHBRQocZzA1PiXX+/Pg11SF9UrEIpIDR1au6aYr89mz5+UBoP1JPBoTmp6CbJ1SU6HLCwwQ11V2eVnu8FTw1XoxPTlVMS/kLtHtRjQelxueIL2pqx59m1pxbfAqhq/PosCOPQID5twZTchlbyIFHVWqStTUuvHwF74o95jXW4enHnsayoxWWKHJ2Rk4axxobKjD0sIUzp87gdffOoD23k7klGWcvXQVao0WAb8fwaUlAQuz03Noaq+TSfDKpStYGKYWoPJDhkyvNYpZJXe9nKAkAkOhkAefmxYeKicOTjp8mGKRSEVwq1IjI+dIIW0FZPX09WB+cU5e5yIokVlGepFVmLhUnjFFWXktm8mjkC2L1o9lcZbpaz120XYymobB7vW+FhgsVpy5cA7eeg9qHDZMjI4gmSqjhb5trS24MX5DBrTJ14LrF24gk6AtqFLKmnvu3IK0IgaYyoglokiE0wgshxAJx5FMFCr6RY57DdC7uhltTY3CdtMglBOow10nHZX5TA4euxs7Nt6CloZmdLT0wuZw4Z333saRY0dlwuRzlI5GMTQ8IAw0LSHW3bJFjJFDiRVZSD/54Ag2r98sDO3UjSmos3ps3rQDJZ0aHx39EOH4Cpp89eip60FrUyfG5uZwzwMPYMumzbJ5+oPv/DdMLgzgS9/Yi8sXT+PioVkJHdiyYxMWlhcRDIewZnMvQrkFJHIR7N52K+YnlzFwfhpqlQ7d69pgtZmwPB2QeeLtg+8I+7k8tSxpEOY6PTZu3oDARBBnjl6BpqyGwWoELEXAXIKnxY6NWzZgiY1C0wu4ZdM2NDa1IJJO4qOjH0sJ5b4778fB1z7EykwALc2NsFvsCITi4sZPJt1o1CGVjsDiMuD+L+zDx0feF93aw194DLNTURz66FOkEzG4nVa01LdBpzVJrNOadatlo9HY4JVKgaKoxqqeTShm1MgmSnj3jfdgMeiFHbx8/hwUbBwxmOU5ZZl7y9Z+SXugFoyMmegfa2pEl+MPBSs+cfTDYpnfZUcxnUAqkhXT2bV9bQIIJmcDmFkJoWxUI14oIJWmmFsFl1GDllonbFqCtBJGxpaRpDTAwVIR2bEcUuEkstkCmpn3SyuOcgYerwUGixa+9ibUN7fgwKtvYerGDKwqPRxGeu7psLAwD6V4n2lv6lULsBr1sFl00CtL0kjQ1tEpneKO2lrRuFrNekQ4j9aY5H2BSBzZXAGuGi+uXRvFgj+KuqZe1LWugbWuBcmiAVmlDnqLS/KGqWO22a0CJlhJINggMKt0+JVFm801kg1JnBu4Plbc4m8y54qKFo5jRmCUy1f0rBTWExxWY5T4O4IKltn4uVUz1oqtBqUaFdG/VCg0ms87CJl7TPDCOYnzCgEhS2hVX7JQOCDzGwEMGZ1cOi9gj99DoFcN7JbSok4n81XVXJbzOAEZj4XAhUwX5wQSDNRlVcEhv5tzdMVyokLIkJ3lmFH/RaDkcrBblg0SCtmwslo0PTOLZIobXjJqNiGKFEUCT86JKZRLChhMRgTDUWRuRkQRlxDQXL12TY6BjJ5ETJR60YkAACAASURBVEUjcp56g07iDWmTIwk9Bu1N7zQdXA4HZmZnEPAHhbBwON2oqamVTTd1hrTDCPiXsTA3LxnSnPstdockFHz04Sdou+luIM0I/srawRLkkSNHZY1kpYzH8oMf/AD79++XMevr6boZw9QEDRs+9CYBiTzH5557TjzfFP/wb78ps/WWF0R0RNOTlYyoTMX8k+iSJypCQ0VJPKYIftgpwQvL14h0KVDm61yEFhaZvk5Ni1NeY/i45Gqp1KLb8dXViT9HOBiUOm17V5ssAHnkoTEqcOTUUbx76H25aSjAp3/V+I1RYSboRbC8slgBTDV1WNe7CetWr0NTaxNeeeUllBgWmkygkMnIRMeuCZYNZ+ZmYXe4ZDcZDoTQ3dou9e1UOoFQLIB4Pg+FUSPxPKGQH1arA6VMBnVON7KJhLAW1Fow2mbGvyA+aTRjvPjJOckwlInOaEIyGJO6PoFOHgVxaafBHO0BKqs9xWIVuwBaZ9f4fJJVyTIg/b82r18ngnP/8jJOn/pMHlTW/3PFDOwu680bOI7a2mY8eN+jeOKBJ6Xc9utn/wMT42PCTrDL1R8N49MznwLGMsraEkqqorB6VoMdUX8MyrwKS/TRsZOxUmFhdl5E1lQC13i9ov3j+XDHwt0NS2O8+cqJEjwNHhGwEqwu0KhUzc6nGjEZjsUSwoxyJxiOBBEJRqAio8TuUb2uEhfC2r1eD5PdgKbeOjS3N3F/hoA/IqCA8RqFXBGpZFqy0SRzzR8UsXlzbxNa2lrgrnWjr60HW3u2wKy2YG56QTpX9t15B9q62zA6PYDv/833hIG1OJyw19RCqzcjFIpKGZA6RsbgRGIhAcg+b4PoyMaHJrAyH4BRY0AxX4RawV2eQbopq7tOod5RlHPhg85r7av3ymJG3SS7lPnA8VnIMXPNpBWLAZZ1dUadaO/4WSyD5tKFSqh9MS73f1lRFlE2W7ubfU3IJlPIJmNio9La2iw5qTMLy9IJzBilYIIht3qs7urE4uyM3C/MLmSHIwX/nW2tMOpsOHPkHDJJno8aOpMKqVIcrhY9bC0Oael36KxwmpzCwFEzx6zA2ZV5BCLhygSXAOwetTDTdIr3+BrR3dULq86CK2fOYfrGCEppoM5NHZkWnnoXTDYrSlDBZXfBoFbA5XDi+Kef4uBHH8Fgs2H1xjVQmAtobmuAf24ZJqUO6zr68M6Bt3Hb9jvQv3UXIoUcJhdm8dZ776B/42Y8dvcT0KqMUKgNMn7smB0YHsJXnnoKCmMa9z++Bdcun4FbV4fhgUnctu8OvPz8G/D1eZEqRBFJpuFt0GH9qg24en4QubhGJkua4165egFjV+dYPUdNqwf13iZMD8wiGguicXUN1q9fh09eO4zIYg5sMqRG09Fihd6pga/djda2eqQiUXhdHrHlmZiYw5EzZ1HSAP1b16HeXY+l0TDKGUjjDMGkbNrVjGYzS+yQQp0TMLL7tlvwzodvIFuI44uPPYloCLh47gqCgUUUM3ncsfdu+LzNSKdKwpR9/MlB1DfUYtvWfvFI06mNwpqt6lyHQx8cxvtvHZQNJkEZNTq0lOF8ylilLz7+GA689DJK+RxM1J2mEhULhWRCpiweXyGbEW+9Vp8PcQrYE2wMUkFdZDelBSqNEf5oFIFkRjzAoDGIJVGN3QyvTQ+7vgiv04mZmSWEk2mYPR553l06F/yM0yly08O4pjz6t66S8Xr3k3ewkohj646deOOVE1BmgA4HsK6tA/EQo/DyIjGhV1g0QrF6DlqdQoAXG6yeeOIJmS8/Pf4pWjqbMHxjEG3NTdL9rtVU9M/pXBEFqCXfMsrNCE2WrV7ozTVIFtRQ6a1I5krQGMzweCvPOC0aWP5jeUxKmDejizhWOl2ljElwxGif/y+ayFYxdTWZZJ3l/MlGOiE5ijkhL8T/c2amwijdNCzl62RQSGrwdTJS1WYAMSB1OgR0VcEbqzdVo9iqPQPXUc4LYnCbq/iG8bik7KvWfx7XRLBUTSWo2kNU5zgyZFzDeV9wc83PJMCpcTnR2OhFJJKszGPpSiensGQ3y7TSEUpZR6mEWCQkuIFrh8FkgE6vwuLyMpRqHaKRmOipSQxo1TrRXSfjFcaL2t6Kq75JDNBr63wilKekipulbJaWGNNSflxcvmlN094qOuhLly/I8fp8XjTWN0jzC8mOeDwjnxmORaHTVxrUmDCxHCCoVcPtcIqk59inR9G/abNcq6tXr0tDQCxKU2c2cZnlPiBO4hh5vT45f4JKjj+vDQE3r6Ewsi6HvI9zOUFvfV0l6J0AkVYc1P8pjp4eKUuwJyA33MXLl+TCs/7JAyZtyUHhRWQHRDTKwM2EeAURyLH0NTQ0AJVSKRMkkXUg5JeDpREq2SD+hEKVrC+WxDhQLBlJDBIF/akY4jn6jyVQV+sUN/v/+NXPhbaMBEP4l7//eylHPvPMMzC6XVKKLKYyuH7huux2d2zbjenZKUTCfrhrHHA5mU+ZwdVrV+Ri0CU4mU5jadmPupp6eFw16N+wBcUC3YKvIZIMo6zToqW7HRNzc3B7XMhl8jj7/zL1HWBylee57/TeZ3Zne9FW9VUXRRKS6MU0Y8AtBpM4jkscx4mdcu0bO9eOU5zkXgeH4BYbsIEgEMUgISGBhAoSKiuttL3PzM7uTu/1Pu93NCR6Hj2g3ZkzZ875z/9///u95dgx2HVGafFR3u2t98Hh8yCwFIajziXS79mrk8hH2KrSSgHDdhW5T4Sts/kSWnqaYPPaxZ8qnk8ino6inK3AVG+U4qCaLcOkMiMWTSvkcq0a3b2d2LZtG7p6+3D99t3wuX34zXPP4V9+9A9IRJfR2uiHXmXAV7/yp/js576EZD6DF55/Fq/tf1mu9+133o6FSBgvvf5fCEXnUQAdrBUiucdWJ6ow5BUX7kw5j7rGevFTM5OAn8zI4AnOzSOXTkuAe1tLi1im8GEaHhpGNBSB0+eW+8iHjC1Ywr8j4+NQqVXCj2FRxnbIclhRzmjVJL4CPp8DFptVeGPL8QjiS2n4e11oaG+A1qKDv6UBLpEQuwRhTkXTmJ+ex8JcCFmqyEo5lDVlWGx64bls6ulDk6MJF967ir177oarvgH7D72B5VIYqWIU0Qjz0KzIJqpwOf1IZgvCizPo1ehob0ShnMXJ948hPBZDY1c9rt98AyKLUVw4ewHJSBJmg1UeRoo0OCnW2hMc0/w3nwVOctzYcOwzsqz2Ov6XimKz2SQtb3LIqLRkzBKfBR6XliPhpTDUxioy3PjkAX+PH11tXZibnBW39+2bN2ExOA+9SY/h8VGJwtGaLOKQXigrJpLrV/Xh6KFD8qAvR6PyWV6/W+6hRqVDZC4Op80rxsUMvq8ai+L5Ze8wiYIoFY0jHAoiHVZUluYWwNXghN5iFzUw804jwQWMDU2gFAHMLpWEnZNzmEvE4DBqMT8VgLpsg9FqQ7QQRkWrRiSZFyVzZ0eLIJ8+N80ULVIwJrNpTIZm0bGiA7pqFdtWr0UhuIxjbx1Cf99aTAcXMLkcQbqkwhe+8EeCwhXSZVSLOuSSBWxYvxE2q11SOL709a9hcOw0jK6UCEpuvu4OnDt7HgaLTvIk+XlcNHQGHcKhJUQXEiinK6Iy7Rvoww23bcILLzyH+FQZdS026HxmeNx1uPj6oGygdn18M6xmI17/5Xswq/XIppifWwacQNPaFrjrWLgXsba7C6GZEI4dGZSAb3InV25bi5Y2hxRF0xcWMX01gJtuvAmvv/46cmxJZ2mAaYLBwgclh3UbV2H12pX4yU9/CpsTePiTn4RR58Phg0cRCsyjr6sXLrsP7xw8hl3X3QJ1VQenxyZRYucufogv/tEXlAm/sUWig4honv/gsqBjpFVcPH8G3StaRfV8332PilhldmIKL77wPELzc4LY0w+Ri5R4JGo1Qkh22G1ip8JWkg5qWI162M20cWEKhR5qzgeFFNQGE0pVvcy3PdxwlZKwarPwOWzSsjdZbChW1ZiZDkJbNIo1Ds2iS7oKIuk8dDagb3UbUuScGmxi0RGcDeHGDVvg0umQWpiHS1dGNBwUnmCpCJjYjs0VkCsXYbE70dWzDgObNgtCkkouIpmYw+z0BNQqHRqam2QzptJpYXI4oTZY4fQ0wudvQaZIdYYZ6VwZao1JjGEjkZg841zULVazCLc4x3FM8XkiaiOkeYMBNptdKXavIU10lFcKM0WBnc7k5JoqvDCDFFiM/qtlJbIYY5elFsjNY/5PXyvO2TWyPQskcv6EHmKziUiDx+FreFy+l6/h5/L8+W8em8VCzezWYlI8IPk7Fgs8Nucyvp/qxZoqU7Gw0HwU+6SgqW7YrRbhkWvUigCB8X18TyyhRCHVope4VgjileFGO30tcUDpMCxFlY1kNpOToo6F0ezMjByvv6dXOgbnP/xQRAT8fv2rVokKntxkru/c/BNFY2vWoDehXC2JEeuqVf2inGxoqEdoPgD2NrgxpDCR14v36OrYuPiDxpNMSzHAYlW+p2JQqxMTen4+QQVeG9JHWGyPDI/jyJF35Bjkgt58y23ia8brxve5XG4ptk6ePCHv2751m9xTg05R1XL80Mt19br16F/Zj3KpjKNHj0rxpnrupSNVVsCE2ljVkRNUgzp5QyXU81oYKgeM4uWheIvwwwjTsXizWhSyHYnJvBHkIbCiJUeLigkibKwGaXwqA1atRyypiAlKmhKqBhWy5TTee+dtDF45j1QhA7VWhZnpSQysWoNvfeVPhRfy1pEjeOyxx4TQuRxawr4XX0dnZxf23rwLP/qnHyIcDqKpuQ4mM/2sltHc2iTozfqBzTh75kOUClUsBZdkJ8X2XKGYhdVlg95qxukL50RtNLBpI95754jkwhXTWWQScUHmcgw31QIOnwMD2zbh2NFjKMbysBqN8n3Zcmpo8Ao3hAqhWIbmghXYvTa4/XWoa/DCYKFNoyJzjiwtIbEUQWQsISiQzetEliHgBi38zfVo7+jCt//6B+jtXItX9+/H+dOnoS7mEF8MYm58FJ989LPYc9f9+PXzL+Ly0BD23LIHTp8LVqcFJ868j//8zS+gM2tQUSm+LETwGB5flvB3xSSQBXRoUYnl+PIX/wgnjr8vKJ3VYke5VBJkcyEYxJZNW1EulHHy5ElkuRtmVBR3hZVrsSCVMqbHp5jnIg7iPV3dkqjA7E2aoylRIU6FcKqCPLQ5IcUr6GH3pg4xoo0XokgUkjI4Kc9v9jWiwdsEi9aEwNQ0rl4ZRCK5DK2ugs7WRpTiUazvGYDL0Ibp6QjOXhpBUa9GwZhDfYsbKnUFU6OT0upVwwSH3QtvvR8GElhUZTQ31SOfSWP4yoi0MzVQuHZmvRlvv3VIEDsqT/lg1naPNc8gPgu8j9xxc+dLKF5eowFymTx89R6ZxKjuIl+TGwO2tDmZ1zgb2qoKWoMGRVUR2VJeRCl8rrizXJpfwM4t16OjqQXLi2GcOH0CqWwGFWaHWm0ixW9obpPJmBL9eExZPOj3xmWOxJvGJi/mZ+eQXMxAw/D5sgp2tw1FTQp6tnnsNrQzQzGZQjSygPmFebR316GRrUVKweOMWQMKmQK8did8NicKyYwoM9f1r0E1n8fc1DiCc5O4bvtO7NxxH5ZiERx471VMBiagMVmxZ+9eEdQ88+wvkc+w7Q0YbYDdbYfZbhOndoNGh966evQ6PXBpjDh7bhAjcwGo3B5cv+cWrOjsQ72nFSaDG5l4Efl4TtqlK9o6UaSL/cIMXjv0Al5842fQG6sw6ewyYcdSizhzdkjyPQ0mHSwGJ5bmoqjE2X7Sij/Edbdeh5ZuL377q/2CCLav9EPl00rxPvLOOAwOHR78/B2S5XvurVEYoReEqkLU26dG70AX3B4LTrz9ARwWIB74H0pVrQbuFY24cXcfzBo9jv/uPO7a+yDuufM+aYP87+99h6Z1UGuqyBdSqKjz2HvHDomFeua556E2Ao9++kE0+Xvw+v43MDc1jZt334bg3DKGmNPo7sCpEx/iS1/+ssw7TGkoVfOo83vFl5DCmlKOkV5WQdo4Ru66/TZUq1n87Gc/x6cefgx2mwvVYhk/+se/RyIeg06t8MuinL81bAGZoEFVEMVUMiFzvpnmnOoKnGaDbOa4NnBcW2wmLC3HJBapsbkV0dgiMskoWhr1MGirUBdVWNndj5nxaVEUF8p6mKhqzySRLKehdhtg89mhNeqEy7q2czXef/cUDBoLfC4nutoaEJ4axoYOP8yoILIURTiwjGgkAxXVn2ogliviiS/8OXrXrBPF4IkTh7BlUy+GBi+CMbR9q9ZhZGYSJJ2ZLA5ojGZoDFaEo0lkCyqodEZEI4rRKRXY3Gjp6TZgp8eX0n50ON2CdNJ5nn9oii6v1ypRRlz3RB2pNwqoQVSXcyANlwl4EBGhL5WsrSbF7JXFF+cWgiQ1gj/nFyIoNUNYfjYLCv6ei7z1WleG804NAWNxxfmT58ONIRE6FmH8fc1igxtvscQoKogWO178U1NhsgXKc+Nx+F8CMARoxKU/l5NN5qrV/eK76fN5BeHi+WvICy6XpTPF8cJ1hYUUkSO+j+sF/zicbNlOo6pSyfXh9+Y6rfiwuSTo3GmzSxFFpOl7f/M30oG59957RVhFGw4WPeTEkX7C78n5tYYk8lpLgk2KAFJQ6CjkHbKN2tjYIN+XIkaHy41QOIzpmXl09/XCZnd+xJWzWi24MnQZ8UhUijt+v9aWdhGdMSGA94LpL6Qcbdm8TcAGWoqwaCe9RqFupeVe++vqFTGC3SpFNLsbBFB+8Hd/jz/75p/L+Qs4VqlC9f65qSoXjFr1LREYHGTXDNdofidKy2JRbp7RoLQiFXdcSj+JGOSRuJYqTwIkSXccAKx+2W7hgKnlPxVzSv+0WixJAaelf5G2hKnlOUwHpvDO22+hvoHy5yiW4lFUCmWko0n81de+hZXdfcgWlQfx8plzQjhndBMtN06dPIZcNo7FxSBKKIqVRFNLEy5eviQPSXvbCuQzRcxOzaNSUqFSqMr3KFZzYrLavqJTisThkTEFLq0APR0rhBhOd3k+gFxs+fDV+X3QW0wYGx6jnbMgZHLDVVVpWRarVbjr7dCa9VhMRlHf2CDHV5CVDPL5ghS7hLINTrbUIvDZ6xAOLGApMIdsOol0OoG1a9dj09YdeOLxL8Nu9EJVLKOSSeLCqXfw93/7F3DbHfA392HdwPXo6O2Gye1A1ajGZHASP3n6x4hn6RtjhFpTkV0QCwUGtHPHbDY5BB6mMzonv1r2FwsxktXzWWYrGiWsnEUai5OeFT0IzAWxuLCoZN2JVbBGJgm2TFd0d2FkdBRnzp6WQR9ZWkRkefmjzDCSLNnCo0qNgb6Ez7RVNWxOK7QuNYqGPDbt3gBvuw9ldVnJ6axoMHxpBNp8Fc2eOphRlVxGi16NW3fvgNdqgtFgwanzMzjx4TC0RhcYpR2JhmFzWGC06BXJcVGFRDSNTDwHf0MTYrQzySRlt9/c6IfJYMYHJz+QxAG33YVV/avhtjlw+O3Dgg677A65fyxEudPU0p08L8ZxMtaptmEbQhBlrVpa9WzTCnHzmn8fx460Jgp5UXGJ3x8J0TqVLPAGqxGRZEzani6bFZlYAj67B353nQhJqioNEpkEgpFFVI2A2c7oJJNw0Kj+pfcTBTixdAwuvx3TwVHUNduEKzVyJYhKBlJ8dPR2oKLPC3JbuRaDQ16eTqNGuZCGUa+QvQ1mi5htlqtqROIJZFNJ5JJxmLV6WNUW6NlmzVfQ1tCEsdlp6EwefOOb/4zleAwvvfZznLt4HF6/B+0rmmBxGnB28Cx7YeLsHQ2URfXa1d8hPNAr50dgrwD3bBrA7s1b8eaBo4jkS1h14424ODaOdDqDhx/6HNb172SON9KRGJxms2S3Gm1GzEUC+Mcn/w+uzLyPdCEqCkci93OhaUEO6xu9aG3swtJcAhePDUFdNKKSJTRdxvrta7Bu60r88t+fg6oolEas3N0lvNqZ80HceMN29G3txGv7X0Vhtow6RxMKpSrUNi0WsYj2vhZJWTh3+AIkAVsNOCxapItEf0xwNNhx3Y5ueBxW6HMurO7bijpfk3B/fvTPP0Q0xpy8DLSGCrSmIu594C5E40m8vP8oNCbgkUdvR0d7H7777R+ht6cFd99xL/7z6WehLZvQ3dgPs8GJgQ2bYHfZcfz4MSwnwygJL8uj5Pmt2QCnwyeCBnKIWKz+7fe+g0cffhh93auh4i6pUsVL//UC5ian4fV58MHJE4KEkOPIOYvFiBhghhflmEQ0aCHBOZcbBh6TTf14dBGNDc3I5ygb0mBqbgZWO73zCrCZgO7GdtSTSzcxjxjzCqHCEpWDOo2YUZvqbKjoVIIIdja3o9laj/OnLqBQVom1UUtbncQxuSpZCUk3qyFijEQsj8WlKCpqDUpaE6zeTjz8mc+js6cPVVUZofAkPjw/iBW9G+BubEMeamiJ+i1HRM1nc3owEwojlS2gvkkh4RMR1KMCg1YlAgnyphn3xRYZVBpBOQlIcF3MXjNgrVQUrpfd4ZJ1hB0BXj9yyKhWnA8EZNHnos6ijGthkPMZ3e2vcW15fbm+ErGqtQAJmPBn/Dxea85p4geWVYj8woyhE75e6WgIUHItGoh+Y3yeOSdzPuLvOfYU8V1G3se5g2R1/uH/8/dcE/g5NUufWk4mC0huBO0OK5xWFmJq2BxOAXX4PWs5kLyGPB+eN78fj0V+lxSBXsVBf2ZOEQcyEpDUIhZavA6yBl9TaUoRTKQ+siQFDVMTeNzwwiJsrjr4G5s+yrbkZwkfkgivuiok/dnZGaEqEVmjAp9rNc+xucEvnDOO61B4Wd5HvzQCGCyoJkbHYLdZsGEdrUSqmJ8PYnDwslwvGvZSmEeRE/3nWChSrcyff+c738GNO3dIbBPXRl7HWlGqUVWVDXm5KCk+i9EYAqGgHIPrC2lSqg+vhKo1+3/eiFouVw0CLeSLis9IqaRIZctlucD8N13olXimsvAHZEGqVhTJq1YjqACPyUmOJ8I/laISZUBOA1EhkxE4c+E0Lk9dxdjMGJYXAjBaTGJCmCH6VKwiHcug0VGHLQNbJbfQ6/aizuHCF77wBRhdFmmJ3HrHHkxPjqJzRZuYcnZ0t0sVy88mtOl2emXyD8yG0b2iD9u33YA3D7wlWZ/kJtB1mN/pww/Pi4LE5/XCX9+ATDotg409fe7oazw68jhIANSWlMVZp1cLykGFpcFmRH1rPUanxoVIS6SQhRh5Y06HGzft3CPtQipTZ2Ih2Nx2PHDH3ZidnML+F16Cy2nHjp3X48DBgzCazWKGumXdLnQ3r0B8fh7f/daX4TImJNKkf+0ulNR2rNu2Hc+//gqG5yZQ5uRuZoRHWVRVNOGz0SFZZ5SBVSmrkSJhOxSCUa1Gvc8nrQ7e2zUrV4l8uFIgP7CC4FxAlInMyWT0Tm93Ly5fuiL3nfmC0xPTQuxu62jHI498QvhSHA8UY8QTUcwMj4mXlSh1DAYUSgy5j4o1hNZghFGlRyodg9ljgtlrgsGlwvU334BILiKO7yxsFoMLGL80jHgwDYcO6GmuR5PLies2bcbI0GVMzQcxEcvA2diBls6VWF5MYWpkQjhh7PuTf8aiijwGeolZLFbMBIJCDk7ForTEFaHF4sKS2B1wnKSTaaxbuxYLgSAiS8tYDC18ROrng68XVMAqrytemxQZRiwyeI3CoWNCA8ceCdPkmpBAynvA6l4QNnoC2ixipMtsWLVeB71JiwcevBenjr+LbDIJj80pmYRDg2NQa3RobGuC2qRGBmmxalkIxdBY34pGXwNKhQLiySyCy0FUDQUYnCrkqstYu67nmpijIpFOVJ4m8lGoDMqCazBZoFEbJYczn4nLM6wtV6HXWZBIMF/TywAdRCNhmDRl5OMJFKLCb8eatg4hx1aojG3uRmvHFkHwMpl5qLVZaAwV4UXBWIbGqEYqW0K+oEKpYBCF0sLiFJaCizj/3mV87t6HcdPqXkwNDiESy6K+owMvv3sYFydH5dnq792Ar//R9+C1N0BXJdBZgctsh8fnwZEPj+M7f/dnWEyPoL23TtzmmUFM02B/kx9qvUZc/XOLZQx/MAWkNFBV1LB6TbB7rHD77Rj84KpQPgmgrd2zStIo9BkTNgwMoGou4sAbbyEfqsBt5qYBWMwuSvu3a20PDCoTRs4No5qgOlEjiHyqkIe1rh6f/fwnsRQbQUtDPZyGRhx44z0Mj00LkhCYnxQD43KlKJzMzl43brltD468exKXLs3KWLrljo3Cr/vhD/4Zm9dvENXxu4dPIjC5AIfWg47WXuzZfTNKlSIuXh5ENp9BRV2QtjgDopmU0NHehd7efnR39ePIkaNiSL13924RULEo4xxBDukr+/bJ88CgeapjaUvw3rGjUkAQKaF1A8nl3JBt3bYZZ86eEtNpLqLhABXSGrisTjhtdZgPLAAGHeZCC2jtsVAQjCZ7HUxlFZrMNswGA7gSXURJCyHvE9UKJZclbcPl0eH6zVsRGprBYmBJ0LzWFe1iFO1zGOHVlqHLJ9HkccJEZGsxLcgLiwV3fTMqOic8TSuwfdceXLdrN5761S+EG7aifytSBbbfmR9cQe4amOD1NyFfLkkeb57kebUaU5OjqBRz6O5olRQNquSSKboTmGGxOa8pKsuKIapE9qih1xtEdU+UVQCOa0UZ222cM7khFc52JvNR0PjJU+9/xE/lWszf1xAmcpVqmz9+Ri3vkmspiy3yO1m8sQirOf0LMuV0fhRpVCPvKzxWxSOxBrxQFc0iiK8hcksnAx6LYheqNWsFGFtzNcUnkSAWLVQeEr0kH5JOJePjbLvS4scm50K0i4APxw2LGq6xkcUlaTfWkgq0Gj1GR8cFSaJlENub3Eyxxvj5z3+JHTftwvbtW+V9Q1cuiz8a/93YdsFAGQAAIABJREFUUC/2WPUtK9Da1onlpajSLnU6lE1ysaj8LeSUnFCLRdqfVH7yfNkqvOXmPbLRpJiNcyvvO4vcNw8ewNZNmxGLLqOhrl74ZS3NzaIYffLffoqBgY1yjxQ6hFLU8X6yJuD9unhpCMeOHcPH7rtXxgiv4eS44vvqdTvlWkxOjMFCMYfXh6vDw/Izm9WKI0eOQHV6cK5ag05r8QO13T9vbpPY/2cFvhMJbzgsFa+iLMkJGkb1if6a0oTcA0HC1Co5aemf0neqUlHIzUWFHM2AaiIFhXxC2oGZShbf+LM/gdtmxM179uDUBycxNMr4le3YOLAZL//2ZXgcXuzcuUe8WI4efVfMaVeu7cPFwQ/xtS99Uczm1qxdiZ5V3RifHkcgHBKjToF2KxqsX7MB2VQemRQ9mrSigJsLziK0wIw3j3inEQny++rk4SL6Ia7NWcWhOJmMS0uPN4SDhOQejYqxurS4K8Bb70EkHRGia+/aXtCwfiYwB4fbJXEezOPcsW0HnnjsD9DibxVF2Dsn38Oh9w5iKTSDTZs3iHlne2eHBKe/feQARkYvI5vI4I4bP4at/Vswduoc4vPD0BUn0dLegpHFMgyeNuy8/W7YG/z4o2/+MRYSIeQrSYQXZtFPQ71kCvl0XtqILAxc7jq4PXVCmpyZmMDw2StiCsqWyT133iMP09TYlEw+NLo9c/osqkWVtDja21cIRO12OGWSf3n/axJ5c/rMKdntDGzcgJn5GYyPDiOVSoj6MpXmYPXJdUwtJ6Gx62R8VFjA6PQwUxrvdSMQnEWpXMbq9V2oaEsw2nToXdMNvV6NS+fPS/i7Q2vE+u5+xINhtDa04tDB9zG7uIy61Z0oGfUwOnx088LgqWE0eprgr2uQVqfBrEIkuiADn4URWycMHSdXjLtFo9Ek18dht8NMnuTlq6LSIfGYE6T2GjmWljHcfJSJAKtUktBAZJgFOx9A7voy+bTYDjCViu9NZXJC3GeSAa8dYXpy9Yi8xqJhQVilDVKu4Evf+ApaWxrx06d/LLmPxUwedrMbRp0dM4EAFmPLaOlqgrPOKmN7dGQOq/rWoc5RpxST2QKSuTTmlqeRU8XQu7oJ3norkkT3qAozGFFUF1HVl2BzWpBapkpJhUSWZrUppJLLKFKIkATKWeD3H/sq9u65S1I5zpx4F/OTgygnUiguAjuvW42qVotoNgtbfR2WU3mJHrI57FjR4cfVYSIcOZTVJcCktP4pmPB5G2E3uUFYyttIMwQVbCUfKstFeNRGdDe1wm5y4KfP/ALT2TCqDh00dgOcjnq0OPrw8L2fVPg7RgdsOjcqjPWxG/CHX/89vP3Of2H1Vr/w2TweL1QVvcxZV0dn0NnRAFvJisBwCIsTSVkIctUs0gUW1mXh82l5T81abLp1QHiZy9NRUUIbXXrhcWaCOVTojm9QI6vJoGGNCysH1iA4ncT81SAMeQ2s9P9Kx1FUVZAqFeBtcKOny08GKfQVE86cuYRPPfa4tPt++fOnsBReRn0jo5yIsBslR/XkqUGMT00im0ti5Zp++Oub8cEHH4pqNB5J4tL5EfS0r4RFw+gZN9rbW5XNMMdULCG2UCygPjx35lpET1kWk9X96/Dkk0/hB9//BwmBzmWSgiCQz8qWVHQ5An+dV7hY5MMsLYfw1uuvS64sORaRcBRai17sgPpX9UlriWgDx305n4G2WpbA8kpBgyL5i6kE1CYNGjt8kkZfieehTeexsr4BweV5DCXSaGizol7vBEl4hUoZy6komrs7ZPEMTkyLAKSruR0zY+MIzgdhNQGre5rR6vchl0+gp6tLjMYtBhPS8QiamloQSxagNtmhttXB3tiOwdkF9G+8AWZ7I5bI362URF1H497W1nZBzfg3Ql9AFTsLEcQiS7BajGhuVDY8oWAYyXQOao0B2VxRukZN9R5RIRI95xpHnnENteLawbVV7H+utSUpoFP42Wp5LdEq3jcWGyx2qDhkAcQ1ixs3HpcoCosmHqfmb8YFXoK8XW4xTuX1J3jg8bhkvWbBxrWXRQI/g8diO2/NmnVybJ4rUSkW1OvWrZPP4SadY4b/rp1jjf/GYpfnxWKMXpv8jA0b16O/u51pdKJe5BrJrkKtxcpzrKUJ8FrzM7u7OuVcDh8+LK9jN4iKa861tGChUE86R/V1iMcTeOL3f1/ak4///hOSUBOJhPHgA/fhN889i0NHjmDv7ffirns+JuNduHUOu7z/woVBKQbJA+RcQd9IblBo7M57yxqGtJye9k75Tiu6erBmfQ8CwYRwPZm1SY6anRv46Uk5r7vuulvsLby+etx00x4phqmo57zPz6YxrGwKPD6xfWKxRhBGaVsreZ9syVLMQS4fry1rCSp6KUj89l9/GV/96rehOnp6tFrjh9XIgby5/ECppotKZU3hI28uiYJipileJjpBRsipITxHtIyqPVHFMBdHrVJifBisfC1vSjIc2foSX80ybHaSKhN48uknRaJ8x55diIZDeO2VlxFeXsLvPf4YXn/rIILzYdy89zbs2rUb0zNzeOoXvxAzRpIlFxcC8DkdSMYj4j7f3tkGi8sGk8sqA5Po0NjlSfz+449hdioglfnY2CR23bJbxAh0WmfgLnvH8YgSs8RdFHchWoNebjT5bfzu89OzIARJciuDggu5snwfxto0dzRjan5SOFNNPY3oX78aerNR8rfKZRXW9q3FZx75rBQT0cW4DOyKuoT3Tx/HCy89I35wq9eul6KsraMVc/OTePLJfxEF6JaVW/D1J76Cofc/QG+LF9nlYUwEpvHcm6ew++5H8OjjX4Tb34z/+8y/47l9v5Z2QToVgdVoQSoSQ3AmiBI3E+LjAIm1aW1tE6WnQafDwbcOILeYl3goJc4JcHhcaPI3yaIUXYpJi28xsIDrbtwJn9uDbCaPQDggfkzPPvecRG49/vjjkl+5/+WXxMdlIRSAx+cW4jDtAbmL5GRltduEX2f12OWhqebKiISW0NPWhga/Fw6nGaMTl5EpxNHV24ZSmdylSezYugMWrRGJhYi07t46eArBaAwlQwWOxjrUd3RCo7cgupiFUW2BtkI5P6HsAmLxRfj8Phm7VNeqyhrMTc1jMcSWjAZtLa0iRFkIhWShrHFKRLlkUQisbFES5aOpYKGUFzNIYmJ8uOwuh0yM5DJyoubDTuLp9NSMuEXbWch294lTOrkQ5BUk4suiVm5rbUcml0EiGcHc/LSIUDrbW5CKJWHU29DdtRrBUBjToVlE4mG4m+xoa2/H0mIa93/sIcxOzEGrMiC8EIXZYcHMwjQW4jOwe1QolelFFhNCKxkdJW0ZanMVUJegqRQVt3e9WYoEtYEogQq5VAG5aBVf/cK3sfuG2/D+e8fwwfFDyMdnkAjMoBJjLJYeWbUOGqcD8UwWF69OwGJ3KDtWu1F8yRYiUVEYNq92Q2/WCq8xGU1i4lJIydi0A6u763HT2jtx08a9KEfykpgxPHgBY/Nj0DUbEciFEc5ExBsIcR0+9fFPw1Pvh1FrgcPoFjK4zmnB7MIo/u0n34bdrYPeZpbd8+ilSQjnWA1s29GD0FU+B1Xkl6rQwIAkCzLOV7mKbC41BY14v225fTMK1TyOvv6++NZ5/E6k41l5Rurq/ciVskgjjsbVbgxs3oT33r6A6FwK+oIaamYVakpobGuEp8EnyFU8GoZRq0E0tAyd0QJvcwsmZqfhtFtEySetHrMKa9a1Y/3GdTjw9klEYwk0tFDlpkVgPiS8pPvvfhBHDx/H5Ogs1vRugLpiloKKBtHz83No4CJsscFm9cBhc4lZ5jPP/Fq4LNu2bRFU8/y5Qdx26z2CXHC8yaY7nZFYIxYIXDC4AR0fvYpkKoozZ05LoDn/ELnY99I+qLVa4c/IhjWfQzKWRJlGyIaqoAvz0yEYDBasXLcO/QNrJI8zy0VOb4EqlUGj2SxJD8Y2hyzW1qwO0eAy3PV+LGfjcLT4sBxfhA1qrG7rwsTZy+LHyESWaoVWQQW4vA4RKfH9DosdPrtThJ8up1PsDZZSeQzNhlGxNWDzLfeiYnQjkanCanEgODWNyfFR9HT1yvegdVI0EUUiS56RHePjoyDyTR4T+dZTUzNCRM8XKoKSmUw2Ufs5LQbUeRWuLNe6aIQGwIwhVLoqvJ5EALlYi8lrRmlZ8pzZPSCpnesp3yucbpVKPo/vJZeMhRQRHy78nCfZuhQnA+GvaZErKJYYnKP4uRSKsRjhM01kiEgVizr+jEVYXZ1fNt3cqLCQ2LZlq2yYeewaZ5zrHIsWWl3VIp/4Xr6mJiZgYSZ5lw31WL2yE9l8VQowmmAT0eP51hSYYpOUTGFyahwuh1MQt6mpSXjdbowMj6LBXy+81/nZadkQ8hosRaK4cddOvLTvFZw5+yHuuPtOsYuILi9gdOQqHvr4g/iTP/kTrFm3ATfs3AWX3SUtZJ47fcd4bfkd+Pedd97B3t174Ha78P/+9V+xYcN6uXa//OUvRfnLwvV/fft/Y/O29Rgdm1eECpGotJVX9fXj9KkT+PDMmWvG+RZsv/46+OsbMTAwIEkDl8g7i8fRv3K13EMCDtwdMZubxWItqJ3oIAtQ5nTarTbxMfN5PMqmqVyRDQ7XYdX+A2erHCQ8eV5E5vLxovINHGiKC7r9I+6MxHBc45jx9+yr82a6nVQjUnKvqNREZXYt2JNoGlExiWhSKaoQIU6ztUibjGQEv/jFT/HpR+6HGWUMX/gQNoaiTk/A6LTjxddeRa5Ukty8T376s5gKzOOlt14X/xlVvoBYOCyRHPTFou8LPa1UBh0qOo08cAyHHR8awcZ1GxFbjqO9rROvvvkGevp6sXPPLkxNT2J5cRnjV0eQiafF90xyD/ldKmXFZNTKcOkspifGJXNL8V0hgV2j8MSKWUECKqUKGnsaUNfiV0j97CEbzaIW4QPR3dYt7uhzM3PCm1gMB2CxmeF0e/HB+TOIJWJobWuE3+8TgcGZE+/DUKnCZbHguo0bsOvGbWIEefzoYSzHSdb2weBsQFPrKlSMRlydHkGqlAK0GSwvL2B5YQl6lQ4m4suVCmKRZSwtpYAsRDlEhKyuzY86DwtR+shwp1wn/LPJsUkJemcgcjqRQVtrhyCJ4fAS1q9dL+b7VA41NRGyHcTFi+dw7/33S/t5//6XoTdoUS0VxRiTO7iG5gbYPS64vS7MBOaRRwH2JhJQVUBWBZ/ZhXIiB5/VgTa/D2Ojg0illpDJxbFydTc8Ph8Gz1/C3GwINqtbvINeefMYNBoDPDYH6hr8SJTyyOs0aF/VLzuWeYoPMnmEp2ekPVNgNp9GhaIa8p3721YhNEvewaxMEqHggkDVVKlx98gJghwLZprxNSzyrU6rFG+UUre0KORXGds6NbTkh1XY2o9/xKeoQIkoK5Qq+Nu/+R68dWw3pOUZe33/qzh1+oSgvFz4aGhMcYLFyAnYL22no++dwAMPPCTIyXwogOGJq0jFYthz116UK3rs2rkH8xPzOPbOcWzftgPzwRB0Vo0UtKOTFwXHNaiVXFLmuuktWrT21kNnqcJk04rQIl0EluPLSOQYv5JBKVtBPqnBN77wt7jvlgfwwbHj+NmTP0Kdo4i2BhdigRDmg0so27zwNrZjbGJW+JiUzFLoUagUUd9Wh4q5BLvfhs03bJGIJUrbee0Y31TI5JFJF3H5zBi+87Uf4IG9H4exaMZSMIDBc8fwzqk38f7E+8iY8tC7FGGKrWpEIV0AmfuymF0zjdSa7fDWu1FIL8rib7Jb5ZpStZ3JF9DU60JrcysunRiDKqWHTe3B+TM8X6qFSfin+WoReuigMqjRv7UPNo8VR149Bn8bUR6IwMWsUVRbvFYk+C+kJ3Hz7bfirf0nkEtUYKhokIzH4HQbsGr9Kjg8DmWnvBSHik7qyQhGJyegstihMhgUURANidkSNwGbt/WJuuyV/UcEaepbRZ7mFTH17l7Ri1t23Y7nfv0CLAzFLusRWcriy1/8MuKJJbx//D14XE5B0t47cgKbB7bh8cefwPe+9z1cf91WmWc4XomG+P3Nkk1ICgbbVqGFJYmmYXD8mtWrBT1z2M0YujKIyclRjI1cwa6bdmDTli2gZ+HL+1+BXmcQ2gJpDEScnQ4LBi+eEgucDz+4ApNRh+///T/AYDXjqZ/9Bzrb2/GxOz8GZHMopZfxwn/9Gr42r3AntdGSbP7C+QxSmjw6N61CaG4aq30NmDs3BE9ZD7NGB6NZj0q1AJNOhYWlBRgdLjg9HmRTWZj1RmxaMyAFDfk+iVwJ9V2rsX7nrfB2DeDC1SlodRQ6UUQTEBS8pbNVvK84B5EQLsalaiWEm21a8oSgYh5lSeYTGn1H4wn5L9eCRQrLqIYXnhjzd5dlLuAayPHJDT0X49rva2avLLZ4DCLHNUPY2ns4vjgeWIBxbeaCz3tU44gRgapFLlENmGJ8YVXhDXNDSKNYgir8LjwfxjrVyPCLtBYCMDc3j6NHjwgF6L/NUhUbB/6b50JkrNbhEt5cNvtRm5RIHMft+nVrpCis8dTooUjlfWB+Xoo2jlspINUQkd9nP/Vp3HnXHXjiiSdELHLo7YMiIvnFz3+KcDAotCHGgxWKJYxPz2DD5i0SyTc8OoahocsIhwIoFfPiR/nZRz+FS+cvSPH6xONPCF+PRVFbRye++93vCrLI68jC+Nvf/jYOHTqI4StX5brwnFavXYcLV0Zw8tQZrN+wEU/8wR+IgbDizu8UTiFpKE8//RRGhq9i164dsqk8deo0VnR24/rrr4ff55Y1gYXX4nIE86GgdKN6evsFEWtqbZM6iqgZ718qnhCXfxbDLHgpfuT6kohFpeBlopDqw6GFas0Ukyeay2c/Ihzy5yye+OVqLsE8EKtw3iAZTBq1Qio0K3ERRi3bmllBQ7j74DGIjkihVsxJRShtFJVauDbxNCHaGIq5JJrqnOhvb8T3//ovcfHkSXSv6JBFNpiIoXvNarDvf+N1N2J4egovHXpTOGdWlRbZaBQfu+VWvPjCC1Lw+Rr8mF0MidHs9u3XS17Vr57+BdqbW7Djhp2StXjgnUOYDczjrvvulvOn5cPw5SFcuXQFzY1NUsxx8E/NzognFRWR9KRhJU4FEm8Wyd6ZQh45xjWR3Ot2Yvv12zAdmMHo1Bga2ppRJFHUZERv/0pRlZw7c064S2xVaUk2rSjeMwaLHVOBOSxFwyI88NoduPmGG6EtlPHCL38Gu6GCm3Zux+Yt6/HOkWO4cmVaECGry4FMUQWV1oMb99yKlp42vHvqHcyExuD1sX+tEmFEYDYgweD1FCno6ZCcFq858f+iR6sB2Lh5szj3s8VGO4pT759CQ30LLEYzYpEk7BY7vG4f7rzzLug1Bvzmt89iNV3OfU68f/IEPjh+DAaHDRu3bEQwGJDCxKBToau3G50r2iXNgIUrzVcT2RTK2jKilShy5RzAHazOgnKiAJ/ZjmI0gqnhISHyt7c34LqtW6Xnf+L0OVweHUfvynXoX7sJz+17C6MjU/A7vEKunwrNw97gQdOqFWIh0UWuYDqHq+cGMT89A43OhM7uHiGjZ1I5+OlJpDdKNBJ3m5Ru06qFrWz64PAB3rFjB949chiBmRnoLBZBBrkTnJ6bQiqVRHNrCwp01A/Ss40qKGZ15qQNQpNLIgl8Vpg4wfbBmjVrcd32GwRif/75F2XyXtXbic2b10GrruI/f/FziQcxGkzYe9udGLoyIgafb719ENFUVCwlTp05IXJ9b30L/vRP/xw//od/ldiRO2+7T7ic0XQcqRxNFuNIJ6NSZJNTl8kl0dDmQ/+GDmgsJUTTi2INoFabkcxlkC/Fkc7EBBVKL+Wwsm077rjxLvQ2NuOl3/4M7x5+GS31LoQCC8iVVSg7fCipmeXqF+R7fmFcaYPmS0hlitj7wA1I5OPyTBBJpdKMvA6HzYLmhnaoS2YYq27Yql5s7N2Kras3wkI+z/Ql/Pg//wkfTJ9GQh1DCjlFfFAkX6sMj8+LTD4Dk0Gt+N9BBYfZhlIiLbSCWDyNVf0rUUrFMDxxCSo7DXzXYvx8AMVYFaq8HuPDs8Klo1ecKldFMVuGxWhErpyHq9kDd4NHzDJJ2A3MzCKyGJN5gsRwqgObO/0oIIo9t9yMN18/jsBMSNqfvIcGmw4Wm1HGu8fuBpJl2LR6rOxvglqvxmuHjmE5nYPKqIadMUcqmmhGcP2NawUpf+qpl9Hc2iqq1Zkzs5K0sOnGVehs6cHzz+yT0HuT3oEdN9yOO26/C2c/OAGHwyQeZFcvX0U2kcf83CIcVhcefPAhrFzZh5b2Jhw7cQSvv7EfV4YvCa81zbQCkxOtbe1YtWodVvavRpk0h1xWWrDkpYYX5nHi+LtCzqbnY637ceDA2/jqV78Kn9eP2ekAmpv9ePX159He0YLwwpJEOVXZnFbrcPy9Y3j00U9Ju4pIVyIVwuGDr6GrrU0U7l6TQxIT9r9zEFdmr8LXWo/k8iIqoQhWOOrgUVvQ29GBZCqGcj4Fk7aCpeVF8Z0zWRSHAJ3WjDWrNqGq0WOM1h59q9DUsxpqqxdZtQ1VDdHTJUQWFuEy2mU+MdjMiKXjUtwzj5VcZxYSXEBjbLlxYlczwscj6x45BxJLVYVw7qzk6urpOqCoNWvuBFxTRB1pt0nBUothovs7F1/+nnML1bGcF4hyEQFjAVFTSbKoqXldcV0j8lXzCOO/OW+kUllBvliUEbl5990j0gal8TrPhz/70Y9+JAUWiyXGMXG9CQSCUrAQsbr99tuleKsVDnwtvz/Pp2Zcy+/A8yWaw6KNyBlfw4KUfEPWA5J4QgFELodXXn4Zn/jEJ8SElUIy+n0RnZubmcZf/MVfCHJFvteJ40cRiy5JGgNrAqZOsEvV1d0LT30DHv3M56Swod0Ki9TfPvcsfvJvP5axqVOppFUepxUI03wAdPX2SnFaV68gqBRmsABmjcFrSY9Ubob3v7Yff/lX38ad930cZ86dRwMV7tEIWlraxNyWtz2dTori9sTxY3jzjddFqEFAYsu2rbCYrdIZfPnFF0XoQiTS7fVh49YtyObyaOtcgZf27cOePTeLrxmPyevOouz555/HfR+7V4qyffv2SRG9fu1qWX/GhkegGgvmq+IknM5ItceirCbJFQGARlFTsCoWLg1NUa+pCLngszXJ6B2TUckE4448X8jBYrMJtM0CgNLTmuSTixUHNP/ypJRiLwOUcxgeuoD+rlY8+7OnERwdE8KfzmlHXqNC97r1eOTRT6OQLIA2W2fGhvHUz/8dDr0Gn334ISQXojh86BDuv/9+HD1xHFcmJuDy1+GRRx4V5/qf/vgp+JxuPP65z0kv/9ylizh19gzu/8QDQtCLRxPizTU6PCaDgzeADwAtI+iCLIagOo1cHxadzIOjQ3S2mofRokDcbFe5PC5xrR+dmsCF8+ehs5skMshTXw+3zyuDl4OaaEFyOYpEaFHQg4aOVsRzOYRjEZSyRWxeOQB9oQRLrghbJYsbNvfihq0DuDx0Fc89vx+DQ8uweFywuY1YoCWCuQnf/bt/wsD2Tfjbf/wbHDz2OjRmLXRGm8imCSvz4dHqlP49Cy+zzoJSvijtj+B8QPhlZBaTGGy32LB39824eO4yJkbHYdCZRXX0r//0f2XXSJUIY4W4EHPc8F7/5KknuakUFVgstiQRIrfddiuGhi7hllt3463DBzE6OYp1AwPwNvhQ1RYQyy8gh5RE/NIPiA7HFo0WqfkwUoEg1ra2YaC3D23+FvFVevPQu5hdjEBjtqFn1XpEYwXMhcISuzEyOgKtwYCdu2+C3qjBe+8fha/RK20kQvjnP7wAs96BrtZ+DF+eRnQ5ga62DvGfYqHMYkvZbcblGnGSWQiFZRNBTxmOB/Eram6SiZlcGtpPGJlhmUoiuBhAXZ0bOr0GiUQUgdC8iCfoeM1nhxxFFvU0GNy27TocP3YS3V2r8MlHHoXTrkWlmMLhQ2/hnbcPwV/fgqsjE+jo6sfvff4xvPzqy3j7yGEwYoDRTOQ8LCxG8NCjnwMXx0IiKTE2Op0Re26+GfNLIRRRgEpNT6SoKGjZLtXo1dBZSijqYlhKBYU3WC6T9G4RyxOTqYoK3U1LBeQTBeQWyqi3+HD3TbuQWAxgcmJILFSqGju27NyNcCmHwyfeRylfwYreFvSspMBlFMOjIVFK19W7ZTIfOTMq7UqNB2jrakBHb4tMjhaNGxNXgrhxyx1o9jRjhdMDvaqIkfFL+P6/fR+BYlBUuXYfESpu+lwy0fZ0t4tJJDlUEltWIYplhCGrxbEDZ5GKi+MJ3GY1yqoK1C5g7cBWnDx0WVSoKrYYwfxCE0rpAkpJKmHVouhmUaazmWCwm6SFyS4APeMKNBfVAFYG0jf4JSUjk4uio6MdE5MziEZjsNqMggqzGEumE+IPuDQfR73BBqdBC4+L0Y0aXJ5agslTB63VgEwxK20sja6EdQOdssvet+8o3J4G6IwqESMVihk01PuFRzY1OovxK5Nw2evxxON/gsBMEKlkDKlkFIvhOVFSkrvS3NgKVPVC+yAqcHV0CN/74f/CldHzsDk14hX5+Ue+hGZ/F8wWO2Zng/jdWwcxMLABJhplGzTQaipSRJ05fQIkpNPTTvGGiklu4oP3fxyJSBJdnb1YN7AW+157FiPjQ+js6UVDYzNUVQ00VR2GLxJp2AutkYkmBbxxZB+mJ4fxqdsflHaj2qJHqpjGmTMnYdRVsDwzjXhwAdH5MCw6E5obWmEjh6vODbdRA202hmQ0JAIFqrS58Y2myvjU576OQLIAWkTXr+gFLA7oLU4shBOiDOR34vyaTlZRLFeRKmVRrBbEi7K/ewUWgyGJM6MDP3mgGzZuxcTUlKAgFIyQM00riMDcnGx+9EYLSuWqIDSitFaplPkwo3Crav5lXOP485oaT6cnk1Iq3YzBAAAgAElEQVQtzx/5eSyAxJy7Wv0okokFXs1PjG1IrpVcR1mscYGX42eLMicxQYXrbyDIAiQhPDNJD6lW8Yd/+IfYtWuXpPYsLZLyY0IymZIi7PSZ06K6JMGfiA3Pj/MeW9v/LehLfoTMPfvss0qkEgPAO5nmoERL1Vqy/H9ei/6+PkH4UvGYfAc68gtNym4T/txffuub0llLxZewdlUfzp35QDa2SiG5AYuRBIKhJXz/n/4F9Y1NrD4E/WNeZD6XxaXBcxKZ+OYbv5PvzxrmnnvuEaI+26O0PeL36u7pk/Nk8UNki6It5lBSxDAyPCbIb72/EXOBEJLpjNzr++67T0zlSeNgkfjuu0dx/fatUtQSseS4r6/zYzG8gKHz57FuzSocPnIEX/rKV3HuAoU2ORitVjQ0NaK+rkGuDR3WV65sx+D5Udns8/oygYDRjzx3j9MlReshti9PXJyr8uYxQkeQL24M1Or/JvNnlVBUXnxWwNKGKSg2FwxjpTqT72MlXWVlqqbygTEFPkTjlPeXEE/GPvJ4YlFGYrx4nWVzsiCSGjk5dhWDF8/h8NtvCC+ggXJiVOBrb4XZ7cbpcxfwx1//M1hUDAd3YSGXxjO//RUW5sbwmUc+geY6P370w3/ArbffgZdfew3pQhlPfPEL0jqkcdyvnv6ZGMpyEuFNZMr84OVLQvBj/396egLFfFYhBV+9Kq0jDiYOrMWFkEyKdK5n5S/BtuMTMFl06FnXh3wxh7HxUaFr8ca1dLZLWyRdyEBj1CK4GMRybAn5VAZOnwder08eRvYnfBYrotEIzl+6gtbuViFBZ6JZbOsZQL3ehBf/40l86yuflx32XHAGx0+dx9jUEvSGJoxOz6KoTSKWSiCV0eKOu+/HN/7qG3jj4Gt4+tf/jqXkErJpulSr0bdmnRBnp2cmsRRelDQCvdYIr80rthYkPVPWy91tcC4oiCaJ/DQ3jUfiYiNy5x1345Y9t4IQuMOmBMuy6KYlytjEOF588XkpyHnf5udnxeX+E5/4OP7jP57CQ48+iDcO/E5EANftuB7bd9wAu0uP6dAQwokQSiq1WJIEZ+egzebhUmlgKVWxpq0L7Q0tiEfSmJicxVQgDLPLA43VDGgMqHM34YV9LyNTVQKVGW3jdXtw7tRZtHQ0I5aNwOy2Y/sN1yOXKUBd0qN/xTrMjC1ix3U3YHh4SNAt5uhJG97thdloAa1g+B0p/Sfxk+Oe2Yg0fmWBLjJvq1kKr5rtRipN/xm9BN5ykuRmhK9VzAJVYjyokID1MinQN+ybX/9L3H7bLZidGcKhQ6/j0IE3YTCYoTc4MDIyA4vDjU8/9hn8+tlfin1DeGkBlQK9jRzweOuhMdmkQPz+d7+DfS89j/feew8NTQ3wNftRZeB4OiIoLwtoevdp9UC2mECytEC3PCHmqqCHAS7k0iweiyhkEtBXC6jSW1DrhqmiQVujXwrOK8NDyFV0WFouoaQzImuoIBQNw2Q1YdXqLsCQlmsyP5dCg79diMR1Ph/a/S2CAGsMOpTUeYTjC0IYDk6FYDV68Wd/+l34zU5cPPw7xEKzOH3hDJbLCSSseWiceimAqJDSqK3Ci7SbzDKH5PIMMDaIH1ksvARDzoCJoWVUcypoNSYYmJKgLcLosaKtowsXTo6ikq3CYjeI0jITIffQgGI8C4OG2aM5UcyZrBbkUBLOJ4UY5WxRQeH99YLMRRJ0Ao9Cr63KQkDPNV+9W+aIRDqGVJ5eVYo9gs1gglvjQjYSRku9WRBDh7cVx86eh62xDi6/T9COQjGNTVtXCi/v8KGzWLt+k/CWyClzOh1ipH399htRSBdx4cNBtDZ1wqz3IDATFp9I7thpROGv94rpptVqg9Fgxc6dN0mr7Jt/9S2cOnsMZVUahUoMvSt60elfg1033CbPtM3ukg0XMzHZBtNr1TCZtdKWnJocw/5XX8Kdd98hRRkXNM4XFMCwmN+98xYRCh05dhANLX70ruwX7uTVwavYtH4LdNBIUe2r8yOaieBff/qPsNvMyAdjkotqb6nDxeFBNDd4sLK9Ha8/+4LkW3IjSGPSVD4Pt8OOljoPjNUCDIUMGt0kUiveXlQih6NpGOztWLF2G8wNzcip9MhBi2yhBK1aJwU3xQgepw82ux9jUzMIRcKSlFIp5GHS6ZBgggr9I+NJ9PT0idca72F4iUiSDaUy28grREEoPKwCw9CVoorFTs28lc75yjOvABKKeSuDvyh6K8nmTzEopZG1SVrKXENrJq3SpbqmxOQayoWb6zALHq6tNaSM/oiJRBIWk0m6VuQ4cQ1jp6dmjXHo0CGZp0XwptbJukZiOTtB5Jlyw8r5jMcV9/1r3mZUYOp0inCBQd/kqxHFIkLIe8lnRbo8pCMJT5eb8ZiggCy0GxvdKOaIwFRE8MW1tKnBL36j69euQ3gxAK/TKmbF58+ewQ///gd44vHPY/XqtXjzrYPY98rr+PhDj4hCkVFYPFeieLyuXMtI2mdEJH/2wAMPyJrNlrP4oJrMIlyhcfjqNWswOTEhwjMxNc8oBTKvJ8+Jwhh2z/RGE9R6PYaHr6K/tw86dQVGvUZMmYm0sWBkp2jlytW4MjqK3zzzLKZGR/Gxu+/CwMZN+MlTT8FbV4c//trXEEvG8c1vfhOt7e14+BOPirk+laUdrc0yJv796afR2rkCO3fvQWtbG9783e+kmBRPz2NnJ6pSQEWj8uJaUjwXXFbNhF15w1jlSvFmpL2DIq0VEqBaMZNjKDIvBhEX3mTeIO7QOZjE38lkEtk3j8GLQeK3kN1aOxCPLGNmdhqXL9MYNII6r1c8bwgJOj1uyTZ78qmnsGPnTdiwZgB2l1vk5sGFeTz33E+xqr8LvT09kh3FkNKp6SB23rQXjY3N1/g+Kbz1xn5MTo7jhht2YEVnL4wGChPK0sbTmzRCBIcqj/MXzmBo+ApQ1cFmpekf59aKtHQ02gpMRq20APk9iQ6t27hJMhkvjwyKMzeLrkB4AR09XcInyxTIQTLD6VCyz+ZnQkjGsvB6WqSyP3nqKDL5GMqlLEKzIdTbGtFX341P3nIfwlevwqJKMI0ORy8cRyCVQdniR6Fshl5jl4ducPRDke6n0nkJhKUx7djUuBjV0tk4uLCI/FJGnMsNDWa0t7ZBp9FhdnYe8ell+Xnnqh7puR8/flweOqpBLly4IPeWrY9Pf/IzMrlf+PC8SP05wXOXR3sLnUUNvUmH3z77HA69fUAmcvr5VMoleVg3bhzApaFBbLtuOxLZpLy2q68LdQ11KJQzGBo/i1wlh7xaJUILdSaHytISNrS2wmexoae7F8vpPN45eQ6DoxPwt7QJD9FoNmBFVyfOnjwrqqjF+Szsfnp2lWA2M9GhImNOpdFi3fr1UhDxfu/edbMQw8nJ6ehsw4WLZxCPL8PtcGNkZByJWBJ9vSuxdtVaRJf5TCiGyRzbLK64OSFCxomHbYvwUlBECMLDKGWFl6Iz6q/FsJjk/UosSlF2qXywa4RaWjp85fE/lNb9z3/1b1hcnhPbEK3Ris6O9Uhl2aKJ4b6H7sPJM+/h4uAZtLW3oq21C6lEEUNXxkRl+PCnPoHFhRk0t9RhJjCO3x14FQNb16GIHLL5rPDo+LzW4lmI9EJDVXIJ7e2NMBnN0OscSCbyyKbSyDL3dG4G2kwW67t6UO9xY2x+Bu6GBozOB1GuWhCaTiCVpDCkDKOTzqxV2L1WlCoM5K2gt30tWho74XE4MR+YRjqbxGxgVjhtofASsrGcIihRA3/851/DirZuRKYnEb5wCnVmE1pWdOK1k0dwJR9E0lCFxWmXjQ79oqplFfLJKpp8bfA66vH2gYOoqvOolPOC+hroyJ6sIJcpSlvKaNbB4tDLNdh70y24eP6i8JcWZ5ZhLjtRTJXEN5HIGecoJctUj1QmCbVOLYHDXBDIL+L554jOJOJwepxSqHJBcrp80BmJdtH/SoOyKk+PellAmNyhLWiwND0Ll1kPDcpw2mw4c/ECkkw30XH+IcWTvmnMkDUjlSxIJifJ/USPN6wfUDbN1SoGL1yUBb6zvRt2oxNjw5PCd1NXtUJXuGXPXnn2Bi+el2Ju25ZNkroSDC/g0qWLMpbj8RiqJcCoswqCdd+9D4gB8ksv7cP6gY2SpkIBitGoxeClc2Kcy0WZrXMu3OSjTUyOiwqZ7usmo1UWq3A4JPyl5pY2aZkzSu+dQ4fhtFnF88lkMUjMTUmdw8UL51DNFySmLrC4ALVGg6bmBmwa2IIjb58WF3y22y02i2QIpzNxJpaLzY+uopM4Kxo728wWWMX0k1YVXljsPokhY/ySTm8SLidjeOj1Z7daZVNstTiRL5YwvxCSTXU6mRJxDkUOfM659vC/bPdJ9qeGhHzI+sjFnYUN170s+YqNSjg470+Nb80NB//NwqsWxUZAglYZ3ETwj6yFGr0UWlwvFSNqmps2yhr7Pw1hiX7x+eVayk0Yfy9qT6gFKeRaSn53zaG/Rkni/eK58VgsmATFS6clA5gdIxYx3IivWrVS5iUFgFFUoYpDvZJcIo4MWhXmZgPi/0XUn9eCNQLnQr6Gc5vNapb/J6JFeg+tIUZHR2TTz2vW2twsz8tvfvMb6RrU+7z43GOfRUNjI5559leCot17z8fgcjrEm6yUzcvmgq3bWCKF3rWrkCuVJeuaYgCX1YGJ8Sm5dhs2bJL6pFYE83OIMFIwSGujbddvk/PltWQRTHCF18LtdCKyGIfT6UFJo/huTo+NYEVLE6xWPQ4ceAMrertgt9rFsL6urhFFaFEslzF4/oy0YnN52nWrJJZuYNNaeOwavPrqG3hl/xt46MGHoYcWc2PDGBs8k/PWeRdzOnPL9pv2YnhsBr66BowMXxH3AokkHJqMScwSbzK/WM0fRfqydUpsEv/UBqHiS1ZVEtvFTNakFGkVxd2cRRhf67BZ5fe1go47B052vIFKhMOMkn+lU9qeoRDbOn6Mj4/hlf37xMjt4UceEnI337fvlf3Sn6UChjAryZZ6vQZzoUnZwTW3sLedxYn3P4DL6cPHH/wUYrG4cERK5YxYSxx8+3fYu/cW6LQWNNV3wm7zSvxTpVJEIDyBdHaJ0Y8YGhpCLJFFa0untPMYpaNCDovRAOLRZRCNpAWNwWASTgp9pmxuGyrqCnbedBO6+ntx/OQpXBm7iua2Rqh1DB5PwGwhn4bKKDe2bbkJn7jnYXzxL76IAwdfw0B/D/paOtBT1w2f2oY2ixuFaBh1Ph2mFmfw8vEj0PgacOdDnxf/pbnJAC5cOA+r0yCxTOcuXlAUjtUKEom4oJQ1hQ8fVPpphWYCshB6GtwiGzfpTBi9PA6zwXItG6wBly4xNDoiD2qZD2O2hHsefhhrV61HPldAe2uH7KbNJhsaW/zIFBNYjC7gyKHDOHTwbaT5ueJIrYHFwhgQLSKxCOqb/Ujl09J6a2hpQrFcgtlO5/k0QuEQO1sopDKwlauoxiK4dcsmdLS2omzQQefy4JlXD6CgNmDw0pAgrAzoXrt6DRJJGhnnMTIyJmrQxsZWLC/FpKjOM1dSrZcYFpeDYeYPoL9/lSx03E16PA7oTWpMTU3gt889D53OhN07b0KDvwVGDYtoklP/P1nvASbnWZ4L39N7n53d2d6btOpdVrFkbLkAxth0go0hdAiBhITk5Oc6KYcTWiiBhBDANjZgg7tlS5Zly+q9rFbbe9/Z2ekzu1PPdT/ffj78/z/XpWtXOzNfeb+3PO/z3OX/BjTMCBJLFlpcECFDlrPPXjgtWQW+RzILy7l56hyZFTNf6pNx8iN2hJMpz/vII4/IOWfGJvCFRz6Ff/qHbyKWnkWw1i9q+HZHAFZ7EG5vFfJFDaprq5HILOLM2bdk57dh/RbU1rQhn9eKW0CutIKF0DjcfhOGJm7BaNeipC8gsRyBxqjBSj4j7GGOMwadXLhtFIXNUyBYq5QftCbBGBWYes/mkCPo1mhGpduHkk6L8WQUCXpC1jejVLSh79IQgoEqzEVmMTE3CatLLxsB7q5Zapoam8elC1dlnCdX5xCTA1L+WlkuwaSzo7N9DdxOKwJlPinNhYYHUKkpoLW6GrVNbXjx3HE8cep55DwkDpA3WoTVpIcmr8HEQBh1lU2oq2zA6ZMnkcmm4PG4RebGZLSCarwsw3NusvA7mizSiYTIGDB4YUB5+dR15Ja4wBtlE8hnpytxXCv/j0Yz8Pqt6OjslI3PwOg4DGaduHUEq6qwZt0a2YjxuhaXoqJirtGXxFiebGyLw4wVyqGYzAh6g8jFU3jvoTsxMdAvMI0bvT24Pj6DCMs6PjcyuRVhPMdTcVTX0qFiHIVsSWyGaJW1cd16YaAxI9vbcxOxSBRXL1yDx+lHOrGMj330k/jwBz4uwO7fPP44WlsbsYGlmktnce7MSZkPyPrl+PC6yyQbxH5JE2X2KWYRllf7Ozdczz//rPjDsm+XVwakf3PBYrWAwQDB/263XbIiF85fkvmQwVmwvBJ33nlIZHN+/9vfIZ2J4+Dte3Hu/CmUB3wiaE1xZ8pNaJFHoUDmIcdUFHU19Vi3bhv8gSakyeibH8PU3KQIPTPgzYOyTIvQ5GksnUNVoBr3HLoXg4NDIhGRTVNyyQiH3S0bTG6wmP1mICYm3VAsdBg8sezI7HwqnZa1g4EYF3IeRyQrKBajVXwcVWA9S3pcw1QdMOoQclypup6qZaEQBbK031NY25KUWFXq5zm4hjIg4Is/eQ6W2RiU0AVEldDgM+Ox2O6KOKtWkh7q+wwsueby+6p4rOiAUklOp5OsFtdsXgvZlHyP9zo9NYXDhw/jvfc/AAre0uZLETZXBHGZRWPmxs6KBAXi84qNFK+VbcGfqgSIBGMOh8g+0AObbUOFAgY+p06dlCCIgRaDuBUyfam873BJdYnZVmYg13StF9gP44rB/n6MDw+ho7kBoekpLC3MC+6KwP/3PvQQmjrXYIom4pllwUBT0oQbc87NbAMek7/zHpgJIymB1Qu277oNXfI31a2AOLLB/gH47HQV0MPidMv9uqwWlApZLGcSCFQEUKJTjU6P0PQCpidn4PSVw+Vx4erFM1hcXEJTx3pYbQ4J8Jsaa5COzEqGcGJyAefPnEN4ei5a6XXemBnq/tdYKtbbumPvP1Q1d37C7QqgproWIfqiWi241X0TmoHJZImdUE2b8qb4UDghMEhi52GjM9DizfGBsPOqCsOsrXJSTyTjEqGqpRqC4tkhVQAgH5go1sbjilpyLKbg1bhTzNKsNI92prwTcSmDMXNHACLZjyzJHDhwhwIsrK6Rzk3vzcrqIJKZhIiPUkaAkhKXzl8RYdi62ibJTrCUmkpHMDUzjBdeeA7trR3YvGknUDKJtx0XtXx+BZOTg5iYHEF9fTUmJqbELJeZNnboY8ePwGQH7rhrL4ranEwOpKiPDE8iGVHc6yuCATzw4INYt2E9Xj1yFC8ffg1FrUZS+jv2bkMsGcLo5ACsdpNkiyoqqyU1Pz8fw3DfENY1NqPBV4b0+AxqnW7s374J6XQc1wZv4tJgL0oOD1wVtfjgR/8cc3NR/PDf/h3Xb1zFgYM70d7Rgpn5Ody43i3kCS7cqqYN25uTN1mx1OiieOr06BQ0Bg2aahvRWNOMnu5bmB6ZhLfKJ5TuEkGTXAMNQA078rr1mJ8O4X3vez/q6hpkMn/zjbfR1t6EoZE+jIwOSJmP2l4se5LJRFCwy2PD7MK06GYVU0Cgw43NW7cgVyqKAbFGX0QyFYGB5MulJMy5AuwaDdJLC1jf1Y7BkUH4G+qgczkxH+fCUI/uK9cxMzqG+oBPzumvb0WG5SynXfrqzOSUyJ04bT4EA5WYmpxHPJzC7l378NBDH5QdE4HbNCf2lnlw7sJZnDjxJm7btQe7d+9DbjmL8bFpbFizXgJT7vYl2yEmwSmhT99kRjceldLk5PQEUumknJvBGdX4ORjVDQl36VzAOH444TDr8vnPfx4zM1O4ePYciokVjA33wR+0wO4inmlZ8D0TU9S18aGxuRMOp1PkJIhTu3DhIrZs2Ya9t70LBq1FbKrY1pHEFBbjUzh//TQGJm6JqLKrzAGNmY4BRWiNZEbzSnQw62iPZUE+U0AimpLAFhYjllNRWPJx2JZT2BCoQFuwHiNDs8garTg9NoC83Yba9jY01rXi6sluUPVmYHoM23duk2COeBtiJTm59wz0IRpJSh/yVrlQU1sJn9eNtZ1rEKRQ50oeqWgS8XAcNy5fhcVswtRAP/Z2duHQgTvQunYTvvvYj3F2/DSythwsVjLkyIEFvE4fqj0NOHb0ODHYwnBjVkUDPQp5nQhOxyJJcGnKLqfEqYAlKb/HDY+NtkMaTIzOoUBwf3IFJWrKUSFE0gKU9AH0OkXwmq4bImJdLEiGTBYinQZNHe0Cy6BgK+cgKYEXs/KcWLakcwW16IQ0Qz0qkwUGlOAyGuC2mLF72yYcP3EC10enEGxsxb3veTcyuQxefOVFOH0OJNNJ0VPidbnsbtk8QWfA3r37JPj0uBzobFuD6xevwW0nZqcIq9WBuupmyWJwTs1kEnjsV/+FuflJ0b7jnIAC9a+IypVlG2W+MtEr7Fq7UXBCLFNx7meJqaqqUoRs6dDBMj89C7kYMyiTko/NAp/fLYsv1wEelxp8DO4lQ6TVSVZtZGgAu3ZsFWcJBmOU7uhoa5KqSHYliZXlFJyUUinpxTKprqENH/rIJxGsqcczf3wOjz/1uJA67E6bSBEw+AuWV6E6WI2WplYhZnFB5aaM60owWCm6kJRCIiyH7EQGUywTMrAQL1uNRub2kfEJIaRx/DIJwWfOOVMNcphMUEHuHL+qn6SqL8bMFz8vTLpVeQOuXexLTGww68X3eF0MSrjOqlZHQgSw22W95fWoptYE0RNzxLVU9dFVCQC8Bh6D18RgzGpXMGBk+vF+qAMq7gqrpVOK/zJzyefG66EGWUWFDzPTC/KcaSvEvyu6oyvvZMbYHvys4KFI1C8U4PN5RQRdsnSlvARfxbwSXLJqwOtV/LKDMBuNEtwuLYUVCymLQgTkdTFI5d+ILwsvzsm4vnq1B263XwSl167pQGh6EhfPnURnUw2OvvoSWlqbMDQ8ionZED708KOoqGlEKELgqA419UpJk8+YY47lWmqucYOoZhivXb8igV1zc+M7QvhGkwUlcaYBPGabwHqoCMEAWqthub0oWTkty85GvWj4maDFwuwcYtEEJieGsGl9O8pZ0atoRHo5j2wyglw6Dl0hIwEWMcEmoxFP/td/HbNoc8enJ0ZeyEOT/9jXv/7Ya0ePG+/cd+emuakZ1NfUiu7bhXNnoTl5abjEB80HqXpvsSPwgbOTqA+Cf2ONlp2SAndqypKGwOzA0ZhiOK6yNQjakwh71dme+k7MErDx2AnUDsRBo5IAiDnh9wWPk04LhZX0UoIQyVwUdqfFqojTljTS2QmazWTToilCMCXT2ZLVLekUA+3+PpgtWkzPjuDkyRMoFbS44+AhuJwB0fNZJoZEk0c6FRdtGp/Xi3yuiIWFkNxj/2AvWtrr4Q5YYLBpsBCZF7PnAunOVi9ic0nJprAD7Nu3RwD13/3u9zE1PYt4KilBaUtHKx5+9GO4eP0szl54WxTECQgmAL+5aQ3yqTya/EHsXbsBw+cvIDY9AafDiIXUEl65cApFuxMmdwVmF+LYsWU3Ll68LPZRyC9Da9JJiZCDn4a8R595TSQOLD63MPga6uqh13JRUlTprRYL/F6PDJih7mFRFT54+wGZhGdGZ6C16YR4QEYeRWE5SfX09GJuel52nZ/+9GcENHnuzAXU1lZh567NeOnlF0V/iRN9x7oNOHT3nUikonjhlWdlB+AOWtC1uVNIECWKsBqMgsNZYgmlsAx9oQBnVo+GsgosTk0IzdxX6cJCfAlGjxOOsnLozHZEKFdSW48Tx44w94/mpjZkNE4Ea+tlwdAQ0K3RyE7JoDHjwfd/GD/54c+RXQH+4kt/qeAEXW4shheQySTx/AvPIhQO4667D0mwfvbseZRywK4du6WcSaxGMs4FQzGp5cRK8kmYopIMcCNhxJMxBAJ+YSVR14ilDTX9zzaOJf7vzpLfZ0qfz2t8fBRHD7+KzFIMPrcTWuMyrA69AMutDidGxxYQT+bwwAMfkSCb0gncDM3OzKOvbwAf/cifIeCrhKFghsNpQSQxg57By0gXE5hYmECmmEHJWMRyKSXuDrlSAssrCeg0xABpkU1DsFx7tu3DG8ffFMX+bCKE/NI01gY9eN+efShminj52FlMxlOYJN6uoRYunxfxSAK6LPE3aSylV7B79x5Y9VqkYhGcePsNZKIF+NqdqO9oxIatm0T3icrfFDHmBMQNHRcRukFE57Mo0ppID5hLwMfuvR0H970LjrJK/Ojxf8do8hb8tS4p7ZHpzPE1O7mACjuDgGXo7RroTEZElhKS/UomclTHQSm+qsmXA7Q2SOBPLJq+qIFFR1IDEX1GsYyK06sxzp0/QJs47r6Z7SVWiDgdanIRS5jKKmK+sOtR10RtprRgRanPZXWa4fO7BL9HPBoxTvpVAWoKlWbTKZgZFTOTYLXjtm07xALo+z/7L+S0BrzrrrvR1NaEU2dP4djbR+F00Z6rCIfTJvMLcX+lHLUhzbJg1NfVwmwwYXGaWSN6VebR2tKBA/vuEkLMyRNv48jRw1iYm4LJTFB5HtXVlTIHsH+WlwdRKurgdrrh91eIyCXLP4899rj0bbL3GFCx3EgWNWEdBDxzoWJwR8wSS72EhPBvlPxRHF+ovKOA1Tn3MKuTzqRw8cIZySyPjg2hvb0V7773bvzxj0/DQGFhlAR3aNBZYbN6EV6MyTzx9b/+W2RzGpy/fBEj48OSXV+/botkRciCbW5shNVsFSkTltrm6MYhZtAKa5YMudzKiowZbop4LcwGcg3iesEMbjdE1xEAACAASURBVCyefgcby3ZRsys8DtcoupIIBlmnk+CT7zNgYmDChZ8ewYKvzuWkXXjfbAf2cdWuh8ELISE8t/jarqrNcz1T9byIY+YczuOrpAFVv4zXy7WTazTXas7JDPCEHLCSlfNy7eb5uClmto2lMB6bm0deK++FIHVeO9fvaCQi132ju3t13aesj6J/ppYA6dEpeD29Xs6l/p3rLjeeIi2hU6AaDH4YG/AZi6L+qsVSNBpR8Gq+MuknvHfFjN2CYLAC0xMjcpylxRS0WqNATGi5ZUIBuZU4Wmor8Ld//RUUCisw0jxdZ8bUQgS1TR1SQrzvgfuh0Rtkzmfb3XvPfQiFFnHhwgVpL7YT8bvzC7PCBm1vr0Y0mlVUFJJJZAtF2SjSbmtuZlbmWnpbcozxvdBSRMY613IeczmZElcNtsuRwy8g4LOLRVfDuh1yT5UuM1JL88jLpiqOM+eviVJDS3U5yrz2mQtXzv+uff36+xyV9a0enx9n33gTA909+PKXv8jjL5946/i3NUfe7hadMmJiVPNxNroK4uaCpOLNeBNseNWklBdhMpqlw8QTsXcE7tjZyM5j43Mm5IPmOfh9q80sAR/PJZg0DTFpaZkAWLvnw1ezbmpnkwheo6R8GYyxQRikJdlRmHbNJKUcRCkC1p5Z3jQbmTZm2bIXHq8DC6FpvPTSC4J7KOQ12L/vLiyEQuLtxvdpw0OfxuXUCqwmq6QkZ2YnJF0eT4dBwWlnmQ3uMhfOXrmApVgSPnc5dDmTgEhJdX300UdEtZum3UP9gzLJM8CjJtWX/+KraGtvxtunj+PwkReRKyThD/iw98BBTA4Mo9bpwV1bdiI3F8FyMoFjp99C0WNGd2gCKa0O4egK6qqbkFhKwutzYhkJCSwWZuYwx91lbY1kUIipunjhKubHJ2VX7Ca+z2YXSxpG+tSK8boV30tKXYyNjGN+dgHvuutO3LhxDTPjc9BZtWhoblLYh8Q7OJRSADNH3IUnlpbwtb/6ptjunDl7An3X+4SVpjfZ8N3v/RAbt2yERpfH088+iWdf/B0cbhMq6yqEtZbKLCO1koXRZBWnAJNGI3ILtmUdbtu0GTeuXkEiG0ewpQZLmajID1DLJ1hVK7gTmrgajJDs6OzUIlobtmHD2q3QG0ro7b0ppRJmeA16Cy5dvI7r1/rwvvs/hHvvuR/JRFrA5t3dN/CbJ38tu8Ku9RsRDiuSIW63B/v27Meazi4J7unqwMySOgGSas4docfrlgmekxyzIhwrHAPM9rLUo+gDKZMeLbZIyeYubfv2rei+eQ2/+MV/SBBZ5A56IQy9tojK2nLUNlSK9hKzLKOj03B5yhBajOH+Bx6SAJsLJ8vOp06dQV1tI6wmO3zuoJAL8sU4JqcHMTM3IaB7u8+NgdE+QvlRMGZg85cAY15sXhYWY0jGS7AaPPjCw5/DkVdexVtvHEGZzYLmMjfWtTQil4xjcmER3ZNzmKeulN6IYE01jCWtgGYrg7Xw2Mox2D2HpoYW1FR7cf7yScSzS2he14gt+7fC6rGJ9Mj89CymhicQD4URng8hzvhdA3CfxWwWWdHU4XObregINuGDD34UVk8Qj/3xCXSPn8NkaEhKBRaXA5kcHRacuHXhpiwWvjoPdNRFI3PU7JAsGecIYoTikbhkDuKRrARl2YyQvLnpFdC3jUQAjt+CUTGAD4WR56JAqxxmzzQkEqyIzpbOqEcimYCG4qW6EuwuJ5xuu2DHvBQP1UKkVLQ6IwolDUbHpqR/kTlpNnN+dSDoL4PT4sRKMof58SWs37AN4UwSG7duxcuHj4knaiaXgtNvRSg8JplTi9Uo86TN4pXMqMnokGwFFdLz1JIqq0E+W4TfV4n3P/Ah1Fc3yRj94x/+IKxnDekcK3GkElGYzDoRxeRiy+xY/61+rO3YIBZjHOMM+DjGmckUWYZiTrJazOr23OqW+2FgoWSMySor4Phbx7Fu4wbk8wWZ70WTy6CYa7tX9S2ZOaHR+VNP/UbGCO2ZWKJ75pmn8eXPf0aChtMnz6D31gC+8Jm/FAmB5194BvXNTdh/+yH09g1g265NQhxAgWuJFuEF2uMVEPBXCb5VsbpRZFMYPKjZpyQJGRFaq9mkv9CpgMkGNXOUSiuZH64pDHYYGHEzxRfXn/BSSBGndbnk/vg50TJb9XOORuLyu1qmVMD7BpkbeC2ci7iGMvulYstUjJfqpMPjEXvFczC45LE4n4gEx6oPNX/nudWMliq5wYVd/CXTCjyI7csAj8EfP8/z87tctxk4LYVDUq7mPTN46+m9hQcffFD8c5kVZNDEz9JqkOe4fPmyBHKMD1R8OfujaLA5HFLmZ6DP+66pDUqViffN9zjv8b7JFlVMuK1i6M0gk3NpsIJ6mAmcP38RxYIGNdUNmJycwcXz57BhTRtqgz5cOH0cs9MjKOVXBBKynAN27z2IptYueIJVuNx9E26/TwLNI0eOyLxLpinPz3Zg5oznbWqok6Ca18bPEr/OzZKmkBMWJFnB4aU4EnGSAOj5yxJtQuBU5WUelAcCUhm5dPm6wF9Ghkex57bd2LC2A//07e9g8/47xZHHtEy5FR1efvGFl4+9cfLZvM7aeM/dd3+j++KZc2PDA/82Nb8w+unPfeHN6oYWF7XQzp04joHem2N6vf5tvU435bDbIpqnXzpVYqdgo6pBGTuC+rtauxbwnt3+DliYA0KUwAslCbK0Oo00BD8nJdBYfJWSy3KA8o9BHBcjdnqR2zAYkE4RHxSQXQetdtiZ2GAS/LmdAkIWjTORz1hWRBaNRgGbS0fK5WC20ofRLbsf7uq4m6gKVks5c25+WoKYnp4b4iu1bdsONDe3wOupkAWKwQQ7I1kPBEvmVopyrsG+fkxMjyFYXYZ0PgqYc8gU09CYNfAE/HB4vBgemsBKrIhSlqk5pYSWy2ZEEoGlnEg4ishSEu86cJdgPURoNhXD2XNv48SbR7EUX8C973svIrMzMCTj6Kyqxe4N21BZXY1v/K//idP916GtsGP77fsxO7OE8ZEp+Jw+wc9UNZSJibFFZ8H1yzewOBXBltu2yoSqhR5XLl+T9L3NaIFBzzKxCdoiBMi9nKEbgR4uhxu11XWS5WGHZUZD0vBlfgXYaVTUphnMKDgLPSorqyTtTe23r3/9L/HjH30PPbd6Re6gZU0XWtvW4OGHH0ZDSw2OvvEy/uMXP4TOWMLarjZRwF+MRIVksDAfB1JAx8ZGeIx2WNIlbO5ai2s3r0PvNCHQUCWlXopuTg2PIpvOiuZPspAWDSOdQwdt3gRNzIobF25i/YZOkjFx48YVUVwORxJ45fAxks7xhS9+DS2tXUIDJz5gZGQIL7/yIkYnRiVA56J06F13wUOgZ5Z9tYRyf0AmSMoGsC+KhszQkJQnWeaprqkSBpN+VVmbGw6b3SJ9lROOWhKgr+Rtt+2Cx0tZEr3ggV5++Xk89/wfEI8uQkssiE6Lisog6hoaJBtA8O3g8DBc1EKbnBbcD4V7KyqqsGP7bbL4RyMJWC1OGLU2wYaZrSXkC/Swi4nQ8ZoNXRgY70OysIRz19/CijYimd4EFcU1RpQKdhSzGnhNLhjzOQzfuIJymxVddXWCC+wdG4WtqhIpixkXe26hWNBBX9SjrrwCFeVl6BvvR2frerhRhUtnr2Bsph8NbVW49/13wuA0iNtE/1C/9BVaWtGo21dugM/rkR0sbVQ4tslmMnBRoyvGYgzzA6PYsmE7FmMZvH7yODLahHiiUoR1fG4KqcIyKqvrMXprRLICbr9DAPgup1cmUwK6FaC+4kOaimewOL8EvcYCHfTyfFHMY2FuFrq8Dun5HLQ5g5RdKYuTThF4TlLAqnGwpiilSy8JPDPTMl+Y3GaxGCKz2mIxKor90ajAGGLRtDBCuUkzu+2S8Yon57F7zxbB2ZKNuDhDS6Ay3L7/TlTWVor1lctdgZcPv4qL1y7gi1/5c1zpPoXx6V6YrDoFh6sxwWxwYDEUQ5m3Qsalx+HC9g1bsTC9CLPJic6OLnS2rkNFeRXeevNNUQ6fnBjFQmgKPg+t8XTSV+677z5Z9C9dvIIdW3fD7ymXPkWrMbLQFOkjwlZ0OP7mMcFIMgO8tqtTwVfpDTIXuz0eDAz1Y2p2SqAezORyTucCrLrCKKW0Et5843UJCrZv34b+oUEhP/B4NVW1sui//eYpXLx4FVvW78TOXdtx7cZp5Ip5eHyVgpcNBsvR1t6JgK9a1Ns12hwmxiZRX9cm2SrO+Vx8+exVhXuxsTErCvMMIHldzKZQskTWnvQysjmFAMP5jeOcQRmDLHWdoQA2j83PqyVP1WSb6x8DUN6XOt75XYpMqxlFziF8j8Eqg0Mel+fhT66BPJbKfuQayOCHx1DxXVw3eV88N9dVlaHJvs0qzHxoUdqdTHEen89MtTZSM2Qq/o3nSiZiqwbzip5YebACfr8doVACHo8D0WhS8Yi0OaWtqIbPdV9lK/JaGWQxqKXmm53m1ZS5NBtk7eY1KYQorfzjMdh/KSnEahJLyDwv1wDeK6tUErBZqJ02h8MvH4aTkIFkFHcf2IeaKj9+9pPvw+NSHAasTidSmRzWbtwKTxlxyjkZP3yxTxPSwnWeczQxcQzKFEcWi0hRsA1ZliXWlSQgk7YIj98n2S6bw4n5mRCuXb2B8moKuAcESmU2aLG+o0NIAzaXUzYkLz7/InxON/7nv3wTX/3qt/DgJx5BMOhDeLwbT/76Fz/64S9++ZW/+9rf7T149/sea21rq//Hf/jbT/7nr37yq+/+0w//1849e/+GMBm7zYpMYgmRpdDkybdPPvbopx79xtDwQI+meyhcYudVNVLEIkKnUxzu6bizmoZUO5nKumTDstHZgfh9fp7vsQPy+wzKBJNh5e5LIQuwM7Lh2HlUyi+lIQik58PjQ+XDZqpRjfrpXcjvKOfNS9DA8zFrQEB+S1ubfI84Cx6H2DV+ltYRTFEyKOOEwmway27btpKB4UJ5oFLYKiyhcUCazSasX9slHYrMFKZ9oS2guj6IeCaKofE+AU3PR+dhcdihNRhhNzuhyxvxnrvvk3Li7Pwsrly7KOraZBgRuOd1lqGxtg33H3pImFIsWVHBeMumLjz51GN413134sr509hQF8Tmrg7ZBTd1rcWViTH8xbf+GrFcVHA5jXVN0hn1Opv4aoUWZ9Da0SaG3sVsTjB2ofkFsRdZ074GLocLvb39whYhxoMejfS/XGH5pViSTBBLfUzZqiwhYuXYdhRDVYGoiVUsAp8HnzEnMsIMEpyobFaUV/gEKEuQfOfaLjQ2teChhx7C5NQYvv2dfxTWakcnbUzSQuZgti6yQH8dQGMEGttqZUJZ19QhfqLj81Po3LAWieUkMtEYEuNzsBHsHKc+3DL0LhNMARtslU6U+6uRGsliqHtIysHVtZWgU3VVTbXIZFD1fXYhhq985RvYtmsvfvmrx4TBQzIEzZ85UZL4wRI8AagsvVCvrKmpRQDazAo4bEp5nhMLd35M1bOvcvLmIJUU+GogS9sxtht3hwzY+Bman1Py5I677pBrHBy6hZ/9x48xPz+D0eEhOBxa8WVraVmP2rpmxGPLIjbb2dkKp8eOGz1XJPPKzPDoyCQqgtXYsGELtm3dic629UhFVxCaXYDZbkA8tSQlNL1FD6vHioI+i+6hKzh35U3ElxegMTBzWxJ7Kk3eDJPeDisZXUtzMKXmUW23iu/k7EIEM2SLFkuo6GrD1Z5eLIdz2NC2DjWBSoxM9cFWpcfo+AQKYQNiS0mkchFs27NV2IosI0UXE5iamEYuk0dFjRuta+vRtakTWW0Wy3n6huqFgKHJFiWDFp9bQJGUeaMVbpMV0eQyllJp1Hd1wFdVjnAmgqv9N5AoJiXbyrFkgRVOg0W8YTUaA0qr2fRcYVkgBgqxYglXLg8KqSjgD8riajRoRBSVMh2XT97C/DgzI8yJaiXrTdkA9nNm+QU7U+YR7BrB/i0djSgL+kRZfnphDslERjI4JBBINSBBA+SSYOAsdivKKz3w+GwIlLvErigZz0gwvGXjbQKupxr5+x/8IOprOzAyNoWf/PTHmJodQdfWRvT0X4LGsCL3spxhNqwcpSK1tujROy1OHY1VDSJq29a8BgcP3oWmxnYpS54/fQEvv/wyTNTMi0UwMtQni4y/zCdYMArrMoPf3rxGgPMskRIMT1yXsojTUieMTCopmlusQnC+F+0riufqDZK5iCfjsDns8h0JJlbSsghyXHAB5Bh49dVXZL6nhqRs9osF/PuPf4LPfOYzIrtDbO//+Ob/g0Pvuged7V2ysViKTeDk6bfw8COfxrmLl0SM1uv1IZchyYoyHdRN9KC2pkVsvJhYYADIsce/i3tHlhIvioYYx29ocV4+p+CZXIoqgFUB/VPTiv/n9arq+7xfAv35Yr9R5S1UCQjBmlkV9iHLk3yfcwMXf7YHz0W9SxWuw+tRK01cm3gffI9BDq+Z3xdGZyYjgYpk2o1GuS9+lyVYtj/PobIpJVu4Cj0i8W2WTPRQSD4npVoo0hqc63hcFc/GNlCxYLw3Xhf/qfi38fFJCTaZReK9ce3ldyxmJePIF5myFiMF59OSfSRjl31f0VxT5DKYNBHpkAxZ2cxK5uR9ZmaJ5+Yc6nDZJaPHv7/y8ouwmIxobWxEV0c7VlJJTI+PYevWLfIMQkthPP3cH7Fz1260rVkLf5kLExNhmKioHwqJxiQDyOrqWlEQIKP/tddew5YtW+TZUjqG/YH98dln/iByRJs3bxIIBHXPLrx9Gh988CH84ZWXxT6NzM/LFy6ir7tb3HB27dmOmqoq+K0WzE7OYP2m7VhYimB4cjQ+OHj9Nxs7m/etWbPG8eOf/+r2imDLPQ5P4NCa9RvuvXH90u/6+wceB0rr333n3f9c6XFqE5Gl/M1bt97YuHnD+ny+4BoY6B8YGR4+ojl7bbykdF5Fa0ylxKoKxHyQ7CjsBOwM/Bz/xgcmgLhVo1V2QHYktfYcDi2+w9ThIFUBfuKzllHwZgzOYomkRLTUL2FHVUX02HmcLrv4EfJzTEuqKWbB5uho7qyD1W6Xh5/JkOlmkACLGQtFU0bJWpCmzQfGDs7dNG2XNm/eKpMDj3302DFRYL/nnrvku7HYktDhZ+ZnUF1bhWhiCYuRRbEpodwF9ac46VDl/q49d+LPP/U5JFMZzC7O4aXDL2BybgQ3bl2W69dr9DDrbPCYy+F1lGFdWxceeM/96GhpxB+f+Z2Uml554Wnol+MwGoCiRYe1O7bBUhvE9372A0TjiwIirqosh05vwNDEjHjnzcxzEUtAb7agrbF5teNnxAaJA5JaOg21jbh+9boAupklkPp/MovoUhSaokbo0yzzcNdqtislB/oAyuBb3Z2NTozL/9k3OKGyD9Cig20/NTWJispyWYiZRSOOhn3C7fVImnxoaEAUPGtrKzE3O40Igd/EGJcAZuarGypR0VAtGTBeN5X+LU4rSnqtZKmOPn8YnrwOjlwJ1Va3ZJaMDhNsASdyNqBY0MKdd2O8f0zS9rVNdcLSytPaymoTt4jQUgyd6zfD5avAcy++DLPViY6udVjXtV5strgIs49QOJjsXqNemZjsFpu0Y2N9k/R/TtjsWyyJ8//q5M0JhxNLNB6T9mNfZDtxh8k2Y0A1Pj6GT3zyE9ixcwuee/5pPPvc0wgGA+gbuA6tZkUEBndtPwSLyQeNjpuUNFrbG5EvpmCza/Hq0Vdl9+p0erEUiYu0Bll0G9dvwW07bhch2fHJMckaUVIhp8kglY9jbGYAvaM3UdQSj6FgMFEwQVMwwu+uxoHdt8NN3NPSLHrefhH56CJqKqoxtRTHhbFJhPJ5OOsrsBCO45MPfQrr2zfhtRdexXIxDnMgj3OXzyI+R0V4O5aLKazkVmC12JBLlxCZTQqDdcvWjdh5YCvyxjhm4tOYjUxjOrSI8GISRq1F8ZxdXIJLr4ejmMe26mps7WhHa/ta/PdTv0c4r0HWYsAysshoVpAqpcVbVl+yoJQuohROw6oxYzlbwviEIlmiM4szjugG8h/xmaWCGbFoEvfd9x7x2z1z6jgSS3GUUkZk4lmhu+eyJRHg5TzDIIXLcQk5uHwOGEw6tHQ2weW1o3+oD9FEWEgARZhQFqiEUW9E761+2exQOoBuEiVNAZ4yJ9Zv6sStvpuy0SMswmq2w20PiOwKoW53HLwbmzbsRkWwTsQr//nb30Lv4CUYHXlh0urEugvCKMxkciKRQSX5bGoF8VAcfk8Z6Rt4+BOPoqqyHnqdFT/7yc/w/PMviB7U3XcfgsNuFm9BZokoHfSed98n3rd0MZiamoPD5hC2KkvDXPzUSkg6SRHUjGxqZQ6n1RTnBuik1E6pEEJIlOxPWjYwLMNyHHCTQpIW514KcgrIXdjhcTGkpiQQA63Ll65iYmwG+3bfLrhPMqvnQ+O4cv08tHoj1q/fiMuXbqCzYx26OjYIRujsqRPSxk2NrWjvWCNBEP+pLEc6cgjmUK/4LqvkNXGT0WvgtLskeGxpbZVrZqmLczrXIl4vjyXEiFXsFL/HtULJRtH1Qxnrqjgos1MvvfSSZIO4vjHrxXaioj7LkkwgqPY+nDsV1qFiwcVrVudX1a5ILV/y2jgfMGhRFRI4B6ukFz4ntj0DNr7Yd7mGso0ZiNF7WC3d8p5UZx7O6ZTL4D2r3+P1CPQoHpd+StynBDJ2u3imcgPB6pTgCQsFqXoFA2WYm5+RdlOOVVolLyQV8dmi8ryZeVXw5W6JExbDClbParPDbCczlcGbQfooHXPqa2ske11YyYu7Cu+LOEH6KJOpfPbiBQH0f/4zXxSSSDSulJGZcGEbUoqI9/OH3z8t8zslXLZs3qjECsmUPEcGzy1NzUIiOHbiGN469jpi0zMCf+rYuB6NbZ1wev2orKhCZD6E6YlxDIz0Ihqeg0tTwuzY1FMH7jy002azuK9ePfPFv/zf333qa594aPOOXQcfmY1kcgfuuO/hEnTubLGAV48cnv74w39WNTs9E33iF//1SrXLllicnnnje7/71R+++eVvfODjH/v473mPXEs0565PlNQHw0ZSdxJKOU7xvGSHYgdlRK9KYShieCZpaDaG2hlUujANbtWdgwr+53scuPwsOxgflmpbodKOOSDI3iMzU9gUVqssJmTBqSBK1rk5oFg7ppKz2qmI5xFKsoYYAId4LnJw3OzukWNw0R0bnZCHxAcRqCiX0hztcGbmJ1DQZMVIuKjJorvnBianpwnLko6oWI9k8e53vxtGvQ63H9iPIy+/iubKZhzYfwcSiSzmw2EsxEIoGXKYDY/jlddeEN2qLZu2IjQdQSqxgh98+wfYtWUbioUc4ouLGO3vx/VLF3Hp7DnUNFViMjqDWzPDsFV4MESD1jQXDIK5jdi1dzueO/wCdEbKkFDy1YzqiiBu3VQGeKDcL16T0UhYsk4sTa7pWIsbl28gFVuBXmtEIpzCygpZd2mxu2GZ1WmziigmByqzZaIxlyDxYRgmq0nS45w4+L7s7iJKQE4BRQmGLQzoLOgd6MXSwgIcPi+qK2vkOFyoCG5PRGPIiQ4OQdQlmE3AHYcOwsDs0fgoxmYmJMPFsjCDH1oghWdC2NTSgcmb/dje1oHI9AxsJi2yxRXMLIWkZB1wlAkOkCaw3PWmsznMhhYkMNOazeKkEE8uY3RyGv6KGrh9FbA6vNiwfpuoOYdDIRENJvakpaVNWKqLi+FVRpeiT8Q+pQZlgqPQaGQiVzCPSrvw/+xjql/mGAfwwID0zba2VtlNTk+P42bPVWi0BVTVVQgrbm5+FKGFKLZsvAPtrVvhsJUJQLSq2i/gfJ0+C4NRi7MXzsvE19baIWX6693XBBNCbalHPvlJ1DfUIpGOY6WUQu/QNYzO9CBTiImfItmCWo0B4fk4nJYy1AQb4XX4sbFlA3xaK9zaIkb6TuHK5TMw2RxIFDW4PjaNWDEHi9eGRHoFuoIDe3a+CxfPXUdNVTniqQlcuHIJNodBJkpmUnK5POanw8jFi9AWlCD/4U9/GOHlGVwdOY/JpWmx86oMViHobUAwUKOYKqdi0GQzyC/MwTQ7hw8culuA9c++/iYG4ilkrRYss8yxHEdRW5LyoAZmlJJZGNI52HVkdTmRSucQi1KXDaD9q6uS6vtW+TyJPQTDu13MBmmRSsYxNzkLu9YGp8WFUqGE0Dw3j4QYLAPZvEhfyKZDW5TjVNVX4uLls8gWl+EPeGG22mCz++F2+bCSzsvcwo1PUZPD/oN7MBeaQE1DJcYmB3HuwnnZQLKPVZZXiu4fdZjSsQR87gA2b7wNWzbvxqUr1/Dd7/9vmB0a5JBAXpuB3qJFQ1OjBBkssYp/qI62Uk743eWwmRyIROIoD9TAZackiB0hEm9KWoyPjosm2ZbNm8VqKZWISQBy7twZPPxnj0hpN0bjc16T2SrMRnpacn4vUvSNrNPlZcma8VmV8qpEhIINNlktotPIvs9gRETENWSCWgUmcPToUQnIahvqZcFhYMB+S4wq5QlI0vr1rx/Ho5/4LMq85TAZdCiv8CMeXxKdt189/ivcf/8DyGWNcNi8qK6okXmJ1YYiihgc6pWSP8tqLEtxrmLgwQ24VH8KChOaZUauc6LRJaVKi8AJGMxwniJ8g+8xkOGaweMJdgzMCrJMbZHvc0zz2PwOxz/LfKpqP7/PuULxTvT+v6QuuEnjYi/aiWSYp9MiGKwyKXkOrm9sU7a9yvhmtovXy2fG6xEct8n0ToDHtVQN0CRj72dgzSyn4tvLqojK4OTxuf4yIOF5PR4ncrkipqYn5XhqtUsqZMLQpd+vQm5gJpnXqHpjFvIlgf04rBZEY8o18xi8L8EjrsYExClKUCZis1kJyvj+7CwN602iPUiCFGEhxAPb7TY5LitkjCHGhydE0oRtT9Jf91KKSgAAIABJREFURTAIf7lPhJvHR0bhd3tRWpX0Euw6STD19bKJ5f1QOJ79YmhwUJ4bnS5MRj2qqgI4f+4afvXLX+L9Dz2AppYGzM9MwpjN4j//8z+LM9Ho9Jf+6hs1Hn+VXLvH6kY+uwxfhQelbBp//OV/HwlNT37HbtEsVXitG8OR/uf+9mevRNhmn3rowwd27rnn+/UN7estBuqtBgXISu9f+oC/9PQzv7/y1qtfauvsbPub733v1N9941t7P/vpT51gf2IgrBlfyJWYQlUjaLUDquUqBlQs23CQqUJxan1dgPocvEWl43NhUmUwyPZT06FqR+TgJs1blQsQ+QydXgEMikqvogjMTkSrCx5bLIkMBqHe8id3EKrILVOm1F/i3xjNK8QCgoiLsmNWCQZXr16XNDNp8+w4xJrFE1FU1VQiHI2gsbkeN3quYWj0FjK5CGAoCgGANhqhhRhMehuQN4i2zwcfeBBej0v0daxGExKhlODGqGvmLQsglo6ib+QmcpoUjhx7CYvhWUntitBm0YCf/fBn2Lpph2iAGUslXHjrBDav24Cnn30OF29cxtDCIDQ2LbLavPiFH9h7J65evYwLl06gLOiWCZrXtZwpyeQbKKuSTMXC/KwYIVNl2eO2i20WGTYuixuN9c0SlOVWSiJcOzsZgsflQ00lFYSzMBj0MimxbEkm4XxoQcpvElB0tsnz4TNUBQI5qCXbuapMzQHFiXR8ahykYBOTxtKU0+HBli07RGbjJtO/0SXkVlJi/dPYUI2t2zZifGYSF65dQaAhiLUb12N0ZFyM0LU5HexWJ8q9ftF3WhgeQV2ZHxvamtF/q0fKmyUNFarpslCGysp6YS2SWr0Yi2BN11oBCl+8egVj09PQ6M04eMfd2L7rdvh8VVjOaiTbimJWgPuheQXQy2qFgIaTKSkLUPFeTderxrOqFhGDMfY74lXYHooBb1YGFqnVXIDYn0kLZ1l9eLgfDY21ItESS0YxvzCFN98+iqbGDuzefggOa1DYZwSqF4rL8HitImhc0iq7ZQbIlBilVRaxRouROcyG5oQVGKygr10Ci9FpjE31oWRMQWvMIZFaktJBJklvRx10BRO0BT3cNhd0mQIOdm7B5o4O3Ow5hzNXzyO8soyqjg4Em1uRLmRx5swpuL1+LIZS2L/3LnidQfRc78Z4Xzda2mrxyhuvw1vOLItT5G2SkSTm58KC8Yol43AGLMibMjC4SrC4DLA77di0fhuqA40o5Fm6tSG3nEEmvYjE6AgqMlkc2LRRsm7Hr1/BLQp4WvSwe+3Iii1LRoLYAhmWKzn4LXroSwQdl0tpf2ExLoboBpNGNPJoc8TNFPUEhwYnRFiWwqE3b9wUSRhdTovEUgIrqRwSsQSS4Ri85ZUCcyADm7CI+dCc+NuGInNIpmOorA0K2J3POLOcE3zqzHQYBw/cia2btyGdiUFvysNVZsFidBb/8d8/lfmH5JnqqnrZzZd5fYI7O33iLezacht277gdXk8QTzz+W9E6KqvyYXJuFKHEHAxWLbKFZezYsQ2zM1OYGB5FdGlJWKJN9S0ia0Jii8XsRCq+gubmdlSVV8PnK4deYxA22uWLl+D1eURYlptSQgkWF8JYt6ZLMIv0xyVOlxsmzsUKi9GD7ArLsUr/U7JOOSntMxgQhn4wKOERS5gMZtjnmY1jAHbk9dckG8bNBM/JjRPHy2OPPYY/+/jD4mzw+FOPobwiiLtuv1fmZzJ4RcRVjMELeOYPT2HNmi60NG+SsrvDbJWKCuU2KMJKZ4aWlkb09fULgWfLlq0yX3Es874oKcKggCVplYBz5coVuX6Sbwiv4RjlesdASl3L3pFusBjlvrmWMfhi6Ytt844mGL2XVw3I1bKiIuqKd6A9zHKxbXgeBo1cv5h84PFUPS22r6pjJrqBpZJs9lQm94kTJ2Re+tOkCa+Bayb/xmsQHbF04h1hdynDlsiGVch2bBeui4p+omIJlUwl3rkflazAOUxVVRgZGZPrJHyCx1MgSVYsZxhEJeGy25BIxuRaKyoYPC1LAMUMmdJmCh6cmnD8HudTztccW4wXAgHqx+mlxJ5IJSUry88F/GWyIaalUXgxIu199NjrIqm0becO8VtmsuT1V15BqZATm0NeG3EGbA8Vn8fyJV9GgwEjgwMiC8X3tm7diuqKCvzzt74l5/7oIx9GaHYK186eo2Dw1Tve896NnZu2ortvCBYrA7GSZFsbWhtQUebB26+9NpWNh1599Gtf+HMl6FBe1w8/+2uTv+mhc5cHrRdOnx0Nj/f+yz33HXy30+8L5rTQjU9MOb1uV0a3snLsje7r/+OJJ54QsbqP3HvvQw8++OCXxsbHo5oL3VNSvlSpr1x8FTyX4nXJFzsRb5SvP/2s+jt//umizcWbuzn+VDNoKnOTD1jNrrGTcZdjtik2FYJjiiuLoAru93kU7zx196HScyWaX1FA9aRl26xKKpidlLsbUS2XlxbzcyGYzMQY5FFTUyUU8b7+m/KTC104Mo+FpTmEojOYmhtWAh+TBlEuyDobTDoXqvz1qAs2oL25RerdqeSSMLjSqQK6b/ZhbjYsKvP7D+7Drb6rOHzkWVy+ckYW12wxi5npRfHc+8znvowvffFrAsZnVunqmbckko/nSnj8d09hbGYYLq8NWkMJJY0W9U3toul15NhhWKxabNjQjFHi2zQQA95UhnR3EwJ+r6hvJ+I0oOY/7n4r0HuzX4Kycl+lSHikE3nklvPIJLMi+0APT71WI23X2NyEqekJXLp8WYgbGzdvloHFwUxJEyFwrAr8ka3K0mc6ngB1JFjy7R24ic6uTqzkshgbnxYB165127Bv70GMjo/h/PmzGO67geqmauzdvx1zs1O4cOYkYNBi9537kcgksTgXEmeDlpp29PcNS3m2LOBDYnEBRk0JVR43UrGYCGxmOFm4DQoBRW9BXW2LANUI1Dxwx0Hs2rMLz73wLC5euQyd3gyd3oIvfeHrqKxqkfKZ2WKTso6/zIt4LCmDtbqyUnGuMCoTL3WX2DdV0CrbgxNzaZXxRTwYS960w1EwZDZZrLjjFir8rR6Ew4uSVeTk4/Y4YDRqReX+l4/9t0go3HXnfagOtiIcSorbAHd6+SzNnFlCywteQsoYKwlAn8NSZBbhyCQsHgMy2pxIjDBI5649urQASgJp9WnE0ouCqVmYD6Mq0AyfsxxWkwP55RWMjvRhbmAQna4AmirrcKWvF5Xtbbg5P4MrQ4No6eqEvzyAsydOSPZQZzChsbEVa9rW4YXfPY+Z3lGsae3E4PgwSgZuELSw2o2w2PXI64vQ2w0YnhqB1qSBw2NHQ10VKgJlMBkMkgVfmF9CKplHYcUkc00gYIIxlUBtXo/dXV2wOC14/dpZXIpOYcWlg6fcJRnaXEIDq9YGbYn0eW6EnPD5A0ImIAiefobMzFIQmiBtFjApg8KyHLNHpbweZV4/bt3shUlrhlPrhlnLMn4GU5NzaG1qw4Z1m0Uvye8nhksjZAXaS8VSUXj9HmzZvgWHD7+MUDiEltYGDA6Mor11E9593/tREagQr9uZ0ABuDV3Fq68/D4fXKngtq90Jl82HqqpqIdlcYvazLACH2YZ1azajprpRbNb6+wdx9eY1jM9NYDExL7ZU+SJtvYyiiq/4MxZEeJsLVyKeERa7x+NHS3Mn9tx2O46++jrmZhexZ9d+RaLC5QaDkd07dypipiYzXn/9dQQDQbS3tkl5lFkMBmW0XBIGns8jXr98qUbbzKCQ0UrMGYMdBjX8LJ+hGrjRC5aZoZ07t8uGlMErgwKOL2oPcvwQdzq/sIBfPvZrfOzjn0BNRYOSibp1Q6Ak9Y0tYvHT03tJwPg1VW0yz1VXlMu18HkRs+v0WITVTrbg8MigsN25qFP6hxaAHI+8XwbmCv4rJfgxapc1NzdJRYXjlWOVwQKDG65/DJAY/JnpbWs2vyPAykqRLPKrshTMwDHYYltwvlAFaFVZKa5xamWIcyzbiskD9ikBugMStMo9rVo1qfhuflctJavrIz/P99XAmQEs1zw1UcEgTCXViURGqSCf5XlVrTOuwVSxFzy4vM/sp+KAwr9xjicMQdVs43EYMPM+uZ4yi8jnLTIYep0wVPkdbkpJTjKbdcjnIcLsPC7PRz0xJXgtrI73ciGfhOamQdmMYKAC/nK/CEtfu3ZjFRem4L5JTmIbUr7DaLSIpyo3ECx3xqMhDPTdFLgLn3UilZH2VGW2WAJlv8ukk6goC2BifBz/8dOfyjXdtmUD2muCKObS4lVLqZarFy+u1NU3mKqa2uAJVOKtM+fRtW4rnA4f+gYGEUklpC1rK4OoCbhw8c2XfnvoYx//CJ/L9x+9yxtHxSc//qVvfqe+sRU/+v73nvnqt77+gT8N2r7/N1//q/13HPqm1xfMf/dfvr3tJ888Mfqn7//F/fvdmpvDS+9gygQEa1SwWhxgajDGDqNkBJTUtUhbEMi66vX1Dv4gnX4nfUlgLQcDj8MFit/h73yY/C4bjY1IHSCmO5h9EZZmVtF7eYc+nFUCOz5QdlJeHzsAX+xMFCPkrowsOj4MMiNYn2YQIRmd9IrgyLijVRSt7TAw4aDJIZZcEv+tsYlh9Az2YDmbFNsgt88Bb5kLNu7c4gVcv9KLv/7KPyAeSuCx//6lTAx7dm7Gxi2b4XAFMDWj6K9RkHQ5HUMsHsLc/DgWFiZEqkEAwPGU7KY/9pFHsW3rHszPRtF36ybCC5PI5JfxiS98WXRR+gd6MDjQI/o9twb6UVbTIOVAX3kA01MjmBi9hXw2gUIxjXxBg/kQNWOMKKOwXyYpAFcGAMODAzCQ/tvcCU1Ri5qqeqykC1iiMa/GgIpAlaR/6VdaWVGOjjWdMgldvX5NJtrmtlbBwHAwNjTUrWZLiX1gpjGEKDEBAOqra9DTfRXnzp1CfXOdlD9Ji/YHgujq2oKt23YLQYGT4MnTJzG/OI3G5iqMjg0gEp4TrzYadq/ftRnDY8MwQI/6QB1mhuewyGCioQG3+m9Jhqi2phya3Arm5+Zkh1nfWIvlfFz6Viy+jIb6Vgz0j8LrCQiI+Kc//Qk+9NEPCK4rGolh+7Y9aGrshNNRhlg8K9pK7EPMenDiZbawrqZGfhLTwAwxy1lKX9NI5uwdOxQNPV5zgnfgtTCYJdBVLfkrdixJKe2yf5KkwJ2lw2ERmRZq8DGj9slPfwo2uxuFrEZMyJnVikeicHuccjzuNGUHXwAuX7+I6zcvIAcGpCGki3HkTUWslEpS+iJ4dmx8BAOD3XB5jKitCyrei1YXylx0KTDDbjRjbLAXvTfPY/f69TCmCnBbvRiZXULBZoehIoC81Yze4UEZj+GJeTz4wAN4663jkvGT4DCaQCGSRzqWEdur8dlxoLSMNetaRDdsamkSofSSYgZfXSNEhtJyFguzM8gzO+B1YHxmHNMzKXjtftTXVCOZmkYpFsXd7VtR5fajd6QX/YsTWHTqoCmzwOV3YGpiBrmIDmaNbdWiqYSsPofyqgrZoXOeMK+aQXOjwWcxNzMl0AcW+5lZIvaLmCwyCJ1mL5LzK2JS7/OWw+f2wmZ2I+ArF92zWCQhmS2W1ePJpLLY2RTtqieffFI2YD23rgv+8oMfeBgmvVWCEGKhfvTTf0V8OYxApUfYsMRdLYYieM977ofZYJGy3szEOPbt2CXZYBJyKGnT3rJWZDX+9fs/xEIkBIvbipKxAOiy4o25spwUgD+dNSj5MTE1g9b2dowOj0mJbt++A6gor0YqnsZzz76E3Tv2IhAoF4wcF82+nj4pK27bsl3gDsiVVpl1RjB6ohq+wEWWmSFjhkUnGzSV/cegjYGglAMTMfkMiVQcCyy1Cdh/OaNIU1gUfKbJoqwpDGheePkF3H777RIMHTl6DLftPYDq6joYtWYhS8xOjyKVYhbcKD6TGj2ztWewrmsr+vsG0FBfh5rKKqzv2qiQasIL0GiLqOExTIqelmCjtYoYKrUo+X+FoFSSYFt19GBf5hjjuse+w8/xJ4MPVQKjrp5jMiNrDu9FwP02snzpEQbJGPHe+J5a/uR5/rRKpK576rqpKhmwPVTAPY+hYrqE1Wk0yvqlJihU+Aj7IEtz7GeyTmcUpiOvh9dGGz2ej9eosjFVgoFaWuSzpZUhMX/cRMVJPikqmqLvBLEU5vYTlgBcvHhN2oxSEiqcg4EsAz7CZCgzpFbJSn9iLSUgfocyDzIo47VT0oeamATQ092BgonUNGUfMJtsiMaSGB4ekfYrqwjIxkD8fjUMXsuxME8NuEWsUAbG64HPSymLeVm72A42h0vmYzXjSR1UwnkInzFT0NlswWtHDmNNewesOmD85iUkFmfikWj4y5lsaiQVTw0WkKuurG66z+h0462zl09s2rL3gVSmaD307vd+kjh0BvW0F6Nkx/xE78+/+q1vfUYNrB69c//aDXvuPDI5uxRLx+c+/5Pf/OatPw26+PvfP/yxr2zYfuD9r73+8kd+8eyzU//f98X7kgOOnYAPhI3B31X2nZQOV9Of/BsbVrAEqxkUhdZrELkBNTplJ6DuD4+n1JHpg6kMYBUjxv9LDbukpHpVqjCPzwcsJcx8XjoqB4TKeOHfVMAkcQ7RSEjJ3mmMEpDRjYXpdILjJcuXZGkki0SCeCYFjzQ7N4aSJg2b3QCHy4ZoIopTZ86KkTJFOk0WA2xOZieKcNm82NC1De/ad68Iz2ryRfz2icdx8uTr6Fq/DvvuOCQeWMePHcH0zChMJo0EZhRrJPOJtNtCbgXJWApmox1bN+7CI5/4LApZPY6//TZefP1F3PfQA3AGykT+wOOwishkX881oZqPL87B6HBg07btaGpoho4LZWgWw8O9SLOEqDUhtBgVqxruFtKJpKTGqVtz/cp1mLib1uiwbesuMSEfHByB1+2DQWtAdZVi78DggxRiAeuurAjjKMvFN5MUDBMzjyzrMfVNKxRmH0aGFJ2ZSCgkC/batZ2Cm+of7BPRWQK1NVojjAYblpnCLhTQP9gveD2X24rT504gtRyH3elEVpMT/Teex2myosxeholbEzCVzBgcHJaSaltXE3r6biCfU6j4pILnijk0tdStMnKJU3MgspTCvXffKyVtSn38y7/8s2gG/fznPxdxzbvuuBfp1Ar8vio0NjSL7hknD2q5cWCnU4lV7IZJocLTYZqwLINRMlhej1/GALEBUmYghFEkBHKwO0hdV9hHHDfslyNj46Liz7FTWUkhTU46gxKUMUNK6BKZQm6HSyZgjq3lTFqybgwkOalFoklElqKwuazQGvIwmnMIRScRTy1gMTkPs8MCndGG2sYGrBRW8IvHfiG4xtq6SpFIGR0YQ8+lXviotE6HjnwKlWUWHNi7B1PjUdhsZWhoXoNoKosnn/8D8gYtAlU1GB2Zxrv2HsKmtZswPTGK42++ipHJXtQ1VGMpHEcimYHHF4Q/wCB3AXMMomLzKK8uR31rs4zdqfE5MQ6OzC0gnS7C4gZuv3srgk0VSKZTWBhZgDZPs/EkPHoTqotuBF0BxDIpXB0fxgJZj9kUdCYd0okstCtuhKfjWF5KoLyyDO2b2nDbvh0YGh0QgVMSSzhfWIwmVFRUwufxKR6GsRQmx8eRjmdotymq/RXeMhhLLkRWhSsb65rBf1UVNcJ2JGOZPnfEz3jLqHxvkQxQT2+PMAl7+/vR29eNz372syLZsBCax29/+wSOnziKmnpKXeiFbr91+zbc6h3Ejh07EI9G8OILz8HttKGjpRU+qwfZdAa1lRVob2tBJBTDwmIE84sJ6K1W9I0MIZIKw+oyovvmZZQKdEJIwG33o8wfkOzySj6HTZs2y+ajzFuGA7fficryagwOjuLKpatYu2Y9WhpbJMNBmR5uTE+cOCnXvGHtegWYHSdIW/FWJOCf2Q/JyqyQWW2AxaJki3Q6vQRuzCAKdnVpSTLA3EhzLeAGWN3EUIFfgbcUpHw/MTWFM2dP4d5770Zv7y2kM1ls33EAVotL8K1cnDOpuJyHuMpwNIzlXBzFUlYwShWBgGw029s7YNCaZBNCzFxmmR6SBvFf5hhi8MkAhMEUgzLeHz0FSRqkGwqvn+sPMz2cS/hcVTIPxy6zWGpygthjlVlKbBc/y/VMNoKxmGjC8cW5gpkv9nnVX5LtxmtQs4yqvRPPwbmW51ElOIgv44ufYVuqqgdcL5XyoUvOwXmExyWxgPfJTJko7OcL0tZNTQ1yThXzzd8ZnKmlUKtZ8e3lcXkN1ONi4MXKSygUeafixX7AoIxsbbYlv6OWr7lu8xq4bhDfR805VTKDAS0/x+9yXlQ3tVeuXpc5uaGhSYJ3fu5WTzcaaiqF5EcRYzIjR0fnRPR3YXFBWOg8DqEDrGZwHBL3yH46NjyB7pvXsXf/bYJB50aaa5hGr5N2VXRP9cikElLRYbafpXi62wz03RLBdFJ5U4szeOu1F88NXDx5/y/O35z/0wDpV9962Ly0HPhqVcv6TxQN9sZgZa1hXWcbrl48H5mdHrlls5jLpqcnxzobqvQHP/rxg/zu5ad/cymR11Q+f/T13/vLPPN//50ffPtPj/nVu3Z6v/CVr59bKdlq33j9lc9++d9+/Ov/X1B27PStktrR2Bm44KhyFWqdmo3LhySLk9jNKOlTNYWqlrXUYI4PjEEBOws/y87KTs9OrTAgFbAjv0d8FDst32Nn5d+YGeCDV8qRDsFEsGPxQfIa+T4/RyxTIb+M2dl56HXcadmgM3CCsCEWX1I0tig4WNJIUMaS5lI8BLfXhKf/8CthNpZXBbB123as6dwoCs/9fbRbGkNPz03pbBS1I0373kPvwyLLH8TOZTN45fDzgvXavm0Xdu3eicGhbpx4+ygmJkdREfRLaXNudgaTI+Oinh7wKg7zOzZvFzCuWWdFJJNGuLiCjE6DzHIBfl8F1q3pRGWgDCfeOIq2jjb0TQzh1IVzmJiZxs6dO7Fj23bZ6ZuNZtF+KWoUs+yRISprA2vaO1HmL5egaWhoBA11jSjlizh98hQ2btwsgYDNbFHYOd4yqfETRMp7ra6peQcbyICQ7czsENuadGH5mVYo7xNj46iuqcTzzz4rGlzETZAQcs8990jwMjkxLcEwM23xZELsPFrbGnGztxtLMTJhtXj1+FFEllNo7+pAJDoHv9cNk84AXU6HUlqDniu90OWAD3z4QUzOjOJqzyUYrWbx9Swvr5BBWl0TRGVNNWLhOC5fviqlwB07duHvv/l3+NznPofbbrtNrvmJJ56UHc4HHvig4CMoNLpx4ybki9xl5pBfoWByDgtz81L+4qTF4JMDmv2Y6uwc9CoFnhleLvq5FVp5URuLO/OMTJLCANQpOkAkiqg7XmYgFYeMFTnH9NQsLl+9IeODbFmKFaKkeDBSM48gWfY/MnuZ9iegfqWQhkafRyy1gJHxPgxNDCCdS0vQYvfYUNDnYbTpEYrNYGpmCkvhGFKRFJAswkinhkQcXc11aK8vQ011PU5fHcGJ09dx8MDd+NjHHxa5inOXL+Lp517AUjiB/XsOieWUsZjHd77zj8hkl1DVUIFAba0EDRT3Zbahf+AmNbjRtW6NuERodCb09g5gpH9YYWQbdahtrIQ36EJFXTnsAYdoG+lWKOiaRCoxC216BcZQHsa8DonsMiYiMWh8AUwtRRAjDi+aRTFvRDGWF2mQ2/fdJrit8ekhTE2PQG/UCp5UgNxGbghzMhb8Xp+AgVl2Cy+ERLWb4rALs1EJylKxLMzGVfP4kh7l/iDcDh927NgtbMpAGYWPXRJkP/mb34LVCm5efvCDH+ArX/kKmprrxS7shz/6DvqGerB3/x4pu9CB4MAdh+Dzl+GXv34MB/bvw9kzpwWP6nY50FzXhHJHAJ1t7Shkohjo75aFq7qqEfmSCfFMHkffeksIBreGrsFf7sa1S5fpyY1SloD4Suw5sBc3WVqNxbB7925cOn9B9Mbee9/9IhMy0DuEsbEJvPe+98qCxqwl8TTcgPTc6IZep0NHe6dkkqR8ZrYp0gyrwRhZ6GpQxp86nYIpIvtSBEwzSpaM44Tac8T+cg5mEMF5iVnobCEn8wNZx9ygrFvXJTqBhw69B1owaHIhHluSOYl2MywBMgChzh0zJfQSfea5p/ChD31AiAbL6WU01jKTnxC5HzVrRdIN1xvii2x2q6wrLLfK9ZvIINdicjL8DtCeawMZtGoAxvOzXbjGqOVCEmgYOPFeyD7kHMh7kSxyOCyVGAY3bAseR81yca1UiVE81v8h7T2g47yua+E9vQDT0XshQBAk2EWKXZVqVC9WV2zHieM4xXYSx3HiKI7jOIlb7DzbT5JlWZJlSVSzOnsRKfYOkiABovdBH0xv/9rnzkX03v/H8f/erMVFADPzffe799xzT9lnH76vr8Mx6qiaJrqljuBzMAqmuNQC8jsNadX42yFVspq3TLMYUI/QUCMpOJ+XLbD4Hc2CQN1H2eAzcXyMIGvDiQYgjRhy7UUicbkfAx6StrXb5b4kbee1xACVrgXK8KUMkCqDzySVmNHoXIRKReZoyLMoQfX8HBkdk3GSfoXnCueMDjAL0/Jy/HJMLxIuQhmZnA7JOUP7gKB+riFB+vxuOpUS/OrQ6IgYYGvWrpWzkJE8IZiNxeaexZBNS0/mirJSNNTX4eK5VvzsZz/B448+BrvZBGsmjcVNNXjuP77X/HcvvHLxf0klXrPU+9mv/uNEGE5DGFYEyTs6NPDRkT27Hnju/a3Df/NHf/T7V2+67t9G+/sO/v5ffHkLv/u9zzy6JG40l09msgUPPf7Yd6orikLRyaHYBy/98huf+8FLv9HXf/LemxfDbIw9+cr7qhrsEy/BlHGSNe2Bpr/Q5LH0CPQBw0nm5PClWyZojJhOYWpgIoGYEnnIVWMQR8HvUOlwsplqpDXLxrc6jy2HVQ4LaeegAAAgAElEQVRUqYGVXHzekxuAwsFFoQDzujS+mCvmZiourpReLUpAwkgko3JYkE9scGBI0kL0IkLhMRhNCbzw0k/Q29+JUCyC/DwPHnvkD7Bp42Zc6egTg7Kr+woa6+vkwEynDaiqrIXb5cDQ4DgGhnqlQwCjYG6zDbFwCGPTA9h3cDc6Oi8hUFSIRDKLEydOwmQwojjgw5qVi9leENNjwzCkU4iFophJJjBpNaJu4XJsXHsbCnzlKCkslg30yiuvCJiV1B19A1346NheHDi6V4D3N990O0r8jQLOvXjxMDLZOOKxtBDfkSaBoO/+nkEBSbYsbJG1vXyxTQzNx594FIZsRlVORuJiNE1MTovBwXkWJmyzUrjclNxcXBceasIlE5oRD4kbb99He9E/MoiN127EudPnpEfmskVk905J+qCvpzenEPIkxJ1IxDE02o90lkb4KEamJsQwJQ6tt6tNogcjwSAWNi3GxXNX0HGxC/fdcZcYRwcO7UY4PQtbnh0jfYMoL6vE/IYm6b5AMuA3X38DFpsdX/zjP8Xhw0flHw9MRhOohIiTee211/B7n/2MeKOU6+YFi5DNkGjUIRFGNt9lFSZ58hh15HMPDfSLgqRRJukxm1M11k0yEmoXw5Z0IPFEGENDg8KaTs+aETPKpbDLz0al+IEySwwkr8PUMFMBQyNBwbsUFXglUsAekARW07NTBxuQymQxMxuWikR/oV8avBvMBhQW+xFJx9HVfxkHj+zGsdP7YfOmUVbph9PL9mVx4cWKz8Yx3jeG0PAYtlx3A1a3NKPt7EmEIkls2vI4fvnr3+CjA0eFWPmBB+4TSpOnnv05guMTCIVjEh2+Yd1aTAdHcPzIATi9+RgOh1BUXYzCIjfOt7WisMgnXnA6nkEqbkQmYcbevfuEfmLRsia4Cu3wFbuFuyuVBsIzSeH0YjrQZs5iYrQL4aFBVNo8KPEFhGalZ2QC2/aexkRU0VzkBwyoqGMEzgePPQ+EjM3OBJFFQgD9HDcN2Z6+QUTZh47QB4NZDOV0OoGamjrEI0kkE9yTVZiZSMCcsKCupkEcF7broVFBB464M0ZFaayRWJWHgJBfS3GTUSgNuAfYIHx0bAjf/+E/yzj+8Aufw9HjxzA8Mo7Nt96K2voGnG09hzfeeE2A9mWFxbhq5UppkVTsL0V6NoX9u3diaqwLXq9Nqg9raufD7S1HNGHA8NQ0uvp7MB0ZlQKRox8fxsKmJTCnnOjp7ceNd9wMf3FAZHb//r249aabJZrH6ucNGzZJo3IaYyWFpFRIYn7DfOmFGAsrWp9wSLURY/SB2BsyrhPzNTkzofZ9DpNktKgUHZ0EVbGoMEmEj5Aax53nQpjya3VIWypWzJE3kpFhFnfQIHjvvd9g803Xi+yzQ0BjQzOMyIfTzoo7dkjxoTBQLCnBcJTOhwmFBSVw5Nvwz//2DSxobkRDbRNSiaxgZPlcxFBRb01Pq4NbipKc3KuqhyGNUGVMmiRTQh4r/qwMpTA8Xv9c+pI6j+cTU4M8b4TB3wTpgFBZ6cPoaGSOl1CneHXknJ/n/qYTq6mieD3eS5+JnE+OT/fG5Lj4j9/T+GxGwPg5/l2nBBmcIKWDdu6EqgNQpLhIy7NQd+jiAFZ5UvfooArPXab6eB0dKOHPOnLHe1MWeE8awTTiuV7Ue2QdkOh9LCbj0ZXm0tMzpc7zeCIle4xnJb8nxnBUkeTyHloP8u/M4nCcdG4ZKbfa7DBbTHDn5yHPaZWUtyrSs6G7qwehWZLFq+r2qqoKmLIZIWgnIwGxZol4Vgw+4jC5F8Mx1eOTz8NAQ2HAg76efhz++CAa59Vjfv086exz/OgxdFy+TMqt4eqykvgDt1ybadp8Qx3n9f0f/cg20H+2rqm55ZvxrHPjMy+99hd/+61/fZ4YxTdefOkL33rq+z/9+b/8i2vZypUflDTMW8d2Ub/64Q9/9OhffvXPtG31xC231H/p7755wBkozK8u8uLpf/rLz37xu0+/+r8bYPr387/64b/v2rvnnT99+jc7DafaRrI6MsYJ1ClIXdGhKyyl3DbXcJWTyn98CS9NjsVXV7BIxIvSnGtkqkKt1bJgugqFgiOlynarKAEKi7TosFplQ2ih0QKuW18wgsafOR4Kfb7TIYKRl++TnmfcUGy5NBOalP6CJL9jKS3DqNKXy5ySFkdmaxyvvvYSegZ7VXuFyRTuveshWAzEu6VFwBYuXCCVedwExQICZW89YrkS6Oi8jMjMNBCJYmiwB919bTh4ZL9Ufi1ZsVKIQF995Q20X26D2ZTBskX1CIfGUFbgRqHfI1VeI5FZjNuMSJlcyEMAj3/q97FmzXoJif/q5V+Jcr3nrrtQW1slVAfbd72H/YcOoKqyHquWXY+FTS2wWhMYGuwVzi56IauWrxEQsMFgxmtb30B9Tb14MxazURTXvIZ6OaxpbDDaMz0dRmFRkXDPcJ0kRY2sGAUswJB6YENGIg6ssmHTVt1/7ZWtL2Pj9ZskBUnF09TQhND0rHCgkeGca0llwQgSCxF6B/oEeyWe8OQYpsMRTITDuP2O2zDQewUDfd3oHxoU3iEWCSBjEoOA2LuegSvwFfkk3UiDfknTYgFqEyvD9CNBy4888oh4S0///FlUVVRh8023SAqaqRbyIR08eBDbd+3Ali23YuOm9RIVIFUC0xnkapPqqiFF6sjoHxUI24XR86THRpljakdVUEVhMLJ3oA8ZGEA+p9nojCgX8vfoNAONAipmGlW6d6ZukitUG4mM/N1mtYhBR0+WVATsuKC5oUjA6C8IYGJqUtaEDZTz3HmYicwiODOJfQf34PjxA8h3GzB/URmaFlXjrXdew8RkUCKqpowR9rQJ5LRf2rQQhnhcuMFGJsOou2ojFixbg/YrHXj99deFCoTptm27d+LRxx6TFkMfvvsuOlrPY0FNPUKTU0gbgI7BQfhLA3B7TXC57XD7vJgam4bZ6IDT4sTpE+fh8XqxZtMq2N1mDE8OIJaOIzQZhdlA3r4yaX5NDjWH2wCPO4WuC2dgHJ/B2iUrhKTxVOsVPP3C28iabXAVWJCxpRBFEkarBX63B7NM6RotMGayyKRIzWOAz18Eo9kCVyAgvStHJ8cVhCLfJYD4PLsboyOTUola5C+HIWHE/LpGiXoK4bXZJt0vDFk2Tia7v03Wn4UgNF546JKHi44J0+qMqj/99P9Ey5KFuO/+e9Dd142PDx/EqqtXo2XJEkzOKmoZevLzaucJaSsLbGhM0HF59fmXcfzoQbhdBjQ11WD1ypWyd2dmssjzFArJbkdPl1RxspiktqoamzbcgJ72ARw/cRrmfKu0NaNRxnEuXbxY7vfySy8LBcNNN90iYH6mA8+fOy8HFx0ORh344n7mAUasj+CxHOoMuHj5guh1PjMdDOrjyZlpJKIJ+AuKUBQoUOSxM1MYDQ5LFIlgex7s/D7nkwc4DTP2J2abpY7OdqxbezUOfPyRFHx4PF5YLS64nHlSdCXt++Ks5KcblpWxsIp6fHIa/YOX8MMf/xCf/9wXpXPBxNi0VJiXl6pIjUStomGFfQabZwfEyeI8kxhcv9hGinuTz8b7kFuRuotjlgigwSD7ngc754PpS55THBv3MVNlNOz4Hv+eiKfkejyT+BnqDimMSqXmcHS8vvA3er2iYzjfUuSW636j6S/4XQYyWJDBz/AZ+D0FEbKirq5uLpVKmebnCZng3LMwicayzkBJ9CyHc+N3iTnmdXQqVRcT8D1VoMFUK0lgSeLKAoEsiouZMlWpS10ZymfRNBwG6rWZWcFL8qUhR4I1j8XnCgUpBzSytJ2gbQcWcJCnLJFmlwgDigpZWKKa3jOaTfgG8cFjE5OCAeX5nZ9ng8/jxORkEEliPwx2nG+9KE6AIuxlCrQrRyBfLBAOjnFmYgK//vWvsHjhIjFws4kEDh89hrq6eWBKt8rPjgJdIx8d2Pu1P/vmt36h5eX7X/rCzV/+wU8+/NzDj9/wjb/9++0XT5zYvfmxB27g+9/52l98bvmmG79TXlzibyry4+Tu91+/6rE/vE9/9/41axzrb7/3+Rs2ra3e+t0ntzz55vbR/8ooa3/j6Ve3bdvx3Bf/56vvGzr6wkKJQWHmIkvKJZ2W3zXYU5f2S26eHCRplb/+JD8KBYAvXkPTZFAAeA1ubC4kv8cFllx/fv5chScFle9TQLghKIy6+pKfo9DwHzeNLhqYMwhjiouM3rPCxFmEn0x40mKqSSpbL3m9HgH4kfqiuqYCS5e3SL/B42wSfugQkhGgpqwOD973GMxWp3i3zS2LkJdHnFUUBV6PdIenwUPg7KnTrXCwUMGYwvETH0tFpM1ixOnTJwV3defd96GxoQkfvv+ucFPNm1eG6YkRePPzYEhn4XMVIGoEZl0W2FwedJ6+gquXrsOD9z4s3tv2fTvxq1dfhM1pxR/84e/DbnJgemIKA73D0myYc3bbbbdj47pNYnRQwZDGgV4FiyVImc/DngBN6UPW2ycGKxUsf+emF6NjZkZYpzm39MT4Xt9Av/TIIzcSDzMCfSPhKOKJmGw0Hc5WRrXyThXexCTRt0gOU8XfVeo7LpuUaUcqTrIr8zuHjhzG2MQUVq9hz06G2afEcCIAmZ6UKCRDFh9++L4YjJU11Vizdj3KykgsaBfFXlNfI4zNx44dkSa8fNG4+NKffglXr12P7u4+wc5VVdXI8774/HNSuEDvl/NhtahIrJZxKncqNwL4+XzEKlCmOV+USb7H76mKwRJJQyYzkLVhyb+RdZk5L51ySQOfClhjMXkNyiPlmoqEnp4RTF8TSByF3WZBOqPC/4y+ca59AY8cbOTTIzVCKpsQ/rt9hw/gXHubRAjXrVyHjWvXIJUMYeeu99Az0Ck9D9PxBIIDg8jMTqOioACVxUWEXcGdX4j2gSFMkHZly20YnwoKSS2LLuoaGwQPeNe998jhyL308f59OHH4OIr9xUinTBgemcbKVSvQ2FSNoaEBnD19RjCd3G8sVmERRk19JRxuG3r6+3ClowsWQx4WN1+NUl8tDFF+7iIudZ+GpzSLQG0WDksCxqEwqgOlQsLZNRDEs1vfBRj5MCelubrBaYHBakSguBABZwFi/UkEu4IoLyjBmROnRI8YrUYsWr0ERdUV0meV26GusgGhiQjaL1yR/aEqwA1CVbOgsRk3Xr8ZXeS/MpglZZmIJaRrCB09OXwTKfh96pC0ORTJ9tmzp/Czp/4dd997L27cfDvCszG89MpLWLP+KjQuqMLI+CD27NklUXOH1YPVq9ajvKQU3awWzzfjg/ffwb6P9qOkOIB5ddWC8WKXDTL3B4cm4S8ohQHE9GaF6JqwAAKVGeHh3wmWHhgclIOWOFq+zz3Hw5tyS4zZooUtArmQw9qg8Fb8PA0z0cfTM3MOMedE63TycenfdbSH3IXZFFvqMvISENJnzjeNIO5PGlHU0zx0dVZFqvjNBumY4fZ6MT05jo6uTtRV1+Si8T7JTHDP0BF25OWLzNNRv/nmm2GxWTA1wzRpCM8995zMPSESTptd8JxUfIxwCpg/qrprCPyFBl8uauN2c84+kdIiBjSRFOczGkvId/iMusCMBhbni2cVx6SpIgIB9qQk16ZqkcR/1LH63KIe4b7mi+lf6hT1bEZV8ZqrbtRsBVIAkDXkeMBURSdf1MksAuJeou5gio5nJp1Bnn+60IAymOe0y3xzvaWBvFUVV7DHNNeP3+O9hceyyIPpSTWebDaTS3EqqiOmrxlJLC4uwiQdr6xqOK4DMAouxIhzSuaGP5POiq/RsXHMm8d2UmHpo8zvcR7OnTsnToTmNlPPz96yVom+0cg3GM2SaWCxSFVlOQoL2TUmIWlczifldWxiHCNDw9K3VAxfiwGh6UmJgkdpxCeZJo9KkRuLPah3GYCgHcH2dTwrOZd0pMJTKtPDqszi0mJJ93KNbSbiJNm6wQSnLTvxt//wRMUPfrBVSo+/9Nn7/RZH2foHH3rk1aJ821TFkiUl/Psf3H+D57q7v3B+Qe288td/8u1Tnuzkp7/y4rYz/7vh9c8P3+b72kuKw+x3eRkudk5ldbWGBvVzs+r0oc5hcxE04P+TlBWaSkMLAN/TXoUGCFK4dREBI13aStdYNEVOOCmLJeDDHAuzDr/qUmXNlcbNQENScvMRBWpkioEcXclUQip7CNBmSDUaD0tjXaaE2HKpo7NTwKas2pk3vxZl1YXCWeb3FKC9rRvZlFEoHJYuXSYVV4xaTI4F8Zu33sJEcFS8s2WLlwmLelF5qZCf7ty3A5dJsWExCUMwhWLnjr0S0Vm2sgU9ve1w5BnReu4kGuvnSQPh22+6B2c7LuNEz0XUz2/C8nmL8eGbHyIylcLtd9wlbXKeefEZuPx2if5cs+Z6jPZPwO8sFG6uk2cOC5fYDdduwdWrN8wVXzANp1tgUTkxisRNwR6OujkulbekHiYmpNuBAIBzlT5cJ908l5/h3GujWBeDqE3M1jYGCT3zc/ybDo9Lmi4XmtdeIOVIwuyJhHgqlAMC8YdHRlSlTWGheLt79u6SdjDkUVqxcrkYkcS87d69F16PD3/+51+WqGBv74D0CA0UeGUtyePDkuZ9e/fKc61ft1GYwK0Wh/AcEYDMuSDppIBWcy2lWEXGsXO8HCuVgBwoOYXDuRDesVzLE74nsky+nrw8MYgItDZmDIgmY2C1jyjLPMWWraO+2tHgWjCyS6NLuH9MTlkfoykDtklJ0YBNMkLBwykk/VcHhvoF7Mx2W2xBMzY1guHgACZD0zA5LVjQtAh2gxNFgUJc6WhH67lT2HzzdfB78rD1Vy9ilnQi6RgaqiuRzaRRWFSMobEQJiJxVLcsRtZqxZHjR1TkNDIDk8WE8qpyoXiZmGDPUyPynS4BV4+NTEl/WG++T+Rm7bqr8dFH+2Vd+ayslCVNhNun2qeR844pnuqKBjTULYTd7AHSZvR1D0gE9VLXGUQNoyioNyPfnoQnDBTZPXKwMpLXE4phOpbATIikzGnAkobZQf4jIJBXigJUorlyEZxmK04dP4y2S+eQMEThq/SLUZY12FFR1gC/sxTJcBZTY1MylyOjvaI/RoNT4mjVVNbIPnM76LBEhEyWhgcrGTkWYvOEV6mkVJR9V3cvXn7lRdxw4wbUNzbAYvJiciqEielJXHX1ElxsP4adu98TvsNU0ohVyzaiZeFKmIxGhGYn8NZbL+LdD94SAuvqumpcs2GjyAEPtauuWo09O/fB6/ILto00AKT84UFHiAB7cBKn6fP64bApOiEaEpQ7GgJCTZCrVKeOoPwuXLBgroch9SWdKB5WqVx1O7/Ll9bx2mEjv5cuuJL5Gh0VueZ+4GeZllfA7oK5tB0NKsoD/6YjQ6oCUhGXMirP9zguFijptkx8PhoDHDuhJzQczTamHEPyfKPBIF599VWsXL0Ky5YsRkGgEHazTTngOd3CPUxdwnQdDWlV6UisWUJ+FsJSZnASSYl4MuJtsVplbnSwgc+j2wXyZ8FI54ILGkaj4T68L/eHzjbpNB+j5ZIC9LEnK/GK4Tlctq72pCFVXlGlYBF2u9xfoua53pj8XbINudaCvDZlT0fpJI3sypPx8VrMiBAbyzErbKti9+e68WcprEsqoyqZJIY2I067LqLTBXVitNEBzBXpadlQej8s8sB7skiABUisMGcwQLCcFmUkctxsc1RcUCjrwWuoDIEyvmnI93T3IRxTFFmUE2lrlysY0f1GSbzKZ+Pvy5cvlbULBGwYDao0JaFHbGU3OjAs79mtirbp4sXzgjWurK5SUKt0Gl4Gh2DAQG8fujo74clz4PiR/eOJePJiVWVtxcKWq2qqGpoRHB1Ax7n9B7x5xmwg4K915PsMw6GsKxlLugfazx1+7E/+aA3v9cK/f+fLG2586Lu+vDzD9hd/8Mz9X/+nz/0uRhc/885XH11y+7+8+P8y4Pie4aOjHYIp42LrCg0uBiedQqEBiJq0ToP+tbegNyevoUtzeWFGxzweJyZIzBiPy7V1ayYKqW5KzonlhPNemkSW9+aG1BWgn8SXcbH5TyqqqBzYQ5Fkh2Yr8okxC0ckpD4xyTZPeXB73YIL4AHH0mldVXjqzEm88+4bMFrTEhG67Y57kUxlsWPHLvR39eHaDZsEVFpdWSubm4YAW0CcPHwQicgEFtVVoXeoH1ddvxkXrnTgyOFDQiXRPL8ZDU3zMTAwiP0H9mImMon6xnLMxsaQSsUQJueLw4O7tnwKs4kEjrefRSSewC1rb0JPWx/az/dg4aIluPnOW/B3//R1pI0RUVxLFqxAkbsU+VY/ykpLkUjFxBA5f/YS7r33AfGixEMLkzleRXdUxBIipDxgOO98adAnNwcrWLnGqqjCPUdjwu9y01NZUWlyc+vIF9eTn9cl5BR63kOwArnecty4/B43HFM+/F8fHIzM8fv0AKdDqlcZNxbXeefOHdKa5PCRj1FRUSbpArfHhdGRILZv34knnvi0tJthr09iV4pLClFQVCBl/rznc8/+QkghaTCQy2bF8lWCl+E/Xp+92gRXEVPKitxeHL9WrJwfPhcVGD/HSIIKv6sWXtrY1Gl18cYzBOZ7MElma4MC3grdi8EgHj9lW6cruDa8vkqvsOemKq1PpeMYHw8ik2LVMvsmOiQC9crWVzHG7gUBD1IGUr3EYbIaMBNmetiIeEyBsknOOB2eFTJlGpw2kxE2ZGGll5hOwsuCGkaQMwlMRsOwePNhzS/A5//o6xgdj8JoskvUcjo0hXc+eAPJ7BQKi1k1qqhkCLInx5nLybRXFlOTI5LWLqmoFMXHyN22HdtE4bKSStLYaQuuXr4ey5euArImhKMhqSQcnxnBufaTMFoBr68QqUwckfQEpoZ6UOfIQ3VhIUoryrFg6VU4eXkQJ8+3Sy9VYkFj2UlkUwbkGcrQXLsKSxvXS6VhLDaJoZErOHxqN0y2jDRFTxL/5K1Akb8Os8EMLFmHOGg2uxGx1Jhgw2ank+jvGcLYyJhEjGsqqiUSGplVaZvigjJVIZdRxR/OfJc6RJIJcRxKy4pgMFngsOdLRAemDAqK3dix5x10dl2S1FvT/BZcveJaIVMm8+PxEwexdetzsDrYZsaDW2/fgkULmsVpOHr4CNasWYv2Sx2IRVPSHq2osAwel0/2rdcXkDQOq/W4H4sLS+agHDR6KPccvzYynHa77DPubZ2x0NggkbucUca/8Tvc5xo4z+sxxa+zFjolRpmm8UDjjzg+6nUdoaLMUy9Tr0uqN9fHURGXqjQh/06dL0au9OJUVZr8jG6HRz447fwzZS8Olckk3QB27NyJr/7VX8l+9rq8UulPXcN9xjFyrxUG3IhElAHC+SKMgT8bjYzypMV4mRGy0qTQqHBuVDugtIyHDiMNR95TsISS7lSGitZ9KtqqGAk0PRTnj89H7KjovNGgXFsbbby2z8eOCUB//7RkD3QTcn5e94WmXuE9NR6O9+X8aKOSa8BrMXLKMfJ7vC9/9nhocKvnjeS6GPDaHId2PgX3azZL+lW/p7Ndcm5kU7nImDIM+U+f7yoamhEqK1KkEPOqnW+eM2zRxJd0Ijh/QXQdHXE613Q2ea7wemJjgDAB1caO+4vPpQsJ+TycW3YhoEwS7yZzYFfsEBwvK+m5T0sKCuX6KnVeImN3ezyorCyD0QJcPH9ZCr3qq2rEcc23O7D/w/d+mJwe/Nb/ePPN8a/e+/BNtfMXfctSUL3i+ltvM8xOj6KvrxuXr3QMm+353tqGRfb5DfUocprwd3/95/d66yveevLJJzNPf+f7z7Y01DR9+Muf3vfk2zsGf1ej7Ld9zrBjf2uWB5CusmNpLJuJcvFJ7zA4ODYXoqXwyEHFqptcpETzlelQJydYe1ycXCoITp429HQ5MHPnNCQ0VYYQv+WaPlN46E0poKniRuP7AiDM/U3KuAnMHAuKcpA2DLGIpJ16eruwffuHCI6NSkVhZVWpRK2UAmWsJA1yPHR2XsaVzjZJ2+S5fVi3cYNsUkYcBjr7MD46g+VLrsK8xgVomDdfyrWPHdqN44d3YXasBzORMG685yG8+f52Ca9S2IgRIsDQ5XHD7rLj5NmP0d1/CSZrEjW1lSgtLcOlC50ITSaw4dprMRxSPGsNpfNR4q5Aib8aLrcfLStbcObiCfzkmR/AYgbuvPVulAYqMT4YRllJpRQbENsQ8LHFSVIOFGnDMjE5pyBpALS0LJF5Ysk0X9xYXDvOF6uUFI4wLmPQZIY0QhTr8ugcSaBOZXAN9FpSEUkYW1Ka5P+hV+qGw6Ea0NKoIJidZc3M65PRn1iTBQvmy+eDwREhlaUS5frQa6NyIcEvDx1GBBiOpnEWCBTim9/8Jh5+6FEYDEYMDoyK8cs19wW8KCouxM9+9jOcP9eK224jO3i+0ASwKpdjZNUQZYjkxPTCKSOUe7L6C3N5TkZ5gCm+u2JlaKYzci3OGa9DZUIZlMolgyEHIFaM3/pA004IlZ5uLKxBu1Q6unpLvOwcHQ0dCYbciwoCKlKcUkzYGaTFUGKY3WQ3IW1IIoMUZkIT0rjXigzGJkfR0XcF+QE3CsqKsGP7h9j7wTYE7BZU+7yo8HkRmWQvvCIsvGoVdh05hL2njqC2cQEeuOezWLxwHcbHY9LDkZGxf/7uN3H7nZtw8MgOOB1WLGpZildfehelJVXYcssW4Y8anxzAle524dLL97rR3cPenC5YLFZEI0kU+6uw+ZpbBRLAQgopjDESQziIvmA7UuYoxqbpEMSRSRox1DuI0VMTKPAB12+oRfW8ahRVVGPbnhMYHJ6By+4SOpXp2CBi0TRWt9yClqa1SKfM0n8RphjGZ/px7vJhxDOzSGZjGBkew/rVN8HjKIU57YExYxMCWpMlA1ueYjkPuIrhtLsw2NePXbv2CDk09ZLT7pTqXuK++DsjAew9S0QL9zsAACAASURBVBkVhe9VxJ76cKCzx8hinseOickRPPfC0xgaGcKNN9yMpualCA5NIZ3KYGR4CNu2v41VqxYha+TBacN9n3pQnCmu/97d+yS1zhZprF4OzzD9lIAhYxI5XbSYUV+HOF6UGVYfEkPGv1FupTqNfYOljY4Pk+PjYgBxT9PI0HggyjE/x8gJDQaNgdQAdh7M/F5BoEgOS0b/+V0+M3UFjSchPc2oQ5syz7SppprQ2CXuEY6De0mRj2KOyFRA7uGQRPcEx5nbh7w3ud34N96b50gg4EHvwLDM0/m2i8h3OLFq1SqJzOgovF4PBfAnFEelY7WOystTRWrxeBaZZAqzUerBCKw2myIdzxGn8hm4Tzlf3Nfcr3xPY2m594lTIyuATtfqc456lc9Do4ZzSYNR47D4Pc6VMg5VFCs4rqoRtW4hHop6nHhATTCrG4yzGIvf47jmiugMqv2RvibvzUyRPoMTMcWwz/e1YaydUMH/JdIYHR8TXJ925PldZo+0E8578rs6IyJY2GRCqnxnZiPS91eKn+JxqWrWPUj5OzkXeW/qcxV0UVE0Pacs5qDBzDHxe5xjygq/y3nhvfn8RBlqlghG2zgHPJN41rSdvyzzNdDfL59lBoNzRR1aVMRuB8C2Dz6AyWBAdXkFGutq0XbhPF5+6gfrVtf4Lj7ynZ9KavG9f3ryh8+/vf3M3zz57We5BgePHO+pXbDIEkmZE3B4a9hHtsJnRXh8IDw9GTyxYNPqTb/NuLr8/D+82D80Gj50cN83vv72/0q38VuNsvd2nszy4VV/K3Voc0I4cdzI2iiScumcMtBEevQsli5dKhuVBx5fFFJ9HW4mvdD8rO52z79x8rkJKXj07nhfltjy3oyU6EIDCoYIdzIp3+EmEcxPrmyZkQFt2JEJmpEKlSIN4/CRQ0I82N/fDRgNgiVbvWYNauuq4fV7xNMlhufo4YN4441XMRuelrTkwualKC2tx4b1m5FNW5Hv8cIfINdNAqMj7Of2Oob629HW0Y7R6SSGg1N49KFHpb3JR/s/FkLH4dERrN2wChcun4LTaya5gnjpLYuWofNyH7quDMORn4eKecWieMLDUXhsBbh62fXYuPFamBxmqbZ85a1foLf7Cu65/R6sWbkR0RlgmhQHOVZpKifxGHKVP4rKAULgKp611ytzS49Y/0yvknQMbJhOYeac0zPk+vA7VFCUB60MNM5Q4wK1AaPD29xQZNJmo18eZIxC0dhhxMZitonXKGzsqbjgdPh3Umbw8zQ6CN5nkQArG7Xil+a/U+RBGpPnYYXLyy+/guuuu04MLCoDbjwFqk0IfuHfvvsvc6kRHhBMRzkd9A5tmFdTLy1FKLv0nNlfjYqQDPBUKJwTyhwxGZqxmspMY+V0NSqxdnxuOgLiKefaiUhUIUemzL/ruaLccz4FP5LJzHEGqYjCjMguFQsxNySYZWqZ+4m4jkgsBqvdJu2kSB9hy7cKxtBsyyKejCLO91NGZIwpTCQmYHAacOTEUezc9h4YqK/05mN1Uz2mBgeQmE2juKwWa268C8FoHK/v3IZ9hw7ini13YNO66wRY7vMWobX1Ao6fOIQHH74dbe2t0p5nydKrMD2uqhZZ9coiiEw2ipQhio9PHsAHO99BYZFfDqDQTAR1tWwbdT1cLp8Y3gVFeRgZu4R4egIun0naRvG5ZmajeOe9nbAaXLhu+WaEhoKY7L2MlcsbEUEY7d1XMDw4iZriBly1cJPQG7SPnkcolUbzok2IxRkdHIM3kCe0IB29bciYY7Cz+XpyFslYUiLL5SX1qC5bhKmJuPR8ZU9IciKxuCPf6YHP40c2RQb3IZw8ckyMosKAijoQ+M99wQgZ1yxKElIDciSbCVjN6jDzBNyIJkKIJKbxy+eflpTz/KZmXHfdZsyrW4DgyKQU7uzduwvX37geDfMq8eprW3HX3Q9i0eJlUv0bi0Wxb88+kR2Sw7JNkN1ilxTNhQttopM3bNgg6X3qStmzBawOV5FY7gXKJnW2zn4wZUN8Dg0ojp/yqPFklEmNeaKc6ybY2gEmv199XcOcEaAc3/90ugUWwY4sOfoE1VtREYZzPLwe9wR1CQ0y4s74Po0TzrGcJ/29c7pMp/D4d502ZGRFOzzEsLGim0U348Ex2d9S3ZzrOcnrcu+Q+iI0zfScipzpiFMgoIobYrG0rD0LwKQFWS5SQ0eUa64rIDlmnjWCdXM45Ll0toHjE6MqGJyjg9ARRUn3GUhU7p7rbMNxaWJpjSnj83Z2d0najjpYn5WMMFE3iTOdUdWP2mjVxjbHwvOQ4+Vz6/FJh5HcWcxnpxHE6/B7LhdTyHGFObPb5drprAEJwi9YrJTrGcozhM+lihUUdVV1JaNPKmDDeeX7UsgRU0TDnCfej70yFeBec9QpihoWlrz44ovioK9evVpkgutCw0mc41yBBNeD11M9sFX0lP/4WY6F/9P55xgrK0uF4JnOYJxdaqJRjI9PShUwjbah4WHRp8Td7d65HXazGddtWg/2ADRls9j6ix8/X5gJPn/713+065NG0o8fu2alxxW46dSpwe/7G6vK2kdSecuuv/u1+c1LGzavW4jhK53Y98Fvtj/yt1++6b+LjL36F3fcZrNaXXd++7WX/7vP6vcNL27dJZEyAbvlSlgFOJoLy+ooFReQC08jiptRd6r/ZBNVvZl1bl5HtjTnChdRh4B1HlmnhrgotKZ5X6afKKQ6D8/rcJH4Xd5PAJS5HH8qo0K+PPB5f4ZPtfdCwywSDUs1Zk9fN06ePI5YMi4VKy63W6qGSA9hMWdgSMWAVBzBkVFpqbCwZQ2uv+E2eFi2Tj6sKlYfjqKn7wJ+/NN/FSb5ovISfHz4hIANayrrsOW2O9HU0IKPDh7Esz9/DlanBd6AHY99+kFcunwOJ0+dgMOSj7LiGsxOJkV4YpgCWaNnhkO4dt0tePDuzwj4+5U3XsGp1qOYjgxLuThbI339r55Eka8WO7ftzZW1EyjK8LMyqlhpyrnhIULuNu21iWIKR3KkjKoqksYR19PjdYnXTeNAK3bBC+T6qlExa/CvVnJU7vplsyrOOe1pc600ETDlievMdeF31SZX3SIEmFqksAVkgWaqeMGChcpLiikjnAUWTDtzbbU8Ul6IRcgYjMIMznuz4oZgf7a+kRRUbRWam5ul3dLChUvku958j2xkFitwU1PemeJOZRSPGMdFY4xVZZQ9iTpOT4tHR/nVJeM8DDg2zaNHo4zfZSRBR5s5NzrioA8U7XXy7zxQ+TvXKhoNwWI1Ez2NUIjULiWi4NgUmx4sDyBGApOZBGBKI2Ni2iAJg5nG+ThCk2w6bsZ4bBxX+skJFkWE/Ta7OtFQ5MOqBdUwZ9KYmgzDZPejasFa2LxFyDpdeOvtN3H65BFct+laXLtpC+KxDAb6BuHzeeAPuHCl8xLOnmmF3U7aggKYTU4pYScYmE7KVGwMb21/GUdPHEA8HsHK5Sux7uoNcHsLcfbMRZSVVyJrTOJy5zkxyIyWsPDR5efZpRq2orIaZ85fwrkTbbhm2XWwx4HpwW401VdgKjIKb8CL/bv2IN8eQHXJEtiJHUkNwex2wewsw8WOK4jEg7DajYgjI0SnvgIPnA4TZiaHpQ0Tm3+zHVleXglmJuLIswVgytiQZ3HByn6RNqf0+WOen9FkcvgND48KFohyOzUxLQeav0AdzDMhBSaX9HOeV/p38ueJmRE48yz4zbtbsWvfDuECW7HyajTNXwh/oFgY97/+9a9hxcoluOvu27F3zzbBpT300Gfh9hXAkFEpsEMHPxY9WF1VhRXLr0JPZzeamxeBPQhZRMPKb6ZTadBTH7JalnIkBlYOTE75oezyYEolErnUT0CMPY6dz0UdzkOdmQV94DP6og95yrjQQxSVijxS7/N37mONp5IIVmGB3Is6gy+dPuLYVEcMpRu49zUUhuOkYUiHkF0BuN+4zzg+XkunXvlMjGrz+fR9OX7dFklFsGNyGPOlgfQcH9OGfC7qOt6PP+vqRP5OoHcyw2bjVsRz16R+4PPzOaWZ9fCwzKEOLihn1YXxcQX257U5Xo5Jots5QDl/Jlkuxz+vrn4uUifOMS0bKKNe0nXBUfmbxl3Z7VwjOtW9Ysxo55vX5n10FoNj4lzzXhoqITomq+Ap2gmkA6oLFtjsOxxW9Bsk6yUvJ1OPOvgiOs6kIpY6lcuiJN6jqqJC1lKf3ywEEWwbSU1yBYCMFjIjwrnhNXVki9edHBuXnqeE+DDCSWOJz3Cm9YxwZ7JIiNchVIhrzefnGHgm6agYf6dhxv3GZ+S5R+OS8ydQq4lplFZUSiXv0NC4RJDpwLCAYHR4EL0d7VjQWIeZsXG4nQ4U2FJ4/7lvr3zke1tP/DaD6f777zf96WN/eHj/wY+7m2vK62tKva7ERHB2qPP8P931rR+/9rsaW7/r5wxvvn84y8nQ5bc6jMuH5MLyUKEwOZ3shwkhG6Ww8PN8T2MGuPEEc5H7xw3PA50HnV50jVnQzMhcNJ0a0qBQXkcfZFwExXGSlc8pzrC04tcJh1WEzayIbbU3RKFipEZhhJS3wUOPERkCi9kz8cCBjxTPUDqKktIAxkf6kZmNIEUCxakQ7rrjbvQMjGDN+mvQsnSl8LFcar+MXhKYXjiKqVgQcVMM4QRL6MmBY0Y8ksFA/zBWLF2NzTfegiNHjkkrFSrqRCKCO+/YIj34zp+7DKSsmJ2Kw2QzYGD8CmxOM0p8ZSgvrsWdtzwo/e/OX2pDODaNto6TmJwcQ3BkHBvX3Yj5dS2YnYmjtKhYhL+946KkDbhhOM/clDqUzTnjvIgyjCXlfWl5Aczx6YhRlM2KAtLVQ9zcXA9+T28wzrGuQOT1uXbCCWQndkrhJ3SEVDywnPxQcWnsmcYs8HNc17KKUvEorXY7QlOMYNkEu0MDnAYO5YSRlsIiRZXCsDzXjSnmkvIyGSOvzXQKn5XcZzTitFLnuIxZIzxuryhPeucmMxspK/A6DdJYIiWHMO9HBcC54HOSEoSyQxkTosPcocdra7xcnsMp668rKzVmg9fQuBzOBeeQ/1NJcN/wmjIHoSkxEKn4VOPeGIoCRQp7kyG2xSWcbpTxUCwEs53FBCEMBfuRBJv8hpHOzmI2FsJgcAQjwQnMjEWBmRgskTAW1Zajqsghjc/HiPGpmIdgCHC6y7F2w2YUl5bh5PEjOHDgY1yzYTPqaufDZnKIUp6empB0Guc2kzGipnaesPiTDNfmsEmUM99vxmvv/wKXu1vRVN8kuBFWAF9ou4g0MrA5HdIsnc2JGalub7+EUGgMdqsBnnwLFi9bhPoFC/DRRx9hNjgFt9GMBn8hivKciE9N45pNG7F7/z6cu9yOmNGKtNMKZ4kdZlce2Gd4eioCszUtUTeTiRyKDvjcPhjZDzCPKeW0tE4bDA4hkkjBYs6Hx1oCWyofxc4yIWCtrVsAq82JqUkVAbWaVDUYq45VlZtyKrgm8mIf0Fx0QhllTB2xQ2kUbZfPYOvrv8Z9n7pP2PRXrLwKdbWN8rXv/+C7UvV73bUbwQONXEl33Hkvli9fJ3qVRhZl8ML5VsG+sB/lTTfdLJEcyhflmBEcrgeNNgKga2qqUFqs9gGvSbwVjRsSJkfDCpCtI7X8n3KsDziSW1NOucd0ekpH3DlenYIn0F9jeHVVoo6cc/9bbCqjolON3Gc8nKk7dGWiSnclxZjiNXhfcYCKisTI5N7yujXlhIqOcCyCLcpCrickGTk2ezp0ek1oVOgqS30ecSyT4wpjRj1FfaXHp7GjXGdGaQivcLlZscg1CM9xYPKs0fdgxExjumiUzcwool1dsa4jWpw3zq9EyLIqkEDSWqlAzRk0n4xs6awU55qfod7RKWaen/ybjjhx7ngfziv3p45qsbOIROZyOG7eh/+0Ecv543UZceRc8P58j9/h9WKJpJD98nM61Ss0KFlFd8WxScTYZJ6LwPL6nBP+owHLMceSyuHWeDG2heP7NKipM5mZoDywc8qRI0fQ3Nwk5znPY7XPFPktK4vVuaUcYzrgfDG7RRninFIeli1biJGRcbjzHRIJbmycj7HgBGzOPKEMonFInUOjvqS4ELMT47AYM3CYjGg7exazE0FUB5zY8evvlX3pxY+GfpvBdPn9F/6u8dbH/vF3Nar+bz9nOHl+KMvJ1KFjnZ/m/xREnfvmRuEk81DR1j4XRB/WnEjtiejIigb2c5FV+FF5IbyXVLDZmJcnu7uqWOOi6f5pvC6Fh/dkFIjeoSKzUx0HdEUMUwkss+VicgFYZcjfxStJKy+Rh57BZJBDOJFWQE1uqtNnjuHi5VMIz07BEEkgGY7CbjAJXsHt8SGZzqC2vhGBojL8x1PPoLS6HEtWteBc51nEEUHaFMf4xKh41wubFyM0HUHb+Q5pfOx0uLBx40Ysal6I9957D4cOHpSUyNXL16LAX4zoTFQYyOcvr0P/YC+OHDoizZI//djnkc2YheiSY80iht+8/TqWLlmJ8ZEpuJws37WjsKBA2OEvXGhFxpCeM4YVn4vi1KI3yrmVMLeRYX2nbCwqdf6dKQ0B0JoV7oNzogs4uJZcJ77P/yXVl6te4vUlZeH2SfqA39HRMa1oJKWZa7LLv3Fz6mtSFnhdbi6Sh5qsFjl0OtqvSKsPDWiVCsaZaRSXFklkjZW1+kVuGxpbvBaNKUkBR0hbEZeqP25q4tvybAqTQoVE76y3r0fmhgaeGG9QnjzHqGVUlEREeaIa+Mt7nD59Wp6baRMqNBYB8Lnkc8m0lIsb6YEnEwp3lAP48iDiNbVXTRknZkWqrOIqgsk1YmShpLBAvjsVmhGG9DyXUwyc4WCfsNqnTUnEEgowPzTahdHpPsRTVGhmmDNOuC1eLCivgy0agzE+g3hiDOcuHIO3vBD9YxNYufZGTM9k0Nc9jnvv+hRaFi0WrrqhgQkEfMWSLvO5/YhFw2JsMFpJktxwJCH4F2KrJqYn4Au4YbClcPjsdgyMdEufUj4fIzPFZQUoKvLDmsdIbAFKSmvhDZSJozI41IMrXa0oLXGirrESFocFNbXVmBofRSw4iXhfEKGeIVS4vLjpxhvRMzKCwxdbkXbloWtyEIX1foSki8cM8pxeOC02NNQ3IRxmH74ZNNYuwNjwCPLJ7m+MY3iiF0MTg6Dk+H3FSE6bUO2vw/qFmzARnEUilYXD5RYsDA8+GjP03Glcqsh8QPQW15hy6Q8Qw5mQ9woLSiW6yPUij9jb726Vti/EoGXSJtTNaxRDafe+HZiaGsfjTzws133qqWewYf012HLbPXA4PRgaHhVHkrxnpMtob7+MVCIlqcrq6lqF/UqooiuOgRXTurBl4/pNcwB6yiRlSZE8KyZ+7gtNAK4B6oKxonGdw0Hqg1rSUcJZpdp98X8WwuioG2WUY9DOF3UIKVOol/VZoaNBKpLBw1FF5Ph3Xv/YsWNyX9LXSITLoDCb1Fuf1Ov8mYYbYRfKqVN0S9rh09dm+zPuTWV4KEA9P8dIGfedNmx0OlSD1kkGzOpLUtYYchEszouOrvH5NQaL4+bz6Wg550sHIejM8gzjGHhG8dn4vHwu4SNzueciZdqZFab8XNRSzz3POT6TjjgyGs2OBRw/14S6kuOj3tAErBLxsynAPPWLrEcmM4eH0/NHvc69zM9Rz+vIpUSeLGoN2Z+Q71OG+BmmQTWBrmCN08oo1mc/51obUmJ8O1QHBY6Tv1+8cEnOGVLbEGPNrIRkGNwKe0YHlNd1+xjYUQUUlHO21VProIz94RzFBqFJGsCvn5+t/fIcqiCCtDGih7MmAfhPTE2Lvl6ypEX6K1uRhd0EpMKz8OU7cOzgwUvjfW077/+Lv/nif2dE/eabf/JFZGbO3vnkL/f/V5/d+c2v/IOntHTZyMj4qYHe7d/6w6dOqCjF/8HLcPZSMKtLYnUjVh0t0BUXFC4KKBdcb8jCQg/6+kbm+Fp0FITCpkum6QlRcDQg+pOemcaXactee2M6/83rUDh4LVrCPMj0wcmNo3ETjjwVco4KcJyNwenRqmgHyQMp0FR4jJRZLCqcTYwTe6mxwW80MYWennbMTE6gr7MTZWzCms6ioboW+/fsR1//KK5atxFTbMVjNuGuB+/GwUMf4dTpIxiZHMLQWB+cLocoLxpd3Vd60N3ZA487gAc/9Qg2rN2EiYlJvP/ONrRdaIcpY8A9d96FebV1OH32JMpqS9A73IuDH+3H+vUbsWHNdUglDZiZVIZLbV25lL93tHdj7ZoNCE3Fpc2SK5/8MnEEx0bEg+aLypGYH43poBHCdeFG5vypJrJsdTEqEU+2s6Agk+GbG1fCzDlqEn5O46k4ZzoSxo2jo6RK3owy57qUm+vJa+hqQ52G5sakcuUYOF7eb8WK5cKLpaJYTYhF49izaz/q6xtUGXMyjplp8qXVzFUykpCU42JLJykBF3JIYh/TKC0rESwhn8/DasjJScxMq8gZCwXYo4+GnUqLqxYmTINqHIw8L1RVKV+UK6XQFKBf2qwYTZKa0vgaetcmpknMNtUc2GAGFQivoUvfOR7eg3+jIUeFplPBg8NDknIdZ6qSbcfICRdRwFym4+hMFFcUYXhsAFd623D24in0D3cha0wjkgwhgQgKC4vhcZahsaoZJfkluGpBCz7c+ir6uy+is+cCnAEbihpK0XqlDUZ7Pm697V7EpoHjH5/BXXd+CqtXbkR8NotwKIFkNAEvI4YZtoJi9agyytkomE4K0w9k5Y+nQnh3+5u4MnAJpRXFuWi6HSOjg3DmWSU9wIrlQl8Z/N5yFJfVw+Kw4+3tr+NcxzGsu24xQrExxGanhcuIgPUzB4+h60grllTUoD7gk3ZZjkAFOkhYnIpi17G9MOXFMRYbR4SVpXYXPPCgorAKwySETQDRmQRssMJpIvbUi4LSAniKfHh/1w7Mb2zG4vplOP3xGdT6atHStBidg33Co0UjnoY/S/jpPOgK40qmYHNE2ZwHptw1UJqyn+fwSpTZlkfZish3yavEPqwevw9bt76Mbdvfwde+/mUxzLq7e3D82Fn85Ve+gdqaRoyMjquWZ4XsRmAWcmXK9ry6OuFP3LLldjnoaSzz8KEcMSWDbFZF++MpweCmczjG/8TmsKOJAsHLYZ0r9OG1eOhpOArvrcHnOoquK63lvjZ12HIOtKPFz3MfS2QxZwgoln/lfPPzpaXsdMGekCHZK9pZI5CdBoQ+Txjp4TUYuVOVdWTnn5bvcPxMr5JjMhZTBWYkodbjYHEFubJ0hIx6j3uMen9mKiTrojMvulpaw2UY+RkOMh2bRSrHu6kdKeo63oPX5R4WAHuahNyKu4y6jc+Qn2/D4GBwLrBAJ5h6gqk3Em0LtYfVJs/C6/E5dYVkXh57iRKDzZRvShwyrp2OcKmuIKogQKdrJeiQTIuhT91HfcSqaw0l4uc5fxqTJ0auSRUBaBwwMV06pSuk6zkSYT6zZkSgviTGTKelNbRJ6DVmw/Ls2tjl94jnJecix+8NqOu3dygoEnG/sl8MKntgyGRFTlj0JfjwQrWe2ubgevC5GK3mmUXKIg1d4f96b1642Cq8ZcWFxMJnpYm5tHNMZITixOPzYf/+j1BWUiz4UW++E8Z0QhqgP//sM5/9xr9959n/yl768ZceW7mkueXujZ/7q6/zM08+cov7yV99MPPb7KvOV585Fk2hfCgYHDOm46cHLpx62jZt/fiBrVtVhd3/j5ehvXc2S0HghFGoNWs/DTROGheTE0EwsqqwU/fQIWNJ9eSMJE7aJw05XkNPOBdSH1IUbO3BceL54n14P82XRQFhJEfjfTRXmeAgcuFtCiz7yvF67OFGBaNpCwh7ohARBC4RmxjbSJDV3yyfIeWAP+DG7PSYlMjnu6yYHh9BJhmBy2bDzNgUThw9BUeeH2s23YAIjPjV1q149PceE8GPhqZxtvUUnnr+p5gKT0n7ksb6RsFe9PeS9iAfJqMVG9Zfh1tvuUsY6gf7h7Bv526MDPVhcUuzAP9b21g2PwpvgUvYtpcvZsWgE35XEbq72HJDVeKMjI3h4oV2NM1bKBumIODFhYtnZdPSaOPm4HyxpQ/XgT/Ts6BioFHLF+ecG4LGHiNcXEsSVmq8F+eVKWel+EvmsCf8rg7Bc8PSG6K8SJotqQCtvCbvxbmlHBEIryOj/C6vzbXmWPiPm5XeIFNP9PzznG6hlSBQk4YLMQZMWdDQYYUlx84qHyqSsvJykTniSVxegosjOUxYsfDKEXcQY3sgVjZaFK6NByifk0YFcYZMzVHeuE6swhLwq9OpOhkwDfyJNIA+lCh7BEYTr8YXlS8PVX5Wp+npcfLFcD2fn9flmCkX7G9ZUFAo5eSc4/HxCTjzXDJvU9MqSsNoLg1MKuDpmSkks3EB99vdFpw4c1R6AFrzzbA7LQhHme4oQvOCZVgwbyUK3aXwmB3IN5rxwlP/gYvnT2M6Oo6WNS2IWCKYSs7g8KmjaGhsxuee+AK6Lg3j/bd24sZNt2HVivUo9JVIxIgcTol4GCajIv5lH0f6Y4lkSsZqtBiQSkcxNDaIaGoW/mISNztw4fJ5HDlyCEZkBEuzZ/terF29ET3dA3D5vFiyYhna+s4jZYkhbYsiGZ+FNZmF0ZBGcU0p2J297eAp2ENR3L1uFRrrGmByVeBC3xC2HduPqdgMZmOT6A32wVtRCZPZAVvcDkPKJF05yEm3fMlqeJw+VBVXSmqdkfRENo3jp0+gb2AQn3nkM4hPxZGcigmOj/0pSW3DNaUeYRUa9Rb1DvdASVGJyImOrrPqUqe1KH+RMKOuHmSMCTQ3LwAZ48n+H4unhRz3Z//zx7jjnluwoLlGWPe3fbgT9XULcdcdD8Nscgjx8+jYCNyufGQNKZGbvXv3YNOGjdi9ezdWr75anNPxUVXkRPkV7G+eU/bkieOnZTyLOspGNQAAIABJREFUmptlP0rlX47iRWOcBOObq9Ljd3WEQ6f3qLMpp3x+6ky+dDScmFHqEw3w5/t8j3NEfcux8b4apsDPcj60QUEjjf/0HBK3xp915TZB5hIBS6loPxtPcyyaJ4yEoBqPqYwMZag4nQ6MT05JNw2hVmA0MWeAaiOU19GRHX5H0nC5rIwxC8FsEuJA/jO+p8ekHX6ee5oKQz8P50ZxwNGAUoaGjkRqvJ4Yh8wAmEyiyzTmif9rELw+W/lZHXnT5yDHWFjICLxKPeoCIv18vCfHyO8Gx1SBks5yFBaRake1kdPrTkOQ1+R68QzkWtJgVVi+MiEBpo4kxRLPWa4RoRks4uO9uRc0HpitsHTUkc9AmTl69KjoYsGUhWclQ2M0qcgnP8tru10KAkCjjPdnul5SuZ58MVT5Hu/D7AadkuPHT0qmiXtYp12pl/kMfBFnTD2f57DJOTIyMoqhwRGUlVUIiTdJaQl9kSrhijIY0kk01ddg29tvvnfPow9In8pfff/7q1YvbvrrbW+8+/gf/+Qnsy/969//9blzrWc//cTjLwW8BZ5jHx/+IRXizV/666/8dzbVl9ascXgK833e8pJ1f/7TF7b+d5//be8bWtvHhaeMi8yNQOHToVIuKhebhpr2EngxCoGOjHHiNeiRm0qnrPi9OdxXjoaBAq7Lgnk/HnJUfJx0ESCT6pdJz4CeAxdXvNMcXwzf10KqyeVYlqsrQykgrM4Rz8umQJiMNnDByVXGg4O8WDxM3T43rEYT/A4nPC47guOdaG07hv7BKyguLkQ6wbQcUFXbjBtuugPjoRD+9fs/EO/vgfvuQ5EvgNnwFC51XsLrr29Fd1eXRDzYFJjYtYttl8XASKbMePChx3HD9beKN7j1tV/jwP5dSCZDMMGIazfdCoPZiNa24zBZTXji8c/AanQiFkohEzco4zeTxsDgsCodThtQXVUBt5NYhRTGpyZx9OhxmT8aYsGxMTF4aMgpw1rh9vS6cSPxmkwj8O+LFy8Sg4pzSI+b/3PDfjIFzfnTYFkaV7paRnmRKVGmTDFzA0joO5fu1F4NNx05ZChHuuKW/7tc+XLgU1EkYjmyw1BEQLjEl9Eo43wzLcl7HDtxQhia2RJkQsD5FgF2MjQvIP54FH6vZ67vG5UnCWc15o3yQa+J7USIPSOInu9RFnX4nM9NA4tYECo9LZfa+aCCobxyLUPkOUqow4B7iHJKpUHZ9ftUmP7cmTMyL9wzy5cuFnoDyqE6EPOQgUkwENkMgdATMGSTEsnlGAuKC5BGAoPD/Th84hAudLSirqECLcsXomewm3UpaChfirrKhSjwVyKbTMGSTSMRncGH77yOd959XYg2H//8Ezh47gD2HN+F2dQ0rvR3Yc3VG/H5z/wp2o5ewu53d6HQX4pbNt+G4qIKRGbZCsksqSOOVxTzxJRU2gndQJ5TRScNWUTiEUzNTqCntwM7dn4Af2EA12y6FsMDo5LGI2ZuYmoAFztYhWxFOB7CbCyKSCKN5GwCLSXzkbXE4VvkQig1juTYNEIdnbh90UK01DSivXsaHxw6gnGkYGG6OWZAaDaFlDEfFZUN8OZ5cflyB0LRCFoWL0VLy1I01i+EOWPF2dOtovBHR0cwG2VD5biQO5eXlsJpycPhj4/gsjSZtuDGG2+cw0HpSjh+l+vGteW+oV6iEU+50lhNNuYOR0LCicj9n8/UbyyBs2fO4Uf/8SPccddNWLd+JZLpGXR1XcEvX3gJTzz2ecyrW4b8PJ/sYcEW0inNIxfeKPbs2Y0HH3xQHKSh/kHceeed4uxQ5xXnDrBMDsPJ/UeDn+uiSZkpoxoLRGOMY9VpO51WpLxTVrlHaeDQieW4FbGxwhGLEWCxz2UoqEMoy7wG99snI1SaJFk7c9pp1xxmOuqkqo0VHpWvoZFh+Z2VuzxjqBckfT+tuK6Y1tRFAByzLsLh32gYjQRVhJnnkI5GCbeXgRF8ZbDp+eCYtMHJatvgxLhUCzLSzevSkeRLkZwq50zrTaVfFKcgr8P3OK86lc33+bvWlTTKOB4WWPE9yhH1iaSOGdHKBTyo35Sz6JzTNRyzw8EK7NCc7Gn+Mh3BU8YlHTeFr9ZckywQ4fOSjkgbx7wX70F9Tz0uRrTJLJ0VOPfEJHNsTDdSzxHzxc/yLNNQEgZkmA6UyuRCRkGNqK4gD10G+/bsFd3Aeevq6ZO9xAwW76kMaNUthuMoLPDLPrrYel46CDTOn6cCQQYFX+IzcY541lHWFN8pI6Vq3AL5kEICGplTwlMpEJJ4Cu0dHRJJ5NlHDjVNw5JPp5aEwOOj2Pb2W5/7x+99+5kn/+QrzX/2x3/8rtflL2w9d2Z49/YPXhkeurKjyJvfUFBc+mjz0rUbRsfGR+prKku72078aPMX/3Kur+VvM6j+5TN3uL767Nuh/2ujjAJGgdNlsFSmGk+j8+wqRaRI4nSJv8bIcAEpdPpwo+Bo0Cj/rtOQvIZ4efkkPxySw5+GhJ5ssaQNKmzKg41j4EHHDajz+ToXT8NKeWiqBJjf42KzVyEjEeJdGbOIRKPw+twiFDyIjWaj5PvJ1j8zNoG6wlJYkMChQztw5uIRmO0ZFJQXwpbvxeRMHGmDE1/44lfwyqtviOdKAC4jAYsXtUiUiT0xadTs3L4D+/fvR0NDPe6//35U11ZjdHwcJ0604tSZVjz04O/h+uuvx2uv/xqtZ09gyZIGOfiqy5tlPl/Y+gxiqaikKAt9pXBZAsi3uQS/JGljs0k8w/bLHVi5YjmKA348+/OnMTUdEu+EUTbxfnLKlqlLxXXTJzQRVFy66on/a1JTGiBMl3F+eahwvXUoXaeUNaaGa0GFoUPXTIGyRFrjIrgmxONofIQYRTmgJ402Kg+G3bWsUXBJ/MqDgAaAxWQRICi/w2gax3nq5Am4PPkyR1QKLUuWSXpI+OAa5kmrI7LPM7o0PjEmxRScB76oDPg53SiXMkkKFP5P+gFGf9knkfeh7GpDVNKYBsXnpg0uzosuzZYUuMksaVgzSRVNlpwsKiwO+XJYQUyOIKYaIrMzYgywUfIcvieThpEpG7cfiVQaUxNB9Pf3YmpyXPo4FpUWSYeCS+1tePPdN+HIt2LtprXImjMYGO2DN+ASlnxLxI8ib6VUArJy2JVvhtUCnDzxMU6dOombt2xBSXUxZtLT+PXbv8RgqBudA1dgsJjxB5/+PDY2X4vhzhHs2bUXA/0jWLViNZYtXQ13vheRkKKP4HzRqGakU5H8OqQieWQsKHuqvfMSLradwao1q3P7zgSrzYFAsR+DI13o6r+IUGQAM+ExWXtiJieDUSxuXIz4eBT+cg9mXEF4yhwIjYzBn0xjocOOCncAAyNhbD90DGFGV9wFKPVUYfcHB9CydB1mZ0kAGsG8+Y1oXrIQvQP9qKltwNIlV6HQX46D+w5Jmq+urgbxaEiqstjonOs3PcWDbAoXzrVK1TL3C/UfUzGUca4fjTLKrKZCUA6hwu5QR/HvOmpGOZFDp7hceva98MILwp1336fukJZKXp8dr7z6Ms61XsZjj/4+SovnwWS0IxxiKzQyzVtRUOiV/pbvb/sA9957rxxyb7/5G2krxH1KML8haxQqG2KieOhUVFTNvcfP6MNL45MYgdKOBWVcp8/E8Jmakv1O/a2LY6gndRWiFFllVOpeA9WpG7gXeZhTr/M9rin3PudFUzPwPR2BlwhXrsOHhgPwHuLQJxT9kh4nfxbYQERF7ej8aBJaHa3nmHkmOJ0mjE2o1Cifm8+s0pf5wi/Icen0qo4a8rtCa5HOSJsfUgeVlJbKvThG7nGuLY1gXosGgzbK+V2fzyXEryw2HR+Pz0Ud9TNqTB6DAHwOHQH0+3lGsdJbAd41JIKGpXYC+DfqTIeDGEaSfs/K+N1ukqWrqnY+K8eqDa5oLDXnSFOnL25pQXl5Ea5c6Z6rHuU4FP9jpRiTHCvbVHEcPLsqqqukE8nQ6AiSsTgCRYXy/Lr4joESYkmpyxgoIdyFOqHQH0Cew4y2NkVkzB6YwXFlfBWXloiRR7mg0aeN0braahkLWfX5LPPnNwimmRkenhE6DSoV0DkMuRjtOUwn5+Ddd1llP1/OK6byeZ3g6KjsR1IwkSN0diYEm8MqtEHU82OjI9JzOjQWTE9PjI/YzeZ0WXFphclgMWSYno/P4qn/8b3rv/XrX+/m2fHNTz+2aWBwdMpqM9c7MLXjX98++DsZWoN7X+kbG+3vWvzAVzb+nxpmhkMnu7PS7iGXEiJOgZubv2vQtz6w9EbXKUpONCeCm1QfaHyPQsYNPbcBoFjledjyxfep5PldbjhOOu+nqRPocfD7uvqPgqBD7hRGfk83Med9dQsbTfaplQEjDjysGSpNZpLiWUViiu+EXsL08Agc8STcVjOGh/oRiU8jvyAfYUQRNiaRstrQMziG6pomHD1wUtjM77vrHpxrPY3+IeVl3Hf7vXBaHbCZnQLof//999G8aAH+/Mt/hjy3C6PBcbRf6caO7fvx0EMPobuzHWNj/UgnZ4VCoO9KELfdfid+8NPvwOV3Y9HCpVix+CoY4nakYykx8kjd0dXXLeXLbLhMnIUxlZIwb1VNNU6cPiVzoLmBOD/04K+55hph3KYXq4GgGuzP1FkioZrA87DhnNNT1KkDDW7lXHJT8qW7PlDh8nvKQ5uS97k+VGr0pFg9xo1Io4VKjvLE/zX3DOWIhhMNNI/HLZu360qnGI+GbFb61pFDjtct8Htx+NhRGRfTlvPmN2E2HEXAXzTHkUQFTeAoWz5xTMQS0dOSKt3ZmEp3x8gdBuTlO0TREYyvDwrKN/9pT1jSl1nlMVNx8ZoaH8HIAvcFDUnB4eVS/rxma+s5McoWNDXKwTDQ2yPdF+jVdbZ3iFJbt3aNfIYyaHfmwV+gqmgH+3olIhiansL0zCSu3bRRUm/HThxHcGIMnoAfTrcTV3o7UDe/Ho1N82DIWNB7YRAVRaoKj/NO462yskKiJ8R3mJlGMCUlSnXs3Ec4eGYHuoPtmIhOoKywAn/28NdQGaiV9MPJE6dxYN9BaS108+YtgpPkWAne7+3tFsBugZ8V0FmEpmN44403YDSzF2yBrCX3cCKbxOnWM4hnIpiKTWEiEkQsOYPJqREkwlH43X5UFFTg4ulLWLdmLXwlPuw/vg9pWxy182pgy1ixsrYOmYEepMIz6BkaRjCUhL+6SbVLMnvgc3qxe+8evPnOu5iJxbD+mk1YsXIZ2i53YH7zIqmo9HlLEAknZY28bidqqitkbqNxyokDkTjkQBoe6kPjvLo5g4JGB/UOW3RR7wguMVe5qJW+RECiCrMlfVCz/wnAZr9bQgN279uL1auvmoNGsAPHL5//Ba5evR4V5bWorGqCIWNEPBoTfE1FZbm03mIq/r0P3xEHjjK1e9ce0Z13bLlTZLGvu0+i/gSQU264v5cuXYTx8f+kZqDca2OERo2O6vA6iu2fUYyszI2iGVBcV5pmgfrc62UaNyyYtU86y5QH6XiQ46OUqBQxvTlaCr7PFx0hXpO/ixNjUVWc1Cfc//qc0EacTjPyc/qckKidXV2f+4/vccx8noqKUqRSKsLNeeCz8docO3UdYQQ6sMB76e/zswKlYburSARdXT0I5ComOVY9D5QDjmMOg5bro6lobFThkMKmqmIg/q8DCgKDsKjOHqwq5XucQ96Xz8n1ER0tkUEF+tfpQRo0CpqhmA9YsU29yDmQSGmx0hca7xWPK6Ob16J+pY7mGDkv/Fs6oWBJNI6kcCM/X/YxZYCgeo0fpPFC49RqsWA212xdBVsUZVIkHhOngPNBh0XWyeVGwOfAuXMdcg9/QUC6W/BzPJdEf4Zm5L6kmOEaBfxq/gp8fnEK+PzKkFV2A9eKz0hKJ110wfvzPJE0qFtVv9OA4zzTfggEHBjsn0RPV5e8b7Hb5PqhSAhnTp6Cy00jPYWFzU1wOezoaGvDL3/+i6cfefC+DTs+fPedTCZVWlZWOu8Lf/+ktE/65OvVv/m9hx/49nMv/S4G1r89tjnv83/y5dme7s6zix74wpLf5Tv/X5+RhuR8Qx/G2hrn7zrKwYWgctKVblRKFBINGtWRFC4U/8bF4ETzMOREczEoIJxkTbmhgeOafI+fpVFAAdNgdCpNjW3QngWVP6+noxgcu47UiDHG7sOGXIsJHnKhaYmgsKEzK+6YCqRn+vGRwxjp6UaZ0wGXxSoNtyNsPF5egMrGWrQPdyOMBAw2B7p7B1Bb2Shs23dvuQtebz5OnjmOocF+OC0O3HnrnTBk7ZL2Ycpy69ZXsOm6DbjhphvQ0d6J0vJy9HaPSOrBZjbj8OF9OHP6mHgLt996P27cvBnPv/4LLFy6CF5PEdas2IB8sxcee750HPjli79AQ3ODgDJZvl9bVQcL29awWjIRRXFZqRho3EQ0cDhXly91SPSMvfVorNFAuvrqq2UjcO6Y9lVhfaWkdPSL/2smf62gqBi4NtwEvLbuc8e16evrF7mijGglRS+L3QJ0myVGWDTjM+WB68o15KHHClJuOvIz1dUwohETyoobr78Wra1n8eyzz6KsnClLNp9N4KGHHxfCQyrk6poasOyZ0ZpAgV8+MzjYL0qH0RwqVlbBcsyxiNrw9JqIR2APN8o65VWna7SXqz1cKk+OjQYOn50eok4F8LPcI/Q+WVIu/UKJZYvFUOj3CRfZ6VMncO3GTfC4XZJOGBwYgM/tEmNzfCKIBQtbUFs3TwwFVgj9P619d3jc1ZX2O01TNNKM+qhaXZZc5N4b7gYDoZcEEhKS0HazIV92N/m2kGQDCQspX7K0EGBZsBNMMcZggzu4Y8lFsiXLsnrvffrMPu+5c718f3y77PfsPI+ekTS/ub/7u/fcc8895z3vCfi8eHPbG2hrbkFudg6yc3OwZu06cBceGBmGPxzC0NgIZs6dhU4hPo6HLWJFTkY2ggGfAGQZUs2gcrXZ4Q+EZAO32+PAk7rJHsKeQztxvvEM2gdbwPLpcwqW4O6v3Ccku5OTPgz0DEmpsdHhETEMpk8vx/79+4Xvq6CgSDBnZz6vkoMB539ouF8McbcrRcLBDEe99uYryCxIRU6hBza3CX/asR1Bvxe2ODs8SRm4ft31iDfF48zZM+gZ60TEFMbw6CQSHE5MLyrDDauWo7vmBFrramQzmAgYkegpg8noRGa8G9Oyc1HfeBWfHDiC8UhQSCIrZ8/AiuXLxUNnMPMnAWOTXqRmpMMEwBlvBStY2x1OwBCHOKtLQl+To4NISFRUATq5RWWgpVzLVuZnXCNieERVWIS6hhsgv6MpEYgR1clNcTYScLIUVVjoK7p62+XQdtutdyApKQ2JrgyE/EHRGROCoUyD2UYMImluLiO/MF/Wx6WLdWI4rF65RpU7G1PAeXoCuPG7kngAUQSu3Nx5QNH4J8oneRvj4+nZm5Lv05jQROHaoNEHKv0cKjFGcfORFFrrBw2c5yGLRgGNBA2KZ1+5UXKN8f7au6E9SNobrfFB1Af60M77qpCVSkDQ5d0kw3liVOaB/9dOAIWtU0XhdfIQ+8N50jqKCTm8F59NX6shONK/OGusakYI8TGeLc4pdRf1nQ71cX1zz9KGLeeba517o04CoP7T+o26guNCbybHbW7lDHi9IRkvvWdqI1Ywr3FmeQ7qTh1e5bPqRAeGsPl/zYHINpOTXVL7V2F4Saujwp+a7UAiK1DZqgkOu4wDa4byndhJXsvn6u3pEV1PBwc9xdTx1Gu8H/tjtliEWkI8xU5VcYe4M17LrEqGgHk4cDosOH3mvFDhrFy5Wg6qQyOqxikTOThvDEPLWhlTPJkMn1ImDhzYJ+0xEUsq25SUxHhIAyJPvIafsw3uO4Sq8Hl17Wv+T+om9/aBSSTc22nAZXrSUX2uWg7/HI+erk7MmjkTWWlpkizy8Ycf1VZXff5XcZGpk5tvu/Gwy55Qce7Ep//720889Zv/X2OK3/v5PZtnt070N770QdXUHx6+eeW3n3//s/9ue4auwWiUAkBBo+HF0y6FkBOlMWEUQE6einUrPAwXo84G0lQYnDR9ItCpvWqgwtdwARQIffJi+7pmGdvVGZm6fb7zpVOb+TuNNx3K5OJUGSmqJA2vn5AajDp+PiUUCIw9swSKzR6H/sF+IZHld9YsW4L2+ktoa2rG4OgYyqaXY96ixcialiv8SF19ndi0dTP2Hd6P/hHSAcShtakVRQXFWLtirYDKeaplVtqmdbegvGQm9T527twpeJ7ly5fJIsjKyoZ3PASTwQxPShrIY197/gxee+0VPPbo42jrbkXfeB/WbV6PkdEg5s1chHQnaTMmcPLkYUx4hzB36TxJf96+/V3kZRciz5OLGdPLYXXa0dWrPFWch6zMHAnBcOOX02pigvyfL44PjTEJIcXGkgBjKgfOL+dTMy1rhnsBGbPcSmqqfJ/KhQtFhy9olFFeqKh1PTtdOYDzqw14vrMtHRLV4ZD+WPFiesgoc10d7fjsyBH86tlfYnJyAtu2vYELtTVy+pozbwHuu/8BSXuORAwoKCyURAF6GshlJvM/MSbPw4xELtxwSCknsrYr4wsCwCZ+i/crLS6RZ9F8QPxdl/qQxdzTI8ohNztbZI9FdhkWpqF58vRpMdRKSotk/PJzc+QeJMRkWOzQwQMoLi7EhvVr4feq7Fa6yunR2vbG69h6802onL9AFD69JDXnz+LF51+QfpHE9sEHv4OU1CwkZ2TAZLaipq4ee/fvw+at16OsvBxRcqmNTSLB6cBQTxcQCcNitmF0YlKlqEcjMFsiiDOZ4GGyjsOC7oFetHY1ob6tFhnZqTh+5DOsWb4WC+atRtBPHI0TkUgA1edO4NTpo8jPy5eySdnpxVixdA16uvrwpz+/ifVrl8NgDIvxuWnjDbDYExDvTMToxDg+ObQXWXnJWL9pBf701qvYs3cn1q+7Dh0dXQj4I2JMTk34VVmptHhMyy3ElYs9uO9rD6Ct4zImB1tgGWmF2xKG1WDB+ZpGNPcH4cnKx+hwN8xmGyoqVmD+srU4ScqJwwfR1XwFVhrFXi/i3cm45xsPIj4lHQarIjX1To1hWm6OhMiDARoNSQgGQigqyYPJADFmuaFSbylvsmK/5+/c/Og1pFzxRWOfm4Rk/4YUlQaxYMUlhYIt01gW8SaZjFJvkUWbqaPycqdJG1GDBQV5BTh/5rzoQ34vJdUtGD1yB7JNyhjDOnLwhAktLW1iZHFzIw+XKylRSjXpAzD7JKGjjAwJ+0lWZwyPy7XNdc93Rd3AsLTylmkPsTbSFMSERJ4BMUL5/Po6rm2NB+a64A/XPw9h3D+o76gf2Bd6Z6gXdPiM/9d0EFxnOuFLZ9dpr5PS6wooT1ojzoH2WLOkFv/WJY/ycnJlrCTZK0YWSz1AeIHGz+l9i+PIPuqEDs4Nw9GkxNAZjjyEcX75PCo8nCM6S4dH2S/2RcN1qCPYfw1tYKSJOoOAe84D9QvFZmBgUMbzi33kGJsMyqPH9vm3xsexTc6fJu3luNHYYP81ma7QStkVVZU2xBiGpFFJWWXfuT9y/6TO4dyMjpBtoFUOXPze5ydPie6iUU3jh3NptJhl/MXjNa1ARRaEaJeH3i4Z+0AwLLJoM5tgi4vDwNAQmElOKqe0jAxYrFY0NTeLzqOxl5aqai+zgoNQqHiVM4D3qKqqEpnkeC9atETGgZE0yg85DAkH4kFbeSkV/x6dLcRA0l6h4RgJqOQHv3dKIDTE6NY31OOtt/78q8WLF30lJSWlMOD3SyIP9UAoEBja9f57P0vLTptbOaP8Lv/wiHWo7cqu6x/+y5u1EfXWE3fEjSFryYNP/PYaFcbzD92SHp5C+LHX3xv8z4ytH928ruLJn/7Dxed+9+sHH3155x//O4aZoaXbL+FLTiIflpOi8QXaDS6DGSPso6DwcwohJ0fS+L+wGLRrWgMsqTA04R0Xk85yY5v8Hj04vK+A8WM1tjTOQbAFMRCjPqFobwYFnn2gZcyXzhzivegJSUtJhi3eJhs2cRqZWRm4cvWKTDJPpZs3b0ZPZwfe//N2rF+7Drn5BTCabUh0JSPNkyF4nD2f7Mbd992F4YlB7HhvB6YV5gu9RdgXwaPffhR2h00y0A4c/BTdrcO44/avwpPiEZDq229tx/nzVVKH8eGHH8XRT0/gSv1VFDDdv2Aa2pqv4tlf/bNgxu68507AZkRDUyMyswrhik/GgY8Oi2J1xpsEP9Q/0idx+kjUjJ3vfICbt9wkCzEzO1NCs7og+fJlK2WMicmSE3+KymbSJVCcTlV6qYeFsiMhKStFpcy2xIiJFeSlPOiwnmAwYgkebJMbsQbBMkzADKrU5FSEo6owOWWIJzHKD9tk36gU2OaCBQuuYcqUUlJgXGYeUsF/fuq01L6cM3umcLB193SJcnvv/ffxd3/394izxqOrpw8mU5zgBVPSFPP68MiQKAkqECpFOd3alWePBKBpKapWGv+uqv5cnm2AKeHx8QKQZh/oZaQBm82SNFGIkunp6pYwr8gkM0BHWBNOeQK4FuiZ0N6C6WUlAl7d/8nHMCKKkuJC/MvvfotkjndXBwb7+0TmCXbVId+s3DwsWrRANmLeP91DPq9TGOwhpiMdf/03P0ZyqgcNTS0YHZtCnMMOk9WGxKQkuGLewdGRQYwP9kuYsbCgGHs+PoDztbX47qMPIcOThH5uEq5kKU3jcjMMasdUeAIwBXDs+EFcqr2MzRtvhScjT6gHHE6SgQbQ2dUq4fjRQS9WL9+MrAzWmJ1COEgPYxCJrnjJXCsrnQlDxCrhdXtiHM7UnkJdYw1mzinGG2+8CEe8GaUlxaipqYU1jmWxjJJ5SNkvK8zDa394HUvmb8INm7fg+KmPMNxTh8VFHrhNYWQlJ+PQ4dM4WtUAV0YWggjCak9EUdkyzFuyFn4WrE9MwDNvTVyvAAAgAElEQVRP/gTe0UHk5WTLASsxzYPSytkw253oG+yTNUcZCDExxZ6AcIj+M4NsGKQt8AcJwFZGisijV2XVaYOdWBXqL8oXZZnrhBsQufK4ifOARm8oq4WwcDI3Ql4jiRIx8ll+X2geqLeiETgdCRjqI2kt9R+k0DIpAug94WZFWaF8MXO4u4NyGBBSWx3qYphesG1+GuYuwSzynRnLLqdbcFksd0aKFsIZ+Hl/36BUvHAlMlTK7D6FxRLcmVkVE+cz0zASLBkTUWL6hHqjtHQa+vvHZJx44OZ6okdEl83jutN4Yo4B26ZBocNpNBKpw3kfbro0BngvjRejTtCYZB2CpUeQxiFZ8gkol4oXMT41jgd/548G57PfzFDXoVV9mOe6JQ5WGPsTXUJu7PUp8lq9h2n6Do0R1B4xGm28jm3zGm2UsW3tHWS/OW9aTohpnj2zUvBnAwMqg5F95HUcFx6aHTaGZFUJNq1TeW/SbTQ3d1wzNqlXaZhwTGnAcRylXJhT8YU1tbbIc1XQmx9nhimieDrtDofME3UwP6enizI1b+5cAdu/+sdXJBy5fuMGnDlbjU2bNl3D5R04cCAGMXFhaFjRlDAZLM5uw/59B8W4ml85G8c++ww2hxOd3V3Iy89HZnaWhI85po1NTTK/RUWF4jn2TUyKcenJIt8f0NLUhD17PsS03HwsW7Fc7AxFZM+yjRHs339QnCqEE3Bf0EY9jTOOw7lzF4J1F85fWrd6ZeWVy/WRg4cOPnfnXXc9tnnz9Th3vjpSXXX6jU8PH35i8fKV92RlT/uqxWLMa716uXGks/ONO2+/+ZvTigoqxkcG8NwzT93z5L/9RymkI6+/8OK8VWu/Y7Lbg4PdvS11J481BCZGq7b+r3/4xy9jYD3xlTXuG2/a+ml7a/uhr/zkt18qSUC3a3hn93Fh9Ocka0wXFxwXF4VIG1c6TZgbkaY/oPDoSu70tHHiOQH0JmhviQAAY3w5PKVprwsFg223trfJ6Y2xdwomP2ebWinohcBwCieLGzdfvJdwatlUDJ5hLC4cGgwMUTENNhwNiiIiTuPQoQO4cLFG3K5MM+d3X335j1ixaAnmz18Iuy1BeGvojcrOzoAvOIXtb72JlDQ3NmzeiOOnT+F8TY0oF95n6/WbsHTpUnjHWfh4GDVVl9HV2Yu7b7tHsryOHT8itTRpELLW17Fjp2CIGPD1r31divB+tPt9LF2ySLBUPLlUzpuLiAFYc90GIbTc//FBLFuxEnPnzpFQ10d79kjNQXrC2Pf01Aw0UnGzuGsW8RUhEXYqVJ0ZxvHVRV05Rly83BD4Q4HmO1O2qfTCMR4d0k7opAm+0yDiXNJAFEUUK59CJUFZaLzcgMQktzDyG1mOIy9P2rXFALe8hvNJ45vKix4nyg+NG15HCgF+h+3xGuIUiAHgc0kGWWyjoEzNnTNfAbJjNd/GYkSHlMOO9nZMyyXo2aPqRhKzYVKJIwIejj0/MRPEMZC25OOP96qwrNMuvDjc4Gi0pqZliDwS00XlQlyLhXJMUD+5lwb6rm1eNJTo2Tp5/Bi+/a0H0Nx0BZ8eOYTNG9ciPTUVez/ahTffeB3+SZYwiWHe3KzHqTI/BweG4PURW5mKkvIKfP27j+DipXr88cUXJBT/8kt/RP/AMNq6+uFKSZFCyEbWw4xzYGBoGHaLSTI9GY6RTDCDUUIVLHG0Zu1q8Q4rXJXaGFU2lA02h008XcPDg6DyLSoqk/ngHCcS+ynZoMOS2Xj50hUsWrAUcaY4+KYmMTE2JFUCps8sQ3pWJsaHJpGVkIuRoUH4TUMY8Pdg38mDaOi4jDnzSpCd40HVyc8R8keQEJ+OqfEIbtxyO2ZOnwOLzY4/vPASbtx4AwLeIbz2ylNIcUYwOy8XM/Nz4LbHYWR0En/e9QkGJkNIKyhBXGI6omYnEpPSYbSzzIwDQe+EhHBZNs2ZmCghFIZ7DcY42URYtooEky4n0//DckixGB0ozi+XwtUkQvZkMpvMK/JOfUaZ5OYpXiN/SA4aLleSyCl/HPZ4xWZOjM+Y8kAQIsFTf8Cn1hphBfSS6SxybTjwXeAecQ7xQmgKIobhqfvqamvkvgovqUhNuSFrTwoNSJZYomeG8s1+0dvGLDnKKAHTTOAhVof6kO/05lHO6ZWl4Ugc2sSU8jwkC9UBjWXTNTA5789+avJXiVDEqWcZHB6SsWG2M40Qfsb1qjOvOSY6vMh3tbYUqzz1PGVS4ZezrxXk5tjr+pOUPY4P9Qc3YIa3mKnK70piWIyPi0qT91LrSbHZSwKBTyVhaI+f8kaT+iN4jaKC/WKiFMdekoJiWatsg33h5zQa+Tev4X34o6E01K2UOWWEKQ8a+8uxIIGpSkjIUglFBoMcFulEYP/osRG+s0Rm95Lmg4kDY1J9xu0mv6Yy4Pq6VXYqDTcB98MkhgtlVA6Ktni0EC/GcmzpyUrmSQvki0jIMDElCVEYJQno6PFjKC4vkf4GJibQ2tSM3R98gBtv+orsP84EF1ggnM/Hcas9fw52ZpmPj2L3rg8FTsFDdTE5JUNhKV1EvcbrB4bGMTw+JntYcVE+spJT5f7BKDDu9cLhZNWMQQx1dQjEgF5s7uEh3xQ+PXJAePjWbdwgYyTh7HBUogyU58HBfhw58hmWLFkkewmfnc9AeXvjjW3HSvJypq9bMCPl+GeHzry358O///o3H3qnrKzSsfuD9ydHB1qefvxnP/spbYafPfHrJ7t6O8sWVhTFf/MvHt78d7esKl+7dvM/dbe3HPrq0y/9/ovG1l3XXVe5fNPNO+YvX1Rit5jh7elHXmZaqPrsiY8PHPjgkf+zY78q2vqfvH66btbSiMESfWJ/9cn/6tovfm5gQXIqFgqgymZUm6EGQWuXKwVOe7robeLnTJmlAFKJKI4R5X7lCUgbA1RMAgCOkZhS2X2xniCBgGybhXX5Trclr+Xg0xDUmaDcHCmU2nvGxUElRd4g4UcZJ35sHCOjw6Jc4qxmuFxOXGm6gk/27RVlOWdOpYQSqaC2bduGubPnonLWHAwPDMNktomivtrSKKWRPNlpqL9ci4OH92HzDdfD5U6X4rHV1dXwh7yY8o5i84aNyM3Mh28iDFPYisGBUQmTZWZ4MDTcI0zrpMvg4qmcPU+ejdgmp8MqoMPVy5dh+5vbBLNDN/H933gAGzdvQSRqwITXBxhMcCcprwopNzjmZI1n1gnjpBK2DYbFKNDGMxeIzopVQHq1GVMRaEyfxgJysQ8PKdZr0jJItk1QFTRmGErwY0mKSJNK2xrj+LnacEUWBo1kGljHjh2TuafBZDTHKUBvVJEEsm3BJMRChOOjimuMCpkGUW5u3jUDmx4HbnxUiMywpELk2PF6uuQpC7rUVlyMooBzT6OMmy37yXdxr4dVdhmNbPaLMQS2kxALy/S0d2LSN6VoYEwEJmfI87C2I09p9HDQYJEwVWYGEqQO4oCQILJOoUO8xx2It8cLTw+NAd/UuHjEbty6BUluJ5oaG3CloQ779u5BX2+vgE25xmh4cu5oHPAEyDnq6O7AjbfdhtGAAZfqLmPv7vcRb7HgnrvvxuX6K5g1b4koXnoP73vwQbT0DmFwZBS5BMV2MeuwSGVHxygEevv6lPdzbFTxBsUy1HRWGPuicTyC9wEpBUIS5uc4+30sOjyA4cERRkUxNTYp3mfv5Dj27N2NUyePori0CK70VNy69Q6YfRa8+spzyJnuQr+/A2eb6mCON2FmeaGcjqPkXBqexOzZi7Bg7jIEJo0YGpyAOzlV1lTRtDxcOHcULY3HkUrPWkYepufnIcmhMrnOXmrEjo/2I2hNwvS5i7Bm/RZ4snMli9of9Cmer2gYdRdr8NJLL+HGG28U8tbungE0NF6VIvYzKmYJpQUpV3Jys2A2WGGM2ITklmPHkJWit2ApHVXijWMkONeIOqDQM8FD2ckTp0RfcI1xbMfG1YZMWaPua2q8KuuN8sVrrl69IvNAvaYTZ2j0J7lTJSFDh7C4rthOW0vztQoYbF9jtLg2uE640dNDxfmprCTHmk+MQvZVDlFWEpsqTjAJ38eyIXWIkutV5j+s8Ld2m1Xk32JmtqXyoFGvaGyZALmTkyXJhv3r6u6R9ZuTzVCoygSl3uE+wGvZT+p5hvr5f6499oOyznY4hupg6LrmndeYNjmMmVQIjdQwlA/qBY6drvmZla081Kxdqr38HCOdCEZ+So1x5obHz/RcUj9pHdjR2S3zzf5Qt/De3FfYR/ZH4wzlmcnfJZguRZTL9hk249+sDML+cr5psGfn5MkYsD1+h0WxaYjS+yP7qFfVznQkKG++xnHR48px4jwmJSVidIhGKauWuOWattYOiYLwOaeXlksllNqLF+Rw1DnQjXiXU0L4kZFJ5GXnwBeMIJkHh0kf6hrqkF2YK/ujwxyH/u5uNDe3CNkqjHGoXDBPjG4B/xsBG8nWjSbp+29+9Wt55vkLFiHenQhHvEsOt0cOfCJ6bMIbQlbeNOQXToN47nv7kJWeAVdqBryhAGrrL2Lm9DJ8fvQzIVCev+I6lFWUo7+rDVWnTsoaWbt2LUbGJ4Q0mWO/ZOlSGQuNWafcfzHxgk6IMXqKh/qjx/fs/CtE/Cf/8uc/P/3LH//4RwUFMzZnZmSUpSRZcOz48ZfnLF6/xR80ZAQj3my32Recu26D4kf5T16//Nt/eHr52mU/TE1KQO2JM8jJTEdmTgqmhntb//z0H4ufOHxYFTL9H34Ztr97OKrIYRXYVRP9aXCljplzAXFBa+OL39EKhwNFC5eTqUNdXPQ6FKC9adptLdkvFossXqZE80VPDP/md+jtIhaBblV1uggLk7qEfsja6/OJgcPFziwP/q0ni5t3UVEBnK54nD1bhfff34mFi+ZKrS3BAiS6sGPHDixdshzz58yXGDs9ABOTfmm/4Uq9hG8yslOEoXv/wX1ITktFYkIqVq5aJaVmWPYoGCK7thdbN92MBIcbvrGgMPHn5xXIQmbIpr2jTUDoRcWlcDgSBJy77+P9CPgmJHTW292JmvMXxLjl5lxcWoLC4hJkeLLQ0d2D0rJyeH2qMDs9QRyXhQsXyCaQP00BUBuuXJU5I0CSBhIVD+dOz5M+8WnaEY67VvL8nX2iEUMCWgo5jCqEw7nm5/pkztRunqKHB/olQ4eGNwHevJYpyjQKeIqy2hX5puBwnE5xndOIJ4aB8875oSFPsKWEFTM8YgRwEfI6boykKOjpU4bmoUOHxIC75ZZbJMzI0B6/X1pWdi1EumvXLqxesVKRJo6OyUby1NO/FIX4/R88jnnzpmHKCxw8eBKumDLtbutAMBISBZyZTaJcRaBoMJpkIyGgXYcyiE8wIoyjnx3B7Apm14WR5Hbj1T+8AFMwgCt1tZJVNEJsy8Qo5syaif6+bklY4CsQI7fV2BkeMCQEZbYharLKCfHo0U+lFNCGm25D5Zx5qDtXjT0fvI9JAYF7cNe99wsw/XLdJUyfPRtNPX1IzsjClk1bcPbsecmYYiJH1Ei8XQTjPAmTsLas9P9KuuDJnvOvDzfqnUXfWWtwEp2d7VKxgGD0jvZOMU5ZvL6lsRkOeujCfpw8cRTz5s7Cuzvfw0efHMCKlWtQll+O9BwnGnpP42LLGWTm58NptyE67kW80Y6hzgE0XG7ClD+A3Px8IbAlHYHfz3AhsX5mTMvzoLH+NIpzslGaWYLcFA/sZoaHbLjc0o49h4+hpXcE85evwqLFS5GWmQNPdqGc8JPcJJ2sRX3dRVy92ojO7m5873vfw4WLlwV7x6LjBO9zY2O4UqASDCsalNKn/EmiUYT0FOpzrifNrcdyL5wzhhLZRmdH1zWDRQymkMoCpEFEfUcPOP+W+rxGoxjulGNmh1GHCcidXE4hoKi05Br2imuEmFDv5ITMG2VGe9W0F1wxnkOMHiZPUA+kpjrR26syMLnJc93xpRNu2C51JNeEpsIQvKfZIn2xxlkk0zsUC2XSm8r1SbwPjRY+l5TWCYRURm5YlUdKcqtDH/vJcaO+oU5gRIOHPG62OoypMcPUTewXx1fj3LifcL1nZ6eit3cEbW3tMi/0fEsNyVi2I702vN+0/FwV2QmqfuhsUN5T5D+Gb2YoWOsynfFInca+Sha0mZQT6pDkZi1cn8JKc8/RyQXsI71TDFvrcn/Ea8l9x1R/klLTpL/8XTxuAUVVoXF0FrOisqBunj49CyODihOO5Km8XpKLIhF5TsoXved8J1B/eFjVh+S8Ug4Vn6gJGWnpcCe4JOmH+tudkYzu/h6hgchPSsfFmlokpWZg5uzZuFxXh4t1dZg1j5mTJoz2DeBibQ3mzJmL2osXBeO4fM0qMcr47P19PWhtuorZFTMENM9IlSROxSfAHwmhqpr71lIk2OPE2zk2GUD/8AiSU5Pg806gpe4iemUPm4HGllakZ6chN9ODFLsdO955F7akdKzbtBGNdbU4KpnKi+XQMzQ0gsycbHlW7keEdNDbzLEi3EHCtlB1ObmWXMy0DQWxb/cHP37oh488xc/efeml1WdOnTf7Ar5Fj33/sScNrIbhM4aefeaZF5YvnTHj+uXzV25/8Rezv//yh3W8/rmH70165Pltqn5Y7PXid+ZbqlqRGm8zLXn8e3/x1Luvv/mEd3SiLiknOSeKSMdDv9t9/n/YFrvWnOFX/7I9SmWkCUEpkBQc7Q7WxhqFkgYSP+cJjcqKwkHB5AashZiLUws/76I3dn5O4dYLRJ9CyCkiMfYYeaDGHLAPvIaTIXF9k1KefLEdemco5CtXr5KsM17PxUUlMmNGOZiVtPvDnUhOThI8GV35fPHUxcyoO++8G0P9A8JjZI+zo6m5XU7RirsqjLGJQURNxAjUC45hwfylmPL5UFhchNa2Jpw5cxI9vV1IjE/CQ99+FL7JMCZHfRgZGpWxYYUAZn0Wl5TEwKVTUrLk4P4DsoEkJTjx62efxrp1G+RESuF77C+/h6TkVCQmJYuyUDgPZRiFY6VOCBrlsxcXFYhRwjAVjYcvZoFdq2kZyyjj96kcOEaaGkMrJRq7csodH1PkiUZV5odCr9OlydlFL5kJUeHgOrT/gHAn7d27VxbO59VVePBb30HuNFJqhOCPpbxT+dJ4fvvtt8Vg43Pyes7pQF8PNm7ciJKyCiHJJGCeyol9kVprRoUJ0dlTKrOKNSKHcfbsWdjsdlHs3LD27duHmeUVshGVFZfIpkhiSCFtTXCKvDoTbGht7YLdZpOxGBscFhJUdzJpWsijpJR049UmwW7Q6CJ7P2W5saEOly7W4LNDB7Bl80YM9fdJwe66C9UwTozCHc+qAX64ErjxxSmlCRLaKgZqnYHEMeWp0idJKRFEoiQzssFoteLuu29Hxaw5uNzWjYpZM2EK+vH0P/0Mo4N9Ygj4g1GR6evWrELVufOob+3A7EVLsXHjTThz9hzS0tOVUexQ7N4M7fL5V6xaKZuqzu5iTUvtNaUxThlTXrQpXLxUK8bA4qVLJCklCpJc2mGECU/901OYWzkbifFWmIxhpKUni/G8453d2LDpesmEPXJ6D555+W+RVZyC9LQsjPUMwzoeQfOFBiFCNhpMmAr7YbRb5DDFtHyDQdEj3P+N7wqm68D+nRgfGEKyxYMZheWISBZ4EqzOJITMVjz1zG9gTUhAQX4R7nvgW8grnCHA4q6OLqkMUV31OTIyM3DhQg1uue0OKfeSmpkJAxTBqJSkgUEOFeQ4irOScoG4Q1VKJzlF0SDQC8DQLWVRAP5RxVtHrBnltKW5VQ4JHDvO9/jEmKxB6kvK+Pmz52SdMgOack8j5c0335RMzB/84AeiB3nw2LB+swCrNQ2Q4HAaGwWTSINOA+sp/xpjpZJyFPaNFCWc37Q0K3p6VB1V9ochaT4ri5NrcDivp4GkC4uzr5xj9htRVQYoElYZpLyW8sp2qDO0gcXan5cvN8BoUlCF8ZhRorOSdfYjn5395MGaBhfXJj38fI6UFLd443p7Feiez853rj/qARo+pOzhfMXFWWSPYZ/pqdKJXSydx7Z6unplfWtcG+eDfWWbCnw/KePP8dbJUGwvLS1ZjB1SFnHMuHdoD5XL5ZDySbyOc815pwGpZEaRnSvy6wSYYpyYjGzwWo33I6M851GTn9LzpJ0HRUX5iIYi0iYLcmscN7/PcZcEhZAy7syG/2A54P41MT4Va0fhG0n1w7XLbEd7ogMJKS6p/eqIGNHZ0oaM7DzZs1qamsVwKygpFHaCqD+I7s5OKcLOqAj59YKIiJwTE5aakoSrDZfR3tyC0pIipJKE22wSDN7Q+CiCIcj6ZUSA9CpmswOjk1NSnaLmwlnUnD4pa+CHf/1jFJWVIik5AefOnIE9GkHZ9ApcaukQmp+PPvxADvqEArGCQF3dZXEwCI1TYoIYz5RPnY0qdCcACgunoaO1HdFwQKqwFBYUYM/uj966+Z4b7vrR/fenpKR5risqLv6awW7fWlE5z+R0pmLHm6/9qqPu1Jv337X1CEYHq2Y98MM1bOvCng+O9dadObjh8Z/8vbaM/vTIDeWVCxd+r/yBJx76fxlfR3/z19/KSnXPLfzaf10/879jwBn+7a39UQ4GX9pLRuHhAtAcUxRWCjY/19gylclnk8WiU5S5mCmUmhGei4vWtaYdoBByodHFT8UhSixeZWP29fRKe1roKZziwRlTRZ9pGPBz/s0FTCXHfpVNL1G8ZT2qsDkNKE3IF474QcQ2md65KfH+tLrvu/8bkoXIZ3LY7CLYYzzRS5F0CwLBKYSiPkwFlFFYV1+P9eu2KH4bm1Wyxg4d3o/JqVEJayxYsATzZy2GIWyWupdUCi53vKTDTwpTcjOyMvNkgyOpocNuRXdHO7Zv+zfcdtvtkiVD44Xeps+rz0rMna5cAtU1ySuNIomlx6gnqs+ekXGgUcbNWHshuYHoE7bOfuT/KNTa2ObcaaPX71Up46QKYY05hlSUu9gvipSYM5V9pggXbWYLPti1U4xbznNmVhYKS4pRWFiMktJSlJWVg3XdOjq6xTuQ6Fbh1872VlE+9957ryi1l19+WU5Gc+YtjGFxFAZDitQmJgpmRePf2H9t6FNmeEDw+f2y+VFOOEcXzp5TWaUhVdmAho3Qs8RKUBljp1hiO3j9YE+f4B9I8puVk414h1OMGMLIsoiTGiV55QSMkTB8U+Q7G0NnazNOnvhMKBauNNTDaYogPNIDY3BKnXYNioCW48t6ijqrjSByr48kuxbASPyjCRZzHKYCQQSjJjHEf/7zn6GovBy79x/BgYOH0VR/AaHxMVjNBjmQzJw1R7yESe4EpGR4cPJCLf7iBz/CopWb8NmJU8jOyVHhGke8jCHD0Vw/ylCOnd4JSyB5coxGhv3r6+kXjx7roJrMRuRkegTj1NHaIeB3kvPysPLe2+9g9SqWYnJh25uv4kr9RSkqnZ1XgsVLV8DtScWeI+/gZP0H8IWHAZ8BA829mGoZxESPDxkEZwf8MCdakJ6ryr5YTMD46AAYat16+z3o6OyC1Q4ExgOwh5NQmFks4aHZlfORnpmHkQkvXnr1XzF/4QIkJbmxcPEydA1OoK2jC570VNkkfv3rZ8Wj/ItfPI3SinIMDI1J+IZUGAMDQ6I/CA6n15wbfGISNxVV6oefcS3SiEhINKKjYxDeKb9swPxMsKswKubzcVWOSJOL8jPKJgu4Uy4nxydk7arQ5VWRX8otZZKbDr2TlPGS4ulIz/QoLj2WBfLTXwrY7KpGJdetTr7h/8NBGvY8vKgMQLdblQLiSyfnaIC7xkhpnK6sq8HBa5hgPhcxnWyf1TX4jOFQQNYfDSTNzs9DE/U29c/gkEoGys7OET3HsnX0ICkcl0+83nwWGoI6+5H35MHs1ltvFW8H5U7jVjVhuTbmOAYqW1zVoKVRxv9xHNQzqjXGZCqOD0vXsV8MDXOMlbctW+7BHx1a5e/Uh9Rl3Ef4Tv3F8CWfg/fg/yiXOltdh0XZVz6D5jHT5LmSEGFSjPUMu3Ev1IlOiS6V7KErILhdCddClDJOngwZg47urmsGHp+HoUU+j/b2RVncF6pkIPtts6lkIxpCgvkD61r6RM/FxVvhTEpA29VmDLR0SE3Z5PRMScSKBEJy0I13O5Gd7UZ/2xBefOF5LF25Ern505CanoXay3VSwYEHWXrHeCyrOXdedN+CyrnwBQPo7RuQQyY9axarGVnZ6WIosg4tvYPewCQiQR8CY2PiqWOCwIJFCxGOBNDd2oq5ZaVy2IA9Ef+6fbvgICk/VWfOCOSAewYPEosWKrgGx5rjK1ntEyy5p4xrk8WCLE86Job70djUguKyGXA54/H8b356v2nSV9XQUNsSb7NF561a8/6K1es3sMxh/fnP9265/64t//KtWzbPnVm8ddn3//mxF376xP2Ll616tmJaWtKJj97evuZ7P7nvyxpQf3PHetcvd+wf/bLXf9nrDC++tivKcI1Y/SaTCAhf3LgooFrZaI+ZdsFyAVDZ8Dua6JUKjacnnUJMIfuiN00Xouamqakw0jLSRUHWXbwkxhoNCt6Twq1jyeKFY/iMXFVeryg3fkaF5/Mrkj3WveKLZIoUem40BPnz3WhiYeVe6S+B/gxl0GPBySZgZmRkDFPeIJ1mYpiYLUAYXjS3NGJYyEOncN2aDVL8ljxavf1dOHXyGPKLctHU1iocT+tXb0Y0ZILD6hCA48xZ09HTp8oX8b7MbMvJzsWgnPg60dHejIrppZItpRMmGptbMDA4LIrLEa9KI1FZCCFirJQRCxVzjurqL4rBy4VAJUIjlUqFCp/jodPYtZGggf06UYGbCX/6e/tlMyHXligDDkJM8XHsOO4njh+VbCWG6IyRKBobrsgc0DDj9zI8HsyaVSknrltvuV0WE/vGsGJhcamU3fj81AnpF+eMJ2bKBcM0nqwcKchLBaM9DcExnuMAAAl5SURBVNxs2IbOgKKs0DvGlG6OBb9HTBnDp5Q1hoXIcM5n/NdXXhXS3DXr1irAaqyuG7NNORf0gLGN0YEhdPZ0IycvR5QQSVbpZWVods7sSsnoGxsZwjgL1be1YNe7b2PBnFlYv24NXnzh91LSKMPlQO3xQ5gY7hGgPWuu0SgkIIPktDRwQ8Gw4E3o+TRY4oRrjT9STiQclf8RgE6PbnnlHEQs8XKyPfDhLlypPQ+XwyKcPhmZuVI7MRTwwpOTg/4xH2YuXIEtt30NgYhRyk5x3HKm5YvypiqX8FuaqsKg1yu9tPybYyXp7zAJqW1bc5NUvliyZLFg6eiRHB0dQ2tLO2644UbJXBzs74bDHodLNdUSuuW6/8Y3v4uFS5chLTcLp2sO49Oz72FgqB1rF61Fd0MnDry1G9ZoHMIGIzKnZcOd6YKf2cIZ6TAEgzi87wCMcUZMmz4LrrQUmCwh+Mf8CA6akZOej/ycXCSnpqOgeDouXW5CU0ubjCuNB1JwXGholo3isccewdx5lTh14gT+9NafRbHnFhRItq4j0YW0tHS0tXeio61djPY0GhRW4mgNGJ9URbmpr7gmeFhgBjfHiEYZ1wV1j8Jo2WX8xscmxPCgDqFuvEYV47ApMmu/Wrdsk7qHss91S71G45pGGQ8wBYVF1ygI2C7lJyXFISVU+/uVvtcZ7+KNkizRGDdfSop47tgm/6f7wnXE+1IOtN5TBpxbNjbqCqEpSCOOVwHTPZ4M0TUcVxog1P80utkGjVC+80DL6hXU0cXFJYrHLBSUTVV7mtgm1xnHg8aOqirSKtfSSOQeIVQXMeJxPh/7yM+5WfMZONbd3Qq2wqw9ZTQqvkGOG/vCzEZJyOgdkL1EQyao97SBx/syc4/zrXnHvohJoudrbHxS2qYBxfY4l3znD8eD60bDdrQu5TWcKwlDCxm5CWarclDwOYSJPqK4G3U5u4z01Gv8m5yv0qJCkYnJ2Pc1rIRyyMMFX2yLhyPOHWVSZcMbBLPGLGiOF5OBiAM1W+MwzNJUFgOCUz689vsXsG7VGlRUVqKpuVWomCb9k0KTU1ZajMDoOI5++hlmL5iPOKcDwTBrsPbDYrWLR95psyLOYpJELrIUsOalJHSNT8Ib8Es5MXu8DZlZaQiEIpJNzZCqwRRFNBKANRpFmMXKayVCKNhaU9iHHHeK8oguWgZnWoqM4+DQEKqrqmTeKHOUB1LQcL1JFC9FYfgoP50xI/pqczPcJIUNBaT4eDhsRn1dDToban+bYMdYaVGh5+zZ6uc8mdk/9PtD0Z7BkabHH3rw4bdfefZvvv7k764VI9/1+2ded6fnLLXD7xvvaDi19vGfP/hljKfT237zSG5B2e3HP9n17G3/+PyHX+Y7X/Yaw7O/3xalcND9q+P6OjVXn8C4SDhgmquFQsjfqfTpouVmSUHl95TLWWXq0QNGAeL/tfX/RaOOC5MWPhcwPUg0RrjwNAiTkycLkBk1IRXjp6DSyOFC4YInQ7tgdWLszhoHQGwPwbUUcBplDHGyXwX5hVK0lNwmqlSFCrfSHcvNkSfGwaFeGMw0AiHCUF19DjMqKmEjhiEQxNDosCrb4rSgrrFeNjCXPQWrV6xDTmaeWPIMUzA1nf0xMIwYMaOvu0+wc1T41hiZLVO0qSSprMYnpmScMrNYM1CVtGIoke05Y2WshoYUDQnd4Tzp0avG8aJC4IuGCl9UGPwfn5njSMXO/0nmVIzhnwbS2Ng4BvqHZHEwu1OBv1W5Ep7aTEYjGhsbMDU2DouRhdBTpJ6j2WiU9G9PTjbmzp+Hq41NUqYjOztX0W/4Vf09jVdU9xqTcAg9szNnlGPH2+9i4eKlSE5OEcXOUyXnlAqIC1Fnm+msJ10mhHJXf/myLGDOPQ02zguf/eIFlbVG0lCOKYH+ctIVFn0TvLH095DXL/2ll4xp45yn48ePg7XjWAQ5yZWI3OwsVJ0+jjdefx2RgBf3f/Vu1NVU4+O9H8JqMovBFB4dQJLTKqFO4iMpxxEGhZgJZjaJ0UyPExUXEUnMhGIRZYLnOYnEd8TFDiFmqwNb77wXnqwsXKw+jcs15zDU3Y5EZzzCDP2NTyDBaUdWTi4siSnoHvPh5nseREFpBZqaWmRe5y1cIOGnKa/ipOLYcQ4IfOYmxPnnumTonXKTnuZBhCHMaAR1l2pRVXVGNrG5c+dJYkt7W6dguqjI87Kz4JsaxSt/eA6XLpyVU+5snqDDYSxbeR1CxikcOP4WrjbWwm12I9vlQf35GvG4pBdkwuy0YSIyJbABs8+IyLgfvvExjHt9WLX1JljiGa4exnDPAIZax7F8wUqRBYMpDimeHLyz8yM4nS4BOye7E+FOTcHC5StlQ1J4q0mMDg+i+tw52WDuvuerKCmfid7BQXkGzgWzIqmbPJSxGC52eJS1DhHDFbllvDRNDPUVN21+Xzw1DCzGys3pjENND8S/dUmv4aGhmB5TXjj2T3uIOA+cG+q7MCllYgcvwRKRZ434IaPi19MRA3pE2C9NU0PvP3UTjTIekLjmNHieupwvfajRbO6USa4xer4WLVoUY+ZXMkLJ5LMS1C0ZhKOq8LNOEkhwu8TbtXHTFvk/k0BodDGjkTqDulTra8oX78l7MXzJ+ddJJXw+5fHwiUdRknNcLtlL+D+uXT4X9RL7wZJ51EUad6oySc2iW6XMk8EsXH3dPZ0yPpRpjif1KPU6ManUEyozVXk3uQZ4HxpyNMqY4ae8aopIWrLHbbZYYpWq/6y9+DSo2C71RWpqMhwSXo3H4MiI9Iu8dQqbqsD6HGv235OeIeuT644yku3JVAlWYcUtR/ngXsTx4fjpRAJ6qtiXvLx8aZ/Xsl4n+64dHmlpKVIaaXR8BFFDBIO9/Th/9CSu1NVjzuLF4jUvLymVMoGsEbto4XyMdPWI0VNSUQFYzYDBInQ7UYNJvOtu6pxQAH2d3RIVOHX8BKbPqBDsLalEPFl5iLNZUFxWKMkvxFOzKsikdxwB/yTMkZAQTEeiRuEMO//5aRz86APERw3iaTMmurFyw0aUVlRgcson+DPOCcvg8blItMz1cNNNN6G5teUalo66j/uHdjrwYESMLzORuztaEfaO98fbLJM2qyPFk5ZkPvDhe384cuLELxxxcaP33nH3WUz01q555PHbvmggPXnLuhSHy1X4V6+9+/mXNZz++aE771y1/qYfleenuXa99tzNX/v9+zVf9rv/1XX/Dj7SznUHuRjFAAAAAElFTkSuQmCC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latin typeface="ScalaJewel Pearl" pitchFamily="50" charset="0"/>
            </a:endParaRPr>
          </a:p>
        </p:txBody>
      </p:sp>
      <p:sp>
        <p:nvSpPr>
          <p:cNvPr id="18436" name="AutoShape 4" descr="data:image/png;base64,iVBORw0KGgoAAAANSUhEUgAAAmUAAAGXCAYAAADyPSeoAAAAAXNSR0IArs4c6QAAIABJREFUeF7snQeUFFXWx2+ljpNhyDgSRFABERXzoqiYUXR2DYgBRUXErGDaUUBBREGBVXQVQV1d1NVVP1yzqJhdTGvAQBCQPKFzV/jOfa9e9+ua7gEDOAO3zhk7Vb169X/V9M8bFaCNFCAFSAFSgBQgBUgBUuAPV0D5w2dAEyAFSAFSgBQgBUgBUoAUAIIyuglIAVKAFCAFSAFSgBRoBgoQlDWDRaApkAKkAClACpACpAApQFBG9wApQAqQAqQAKUAKkALNQAGCsmawCDQFUoAUIAVIAVKAFCAFCMroHiAFSAFSgBQgBUgBUqAZKEBQ1gwWgaZACpACpAApQAqQAqQAQRndA6QAKUAKkAKkAClACjQDBQjKmsEi0BRIAVKAFCAFSAFSgBQgKKN7gBQgBUgBUoAUIAVIgWagAEFZM1gEmgIpQAqQAqQAKUAKkAIEZXQPkAKkAClACpACpAAp0AwUIChrBotAUyAFSAFSgBQgBUgBUoCgjO4BUoAUIAVIAVKAFCAFmoECBGXNYBFoCqQAKUAKkAKkAClAChCU0T1ACpACpAApQAqQAqRAM1CAoKwZLAJNgRQgBUgBUoAUIAVIAYIyugdIAVKAFCAFSAFSgBRoBgoQlDWDRaApkAKkAClACpACpAApQFBG9wApQAqQAqQAKUAKkALNQAGCsmawCDQFUoAUIAVIAVKAFCAFCMroHiAFSAFSgBQgBUgBUqAZKEBQ1gwWgaZACpACpAApQAqQAqQAQRndA6QAKbDFCtTU1Kjff/99MBgMpmbPnp0eOHCg3q1bt5JVq1ZFO3fubH/88cfQt2/fQENDQ2z+/PnWFg9MO5ICpAApQAoAQRndBKQAKdCkAtXV1drRgweP6ddvr7NKSsp2tiyryHEcxecPgm3bqi/gh0QsDobfB8l4AgKhIMSjMRtUxdIU1bQcM5VOpNOReGRZtCH2/so1P73yxaefvjtlypSfSXpSgBQgBUiBrAIEZXQ3kAKkQF4FTj311M5/rq6+qUPHjieFg0WtkukUgKNCIBAAwzAgnkyCz+cDy3FAcRxwFAV0VYWUaYKmKOALBCCVSABoCig2QMpKgwYqGAEfhAPBiGFom5Kxhs9qbhk/bM6cObW0DKQAKUAK7OgKEJTt6HcAXT8pIClQM25cjy49e/6lc+eqC9q1a9dx44ZaCBcXMUsYqGoGwgJGACxw2JEIZpqmQTqdBl3XwXEc9lpRFPan6/w4fG5ZFlrX2OeGTwfVTuOwUF9f/+GCBf83ZfHiRa/Pnv2P9bQopAApQArsiAoQlO2Iq07XTApIClx33XVtDzzw4Ju6du06dMOGDe1My4KiohJIJBKgaTqDMSudhnBxKYOu+kgD+I0AhMJhSCaTEAwGGYghcKkuuOFr2zHB7/ez93FDEMPP8TPcVHAgbabAMS02BsIb7l9Xu/HbZ5588qoxV1zxHC0UKUAKkAI7kgIEZTvSatO1kgKSAtdcc02n44476b6icHhwfX2D5gugNUuFVCoFRUVFkDJtZt1CdyVat2wHrV56xgqGljF0YworGT5H4MJH0zT5o5ViYwjLGX6OfzgOfo5jBP0B9oh/fkMDw9DB0FVQQFn572eeumH4Oec8DOCa5WgFSQFSgBTYjhUgKNuOF5cujRTIp8A1l1zSadBRx91WXFp2qgOKrmgq+IwARGMN7FH3+xggGYbfhTGHWbBsRWXvC8jC91SHg5uAMDwfvhZWMrSMIdABcJclwhhu3I0JEPCHoK6ugY0fDochEY+CY6YhFOTnVsCBgKH//MILz199+lnDHqEVJQVIAVJge1aAoGx7Xl26NlJAUuDyiy7qevrZIx7Qdf3QTbX1EAqFIZW2cixbqqFDNBqFkpIybtHCgP54nFnLHFUB1cFAfQOslAWOg38OixdD+EIwE9DlgJWJKcPPFIW7LHF/AXWqqkM6xY9HN2kqlQRD00HTFUjFEyzWTAEbgsEApFMJKC0qXvv4Px8765zzznuRFpYUIAVIge1RAYKy7XFV6ZpIAUmBCy64YJcRI0bONXTfftF4nIETWrwwkxKtYgKWxCEIUWjVwj9h+UKQAoQy0ABUzLZUmfWLAxcP6Gf7uBu+Lx8rfybvryjuOXBc3FQ+BmM4hVvX0ukkGIbG4to0TYV4rOHjJ554fPh11133P1poUoAUIAW2JwUIyran1aRrIQUkBa6//vq9hw45+V7QlP7xRApCoRA0RGNgWdxahdYvjB+TIcwLWF4wk+ErF65yoWxLP0PLG+6LVjhOYy6cZa7DZgkHpWXFDMwWvf0O+AM+OHC/AbBu7doPqqo6D6BFJwVIAVJge1GAoGx7WUm6DlLAVWDkyJE9h59+2vxQUcke0WgcTNuCyjbtYM2aNeALYJajDmihQiAT5SnwPfwTFi7Z4rWlgFXYGlYY2ASU2QqPRQPJ2ibmgPPChIFotAFm3H0P3P/AbDhn+Fkw/pYaqGxVAZ98+MGCSVOnHk8dBOgrQAqQAi1dAYKylr6CNH9SQFLgvlkz7ttv/4NGImxtqqtlsWFVVVXw/AsLYNasWXDDTX+F0tJSWLLke9i4cSMccsghDIaEGzKfO9ILZeJ0AsLyuS+97xWysCGU4YaWsnxQhteBsWqhcIAlB1SUlcJLL/8HpkyaDKtWrYJjBh8J558/Avbs2w9eefWlx+6cNu3cBQsWJOmmIAVIAVKgJSpAUNYSV43mTAp4FDhj6NBOl1x19dumaVYFw0UQiURY7a+2bdrDy6++AtdeO5YF9BcXF2OhVhh6yp9hxIgRPMPRtU7JICXgTAYwL1jhZ95jvfuLffJBGf/ME7fmsZRhViYeG09EuZvTMqG8vBxUTYE7p9wBE8dPAEwq2HuvfeCCi0bCkBOGrPzbvTOHjBs37mO6SUgBUoAUaGkKEJS1tBWj+ZICkgLYl/LMM898o+vO3Q5qiEZYJiNalhxbgU6dOsE/nngcJk6cCMFgiLknEdbuuusu6Nd/H4jFYhkr2eYsZDJcFYKxfO7LfFCWO1ZuogCL75fADKGRdQkAiz1a6RRLUqhoVc6se3MfmgOXX3455hxA33594Yl/PA5VO3eGr7/++sWampuGzJ8/P0U3DClACpACLUUBgrKWslI0T1JAUqCmpkbtUlX14B599jzLZr0nVUhbvCTFsmXL4NVXX4Pnn38eNmzYAO3bt2cAhoH9ZtqGf/3rX7xoazAISZPXHUPAka1j+Sxg3gzLQm7NfABX6Fis61/IiobjaJri1jkDNv9kMp4pqYHdBCoqKuCDDz6Al198GQ4eeDAEfJhN6kD37t2hvKyk/qWXXrr05JNPmkM3DylACpACLUEBgrKWsEo0R1LAVeDss88OnHjCSfO6dOlySjQeA8MXgEg8BhWl5QyyEMSmTJnCIAxdlQKu8DMEtKMGHwM33HADs6ah1cwXDLCR81m5REukQi5KPE62sMmLlM8lmt+SxqGssEWN99FEiOTdAjRmDUQXLMbGxeO8zZNww2JNtXA4CLW1tQC2xTJOA37jp8fmzhk2asyYN+lGIgVIAVKgOStAUNacV4fmRgpICtxw9dXdjh9a/bLPH+yC8IGlVTW/D3wBPyRiSQYmHTt2hLlz58L06dNh6NChcOGFF/Lm3ypvEI7B8uIPIQeLxXq3fBawpmLHxPH5Ys4KQVsWBLOWMlFkVoY3UWw2n6UNx3CAJwqIjfXVVGxepNaxWW2z4nAY/AED/vfFZw9MnjLlQsrSpK8VKUAKNFcFCMqa68rQvEgBSYGa62r6DP3zyW9GovEyfNu2HSgtL4NILMGgDIGMtSoKhuC8886DK6+8Enr06MEsRgg7CGUMYrBROGt75G5aLtQUyqQUEFXYDcmtbTK84THehAF5Ufn+nkB/yCYeeM8pw5r4TECZ9zMBZ7qqQbShjrk1sVOAAs6PM6beMfDmyZOX0w1GCpACpEBzU4CgrLmtCM2HFMijwMJXX/8sXFLa27JZTDuois5ckP5QEGzgLj7MrqzduIm59dAahi5MfB/BSFfyw5cFvJBsPqAS4JMPyPK5Ir3AJi4j3/viPYQqGeRUtx2TaMuUhTq3yKyoMet2APDOA2PUuEJuRwBFZXFoCGXsE8eE0uKi+r/eXNPz1ltvXU03GylACpACzUkBgrLmtBo0F1IgjwJTJk0aMvDQw56oj0T9qmawTErbAhYPhlDiKJBpCG6bvOckVsHHeCqEM3ytAf+qe92BpttQvBBQye2SZDiTgS0ftInLyOd+lCHQdrJAyJINFAGJvFdm9jxuPTO3yCy7IilLM/vc3c+x2LGWaUJRUQiSsThYdhpNjFBUHMK+mutHjx7dec6cOQm66UgBUoAUaC4KEJQ1l5WgeZACBRR47qmn7jGCodGKpoNu+FksmeEPgmH4WV9I0RCcAZrrnkRXJlrSEMYKWaoYtACHH6+1jLn/WPZjbtsjr3uyqfizfBAogxYem4Ey1eEZoO58NamBORtHtF9yHzMWNBe+sGcmghq3lInEBe4K5TDmsASAVCIOtm1CSUkJzJv797POP//CuXTjkQKkACnQXBQgKGsuK0HzIAUKKDD/n0883ap15UkIHOi+jMTiUFRUxgAsFAow+BJwhC5MzFQURVfxAC845ViYdG9MV/5MTBmmstCTnbAMa97n3ngveayM+1Lh8xRQpnpiy2QoY/u5jdDBhTJ2jRoejRY0GSRt5tZFixnCWNBvgGliY3MFvv3mq+f22muvE+jGIwVIAVKguShAUNZcVoLmQQoUUOCFF55b7PMF+mqaAfUNUShv1Rri8TSrSYb9IH26ysCDFVc1HVa7a/Xq1awkhtcy5c2GFNmX+cBtc1YxYZmTp+0dx+v+9MKdgDJF5W5LGcpwXzFfGcp4TTXs04kmNHRTItC57sxM4kA2sQH3Y1ZDXQEzlWTdAMxkAmo3bfisR48efenGIwVIAVKguShAUNZcVoLmQQoUUODNN15bbTtKu1TKZHXJkmmTQQlCGLovFddliW7MdMpiAILuOWw4ju5H4YqUIUfAEzYCF5YvYYHyVveXQcv7GR8fwUhljwhHXvAT48rnEWM6GBCHMKa47kvXAibclzg+c3O6CQF43YqqguYWu+VB/Sz1gV0HDsce3QvDY7F8CJbEwDg71U2K0HQVdNWOF4XCIbrxSAFSgBRoLgoQlDWXlaB5kAJ5FBg5cqRx5hnDUqqusUKpqqaBrvsYYGATb6QQBBf22nF41X7TZECGz8WGnwk4kx91F4KERUuAk3iUY8oESMllLhwEKg3judTMYz6rm+gYkG18rue4VTE7NB/8eS1t7LXGs0nZ9WdATCrz4SmGK19vzjkUgPHXXdv3junTP6ObjxQgBUiB5qAAQVlzWAWaAymQR4Grr756l/322feRNu3b7ZtMpkE3DAZaCBbYYmjp0uWgGT5o27Ytc1/KvSxFhXsZSPI9t6V4NO8UvO7JvC5O3Vv8lScWqK470Qty2XgwblHDRIQsqPGxvK/zWfJYtwFVAc0tfoslNLLHNa6XxuCNJS+If/JUVly2ftOGpVVVnbrQDUgKkAKkQHNQgKCsOawCzYEU8CjwyisvvVtcXLwfugPrIw1QFC7hMWOWA3WRBpZxuWrVKkjEk6zxOJa/QCjDEhjCZSlDlRfIxGt0fcqB+LKrMx+UyYCEzy03IB8tZeIzYRXD44X7MQt0HMYEQInPZUtaoePF+6L2GgM4nbs3OczJWaS5giqZOm2iZAav+I/uTFVx4v/4x6Onjhgx4t90I5ICpAAp8EcqQFD2R6pP595hFcAelm19Pv8mAOize88TW5WXn9C1xy4DSkrKWsUTiQCCx9r16yCd5nXGwFFh5c+rIRAIsdfr1q2Dzz77DE45uZr1fsT9RaV+fMQ/hDh0ZQorUT5LmVxSVnZxioWRgU08lx8dF4QywVxucL6ALpxDroXNtZC5sWIynHnBTD6PsKAJIBMwx0ph5DRUF/XN+GPWLSvqtPGyIbwNE0AiEQO/oYOuqXXjx9dUTZ48uW6HvSnpwkkBUuAPV4Cg7A9fAprAjqJAzdixO3feudOoysrK/nvs0Xu3SDRa7A8FQ9F4TLHSJug+A9av28hKO0SjcRYn1lAfhVgygTVPIW2azEKG5S7Kysqhc+fODCwQvESRWAQUfI7QwS1rvIhqvngyBi2u+AJUvJayfGuTA0tuHTMvQGUtYF4o49azrDWMW7ryWcpki1m+fWTrWDa5INfyJ0BV1G/DxAK51RQmJ8QTMWjTqjVMuf3WnjfeeOM3O8r9SNdJCpACzU8BgrLmtyY0o+1QgZEjh7W/6tKr33McZyeMB9tUWwdFRUUQicdg3Yb1zP24du1aKC2rYCD144/LWKxY6zbtGLRgcD/afvCzsrIyUFVuGTNTaV7V33HYZ/hepoyE5JqUYUuWV3Or4nuhTFi3vEvhtZZZ7jlka1huUH/WvegFK+7eNHLcmXI8GT73WtoaZ4ZmK//zufJm5AJEc/p8ctuZ55J4HbNELArT7pqx08SJN6zYDm8/uiRSgBRoIQoQlLWQhaJptmwFbhtfc+Rhhw68PWWmK+rr6yOpVCqaSCQioGppAzefUaYbRtDQ/UoymSxd9fOath07doSAPwTYCglhAt2UlsndksIiZqgGszzhn4AyhAx8jRa0zVm+LOCWNAEx4nk+KJPfE3CGUJfrnsy6EwWEsc/dtkjefbFOWqP33IxQAZv53KaF7gavRRC1wi3H5SpBm2OlWbHdcDAYLSkNFbXsu4xmTwqQAi1dAYKylr6CNP8Wo0B1dbXWf7fdOiaUpG6k1Pim1Ir6O+6YF813AQ8++OAXnTt33j0WS0CQBfEnIGmmwacZGCgFxeEwKw6bSmKlejvjEuTWJyyboWfiymQo8T53+3rnQJmAJLRKyZYmGZ7EOGh3ygdrXhDK16sSj8NyYnnHFRX7N7O6csmMfDFp8vzxOYIr/rFYO5vH2+E1mKnUss47d9y5xdxMNFFSgBTYLhUgKNsul5UuqqUrcNeUqZf12bPvbfF4MuAPBiART0FdQz0Uh4vBwibiDgC+zwLWJWuVHK+FkIJWMwFIwnIl75Mb35X950CMKcb3ug3FmI7b0Nyrt8h2FBYq8Xmj7E63Ar/3OsT+8pzzW+p40L4oFovHZePHHF7J363jhvF4AtKSqTiLzQMrzVyeP6/++dH+++49rKXfNzR/UoAUaNkKEJS17PWj2W/HClx9+dUHHz5o0KvxVNIoL28F0VgMNE3P1CNjACIq2EvFYWVJstmH3CKVD65YvTA3+F62kgmrmzfgPguBvGF5fvel2/bI0+zcO4e0ldsQXQZIAVgy2CFUZcHOhoDPxyHMyiYzyADIuhykuYsyY0F0TAZkjmVBwFDANtO1TzzySK+Lr7nm5+34dqJLIwVIgRagAEFZC1gkmuKOq8D0KVNv7dCp4ziMLcNiqVi3DAEjGApzq4+azSaULUQicF/OvvQG83PrVK77MFO/zE0AEFmdAuZkaMrGaWULt2ahK5tVmQ8GMVFBvJ8P+mRXpDin13qWhTW8Dl77TMTXobsUN1FENxjyM5cubqgfXqehK1Be5F//1ptvDB90zAkLdty7jK6cFCAFmosCBGXNZSVoHqRAHgWqq6tLR194Ue26tRtYeyGEMpu1UwryuCjRakgKXvcO481GzMJZbmsiL9ThOF4Yk6ENq+h7IS1rNePQVdiShteC/TKdDEjJmZcIUMLK540VE+ClukDKYUzPAplb1w3nxsqC2DxDFTfUzO/38UK7qfiKXXbtsRPdeKQAKUAKNBcFCMqay0rQPEiBAgr868mnPvbp/r3S6KNTNBZThhYgtPjk2+S4LRFTJsOTfAzWRwMlC2dy3BbuJyxtIhNSHCsgBwFRUbNxbZnzuNmW3hIXuYDFwctb+kK2eAkwbFwKg2d5Bnx+Pn+HA574s20OjDh/1AmbkhsGr9sWDofZsU89/cQpN9xww1N045ECpAAp0FwUIChrLitB8yAFCihw5ZVj+h915HEfxRJJUFQ9E1Ml4qtyYYQDmwhoRxgRW+NaZTb43EQAAVOyK1EGOTmuK2sNczIuVG8QvqrwUhcylMmxZ+J9w/DnuDHzzUM+LjdRwIFIQwO7PAz0FzpwCx0/P5YRwbgyAIfVgmPWRcWG0tLSaNu2lVQCg751pAAp0KwUIChrVstBkyEFGitQU1Oj7r///svTltkR4cMCdPnxrEqwTIxwz2QcCiATwCYsXMI1KYMcHo7FZ7GqfeMiqzxwPtPOyJ2WDEjoOuVwJWeANi4Wm2t9yzYwF5YsGcS8SQPerEw5Dg2fc6sXxrS5VjeFuzENw5dxf2ITd9u2WCaqaaUYrK1Zs+aZAQP2OYnuN1KAFCAFmpMCBGXNaTVoLqRAAQXmzZv3WElZ6WkIZbYb1M7qk4FUxsKtZu8Fr6xLj7spBeiIU9m2CY5lZ0pt2Ng7wHYyrzHDE8PH5EcNG3yzmC7emzMb9M8D7MV7jUtq8BZLAq4QoNj+oIGq4ZA6e2SB+gpa8gLcPSp9rhsq6JqP7YebyKrUVMM9Lx8fN+EKTSTivEWVD6FNgXtnzhh40/jxb9INRwqQAqRAc1KAoKw5rQbNhRQooMBVV121x8CBh32OWZib6uoYYJi2nVOpXoVsTBU4vP8lgyksGeF+JmKvGHgxQHMr+uP++K+B7WTgC/dRQXFf2zlQJiANS6/Kbkp5+uJ9GdJy6qKBBlrGzYmwhnCHMWZogUOLG8Idf43uSPGoaTywn+0narSx2DRGdSy+TEAhxpBpKmZh4qMK4YAfA/9r23XqWE43GylACpACzU0BgrLmtiI0H1KggAL/WfDSV/UN0Z5+fwB0ww8pizci5xYsbgXDRxZ35UIZQhVuMpTx1whk+F/XetZEuyUex5WbDCCmiNmg3uQA2QWZsYS58CQH+qP1i0MZD/b3JgXIsCdgzlscV0FwVFUAdwxMhMDj0JrIYsvQ1asrYCZSYNkp8Gs6fP/dtw8OHHzECLrRSAFSgBRobgoQlDW3FaH5kAIFFHhk7iOXlZW3visWi4PPH+Rtl7BKPaBFLD+UcWtYtkE3wxSMQUODkge25CB6x4U0OcA/C2Kyu5L/E+JNBBCAJVyKuI8XvDi8IUQVhrJGEOYmDzC3JIIXXjuO49Y9y0IZnxO6d6OxBgj5AhAM+UC1HZg1fWr7milTqFAsfdNIAVKg2SlAUNbsloQmRAoUVmDBCy+u0XRfm2QyBbajsIKy3O0o3JVZS5kAMjkrEV17wnLGz5KNM5PPWgjKsrFjuTAmv5+TZem6J+UA/Wx5Cw5k3uB9Gd68baAagZ0jCtdysGMOV6mnpmNa4DM0sC3sEWqCk0593q3Xrn3oHiMFSAFSoDkqQFDWHFeF5kQKFFDg6flPz9cM/yksyxKtT26VeiVTo4tDmeIG/cuWMvactd/mW1OWskanV3Lj1/BzkdmZkzHpVtIX78kAJoLuc2uONQ1l3sKxXhcn2Lbr9uSJB6KSv4BE20rzOmgYWAY2vPf222f8edhpj9ENRgqQAqRAc1SAoKw5rgrNiRQooMDYsWPLB+yz3wpN94XRipS2LA5nGdBqbCmTwUxYkoT1TI4V8wKcAC82tKfArPgM4TCntpkbZC+mL0pqYMmKfK7IzVnKvBY2L6TZpsljytyMThHkz+anOqCrGsRiUSguCkE8Ur+0e6+eXejmIgVIAVKguSpAUNZcV4bmRQoUUGDBcy/cn0yb55mWA5rBy0CgDUxscjFZYTHDyvuydSsLYFnLGT8+t/VSoylIFjMxHrOKuRX8vW5MhDG5/AVmSMqWMm9x2XxxZznJAVJMGb6frzenmDPKkownoKy0GFKJGLy98M3qYeee+yTdWKQAKUAKNFcFCMqa68rQvEiBAgpce+21pX86+JCP02mrG4IZtxJld5ahjHntWKWLXGgTUIaB9rlbboxZo0B/yWKGx8l1xmRIy40b40Vm+V/+4rJNZV8WysrE90XDcWYtyyQcuACKgGk7kE4nIR5tWNhvn33/RDcVKUAKkALNWQGCsua8OjQ3UqCAAvfPmjWsddt282yHZ1P6gwHWQojV5dI09hwr2COQZGFFGsyFKyxGKwBNPpVcfJUPUKgkRjbgX1jM5PPJljIEJ6y0L87HXxuQSCRYCyRRaBbnj+2RkslkozIZufFomOTAm57jvljd37FMSKVSUFJUDA2ROua+DAb9icuuuLxo/vz5blE2uq1IAVKAFGieChCUNc91oVmRAptVYMFz//4gkbL3UTUDYok4gxIEHGG9QkBzDUiNxhLZlSIbUwYz2TomLFC/BMpyMzRVVrZD13XWFDwQCDLrFkKXaBaOn+MfNg5HSMO2SAiVuB8ely87kyUZuK5MhDk8LhqNQmlxEYMyM50Ev99glrJPPnzv2urTh92+WUFpB1KAFCAF/mAFCMr+4AWg05MCv1aBSZNu2b3Xrn3+q+qGgRATi8UgFC5m1iUEHOba07l7UhVFZRU3EUC0W3KzJTNz8LgnvfXHMObMGzcmW8YyxWTdcRG2EMZsG6CsrAxMk1vyBJQhNYoemwhgxcXF8Pnnn8OiRYtg2LBhuR0LPAVmWekLG0DRVDA0lYGc39B5nBnYkEzGQdeU5T177V71azWm40gBUoAU2JYKEJRtS7XpXKTA76zA3Afn3Kf5/SMRcpiFTMFswxizPOFrrPovoIw9EW5LEfjvwhMrj1HARSmmjI2/BYAVAjMvlOH+vDelj0FTaWkZLFiwAB566CEYPnw4HHfCCQwicf4bNmyAGTNmwCuvvALjx4+H/fffP9NUXC6xIcefYUgdbghlaC1LxmMsWcHQVdZeafFHH1009C+n3fs7y07DkQKkACmwVRQgKNsqstKgpMC2U+D55174TFHV3gg1RcWlDE5iyUROlX2RValmsitFjJg3+xLnnT8DM1uPLB+c5QbwiwQCrOiq4WGDAAAgAElEQVSPMFZSUgb19fVQVFTErGD33nsfEygQCsGJJ54IGzduhNdff51Z+BAoZ8+eDZWVlcwVKbZ8Af+KpkMynYag3wDbtMBKp5jLFqHMsc3vXn/jib4XXFCDpEYbKUAKkALNXgGCsma/RDRBUqBpBYYPH97qL385bZWiKL5oLMHcd75ggLkvRckIAVqaa+0SjcgRnuT2St4el+KzrGXMbWskGoG7aZ9yD0y+r9t7UjXY+KmUyVyTOKcvvvgC7r//AQZgKQZsJbB69Wrw+/3s74gjjoBRo0Zl4spk65wMZqxYrKKBhVX9eTdP0BwA3QAoCRXBnLkP9LvmmusX0/1DCpACpEBLUYCgrKWsFM2TFGhCgZnTZ05u3a7NNYYvwCFL47FaCEEcarh1C+FFruQvYCsXzORelrlZlznV+zNAJmdg5jYod1gPKJyOweZSXFwKS5YsgXHjxkFFRQUk07z4KyYpoCUNrWoTJ06EvfbaiyUteM8nZ1/y/p0Kq9VmphLg9/sYlIFiwtdffDntuBNOuJxuGlKAFCAFWpICBGUtabVorqRAEwo89shjr4eKigaaFu+DCZou7S0alvOqEALMMtmVUuPy3NpkAup4E3L5T1iwhFWMf8ahTHyGJTcwmxItduhWRfiaNGkSfPnFF6BqWEhWZy5KPAYD/bGnZ3l5OYsp61xVlQNmOZ0DcL4IZSqvgWaoGqRTSQj5fZCMRd/tuVuvA+hmIQVIAVKgpSlAUNbSVozmSwo0ocBz/35mg+0oFYlUEgzdz+DL64JkAf02fx9BSECavJ+wrIlTCRiTX6P7kB3rgpgMZV44KysugoULF8Kjj8xliQjlZSWZhIR4LMmSAVgmpapDNBpjn91622Q44IADmPXMdHg7J83gblHHscFCd6WmYS8BpEwoCYdAta3vpo4bu+cd8+ZF6UYhBUgBUqClKUBQ1tJWjOZLCjShwJQpky7o1q37va6jMuM2RNdhDnS5pS1kt2WuJYy7O0VBV6+FDAEJLVW2GzuWhTC3wbgLalgUdsVPy2HWPTOgvr6WlarArEiMaUskEusU214ZDhf/3NAQMxVdq+zcqUu/Pfv18/XuvScEgkHo2bMnv1qNdwRwRIaoxi1rCGyhgA80GyDgN9a0bdu2Hd0gpAApQAq0VAUIylrqytG8SYECCtxyS83p++wz4IH6SENQNOhWNezGxDMtWayZabEYL83IujgbtVRy2xZ53ZaimCs+YpA9O85tnyTOJxqN+3QDgqEAWKk0WFYaLDMF0WgDvPzSi2Do+oZEyly/fu3aj/v122e3Qwcdumebyg6wbt06CIdLMLCN11yzuTsWIUzVuQtV9PrU0XKGwf2KumTWzHv2mTx5ch3dGKQAKUAKtFQFCMpa6srRvEmBJhQYOXLkRSdXnzIrFk3wLEybF5PFjbkBFRXQ/egN8JeHzAdjcr0wrKiPW1NQ5jd8EIlEoKykGEwzBarisGzLSEMd/N//PQ/JZBq6dO0KAwceBolkGgzNB6quQTptgs8IMLclwpio7G85vO6armssUxNLXyRjif922bnzXnRDkAKkACnQ0hUgKGvpK0jzJwUkBaqrq7WOHduN7L/PgEmVlZUlmMEosjA5lOVW9MdDMTZLwJWCEVquhUoubVEI0Jj1jZWm4H9ZdyZ3Y/p1XqfMZ+igaQok41EGhTvv1BnuvPNOaN26NRw66DBo3boNRGIJ8Ot+Nh9D58VvRfYmngPBDMdgcWSaCrqmgaEqcP11Nxw8e/ast+lGIAVIAVKgpStAUNbSV5Dmv8MrMHjw4Io9e/c+cpdde5xZ0arioJKSkhJVN1iwPGY2euuQidf4KIAsE2/mVvjPBva7MWIqfxTwxhuNO8yqJQNbNuif768rKrPQ+X0czjRwIBD0sQbk33+/BHy+AHTo1AlisQSr6q9p2EQ9DX5fgB0fCIS4hU8VMMZdmghlhq5DOBCERDyKLsz6H5d+/9//Ll78+HfffffUbbfdtm6HvzFIAFKAFGhxChCUtbglowmTAgAnnXRSmwED9jm3Y/tOpxl+X1efz1eE7jzehFwFy+GuSixHgWCGfSAFoPG2Rwg2GkQTSRa75c2WxEQBOchfVXhj8KwVDQPvFQwlcwPwBZzlQhyOwfpcprDSPoIU71GJoBUKBcDvD4Jp8znjZlvAqv5bFs+2tCyHXQNrLg6QKZ9RVBSGkuIisFImOJbNrqUhUsfGxZZLkVj98u++++bxuXMfv23OnDm1dM+QAqQAKdASFCAoawmrRHMkBQDgyCOPDB+434Hn7dF3j1GKA90tx1bRsoQWK4SqdDrJWhQhCBl+n1s6QlTg54Vk0QqFDcLj8SjEU0lQNYPBD/amlGO3RJskAWYCylQ3oF/UDEMwU1QHgFnOENp4lqQMcAiKRcEgb5nkOAywcC4Iazbw0hxoOcMNz4PXgI3LOQDqbL54bVjjDAvOIrSh0c42bTBTKbY/xq1h8D+zsvkNBmhYFy3gM1J1dbVfLnrrrVuHnXXuU5kMAbqjSAFSgBRohgoQlDXDRaEpkQKyAuedd16n/fcd8Lc27Tsc5DhOWdo0sTKXGwmGAIQxYQhDPOiewYzGR8jEenkakYvP4okUgyUOanEWeI8QhVmUYkMrlGHwGC/xZxh+Zm3DKvq4YRFXDlFYEBbriekc9tzXrJwFWu8sHtOmqRzekK6EC5XDHLfgFYfCDL4wKYBb9niwPzuXW3uNAaPDLXo4Z8zuRKsbPrfdjE1MLFBsB4IBH/gMLfL9/75++ZkXn7ns5psnL6e7jBQgBUiB5qYAQVlzWxGaDyngKjBixOlVgw8f8k9/KLAvWowQxhA40DrGg+CzAfoygAk4wyKxIg4MMyUxggxhCx8xoJ8d47ZjwoB6GXawEj9uaHlCqxZarvA5/nHo4bXGGMChtasJKEOLFVqz2J+msUe/j1vmSsvKQDV0nklpoNWOzwtj0fBz4Y4V1jcZythzm+9vOyaYbq9PnC+rywYWKyxrWSYWlWXlODAbFEHv51WrPv/gnbdHn3HeeQvphiMFSAFSoLkoQFDWXFaC5kEKuAqce+65XYcce9zjgVBoH7Rcscr5Dutaya1LLrggeIhYLAZfzI2J1irgVe5FuQrXkoUQxbMZbXCUbOA+c0Uq3LIl1zLD4xGSRGNzDoHZ43AcXqoia5ED1jqJW7sESAlLF3sf3LZIGj9f2jIZjHEg4+eXASybcJC1kMnXZVsqID+KDFP26LpE8XpTiSQUhXjSgJlOMdgzDA0cBM1UGsKhwLJnn35qzJkjRvybbkBSgBQgBf5oBQjK/ugVoPOTAq4Cpx97bPlJw86c36Zdu0GRSIxlNiIQYesh5rpTNWY5wkB5EeuFwCO2THakC2U81sxthSRaIrnWNSdTiT/3nwA5w5LDD3djigB/YaXj8MTPLEMZ21/jUCaOyYEsm1v3sE4ar2/GsypxE5DJS19wS6CARPw8tw0Ud5emLdF5wL1OF8rQo8uP54kIyXicWfbQIodwhha/kD/AMjfLSkrBttJLH5w95/Brbrzme7ohSQFSgBT4oxQgKPujlKfzkgKSAnfecefte++77xVW2tQaohFWOFX0lkyJ6vuu2xJdjgKUZBEZhDnYP5JbygQUMaARUJZFOPa5oek5/THxY2HpkqFKhiOxDyt5wSxlbpX9jAtTzTQKR/jhFrLcRuWqazFjgMYAjgf8y3NG+MRr9YKiuHZ8H+PRGKy5MXAZcHPdr7hPKp1gMIY1zjBuDt9DFyrODeHQNk1IxGKsZtoH7783/f6/33fl/Pnzeed22kgBUoAU2IYKEJRtQ7HpVKSArMDRRx/tP/LwI6/avXfvKyzLqkCwwPIP0XgsA0aa4XMr8buuRbcKv4ibEsHvAlQwYgyhQ3Ndihl3pAtMjuTWZDCFEOdClZwxKZ7zGDYeaM+D9bPgJKxZ8vGZJuUSoDHQ8kKTe96sC5aX8JBhEz/TfZhdKlor8c9z6q7hhYrjxBAukKGrFecdxwK6YDEQw1A6HhNn8/g80FgyAtsv2gDBYAAL3cbeW/TOPe+99OKkmmnTqJwGfW1JAVJgmylAULbNpKYTkQJZBe6dPn3c7n36Xm2rWnl9QxTKy8shFuMZkKWlpW6tMYcVVWXxWTp352EAvoAkfExZJrcuuQ3GEcqYZSoT58UtTRjozx+z5Sr4cXLtsWxlfjFTERuWSR5wP8i4JN24tuz4uavM3K9uHTT8hEWVSUVodTceTICW7SYnCGsdWst4HF32n6oslGHTS9dNiZDngp/qJi0g5KKeZa0qmMs3EouC7ueu0ZSZAg2thKYKNrZ0wjIc6SRrBeU3dNY4XdfU5LIflkzqP2D/Grp3SQFSgBTYFgoQlG0LlekcpICkwIOzZz+86649hifTFpgOj7+y7Wy9LgQJVdfdGCsOEXKfSgZXtsL6WRq6H0SWpWwhE1AGLnRhcBWP4cqtwC9byuT6YgKcRLwXxmOJz2VXJjpSmQUtA325lqxszJsbgObGlCGeYaJApkSGW24DoQwtWMI1KqBOtHJqdCMprpfRQbxEMxpa/7LuTGYBSyUzYIvQhYY0RcOsTBt8WhDstM2ADBMAbNtk7kyfz2AlNgJ+P9ZI+2rWrFmH19TUrKIbmRQgBUiBrakAQdnWVJfGJgUkBaqrq31nDT/v3VBRaC/TSjDwchyWj5jjovPGUMmvs648Xp8MS2Ug3Hj3EafN55LMxm2pzAKHFiUsAOt1Y/IxGo8tuxOFpU0+n/w8X8NzPlc5i5MfUSh2TL6JxD7sPSxayzZ85GMirKo4vlRnzcZSIOwEvPcnuyrUjgGczo9h7/MyGjyD033lWt3Ki4tqF7315qijjz7yH3RTkwKkACmwtRQgKNtaytK4pICkwDnnjOp8wcjz362rr+9oBAyw7BQrdOrT/Y2gTACKDCA5cVt5AKYQfImxvFawzHga+v8aQ1kWkjjEFDq/a5/KgSoZsBgyuRmfQo5c+MoWqfXGjnlf572hMmDmjuPCmHBlsgogLojJUMZqq2EjAjAY26ElEF2WfG8HLEcBi3EeWs8Y7kFpOADrVy//V5du3YbSzU0KkAKkwNZQgKBsa6hKY5ICkgLjb6g57sijj3symoj7/UEM5I+D4eNZj7KVLJ+FbHNgltOf0nVR5qvzVaj2F28snq1p1hi+smU18sFiftBqvPwymOXCVm4maSErYcEbikGZsJThXlk4y2jndjNgwJV5zi1lzGLnqKBitwGFdxvA8bDShoWZmVhmVzMgUl8HAZ8OQR3Ar8J3U4cO7VXzxhsm3eikAClACvyeChCU/Z5q0likgEeBe+6afuPe+w64JZkyWVxTLOGWZzAMSCYxjolnF8pxWptzRRYCtXzuRzF2IStUPiiTLV1YRkLectyHksVOPkZ+LsOYAMhcuMu1lBUaJ/+NhSYs0XCqqXlmz5GFMj4iZl+yczo2s4bhxto+OWg3c8C0VYjGE1BWUgxWOglOOgXFoQCsWvbDe7v26bM/3fCkAClACvyeChCU/Z5q0likgKTA7Pvuu/PAAw68fNXPq8HnC4DG2gZxtxnCDcv4y2Qn5pZ9yAdmTVnSvEAm9s0XvC9DEVqBxCaDW/b4xkvqhUL5eC9U4et87svsGE1byrxnz4VCHu/Ga/hnN3kfXh1D+mdOijUTc+UzQJuYGAUtZvhKAUXzs4QL1lbKTAP20tTBgVAwAMt+/O4/vXrvfhTd9KQAKUAK/F4KEJT9XkrSOKSAq8DIkSNDRx5+9Lz2HdsNra+vheLSElaoFAEJsyWj0QSUl7XifSXdEhD5QCcfJHnBTAasfFYxMYawxHlhT7aUyUCVnU/j+mH598sG6jcFZo3nnxvw77XoyTdVfhhEt6MDtugD6saYiX0xNozPJzfmzDsuD/QXVdxckMRjsYsCxpdZvOk5ujnDoRBsXLcW2rZpDbV1Gz4bO/aaI+bNm7eWvgCkAClACvxWBQjKfquCdDwp4FHgH4/Mn7drr57DovEoa/OTSCcgEOQV5AN6CBwsgwE+SKSSgEH/aKXxVsyXLV1i+M0BWSH35Za87z3H5mBoc9ayfGDmHZOP0bT7cvPjuNYtrO3BKmJwiBQdDNwXzFrGzscsZdlzikQAlrCg2JmETtGmCeu6sebmCu/liVsiGmNFfrHBeSgUgNqNGz7fqXP7PvRFIAVIAVLgtypAUPZbFaTjSQFJgccffXLWTjt3uSiRSIBmYL8jB4pLgrBu3RoIBsMZKEvFLSgpK4VkMg6OW44iHwgVijUT+4o6YE1BkmxBE5CTzwqXD8yastZtDtwKAVUuXBaGslxXZf7bjO/jWvOwVRPil4oOTZXXb3NjxpgLE7NMFR5Dhh0GuGsz0wbALcLrvufWU8MMWV3nbmYsQIsbczubJqRSKQhiL81UEmLRhk+6ddmpP30ZSAFSgBT4LQoQlP0W9ehYUkBS4IVnnv1bZdvOF9Y1RKCkpAiS6SQDskWL3oaePXtAq1atYOVP66BNm/ZgJhXATEzH4S7MpgAnn0vPC2FeeJJjybw9Jb3NzFldLgyacgvByiCILjvsG4kAggAoKvzj+RA8Wesid5MD+b2AJ1vr8LNsnFnjemWFjvXebPI1s24HjoXx+axBusMyUQFM022vZGH8mQaqorNrwVIkloOFatPsGsT1s9ZRbq0yLDQrWkkxVHO7D2AEW6bfpu1AwOcDJ52EdCrx9b33zvpTTU0NuTLpXwZSgBT4VQoQlP0q2eggUiBXgYdm33vF7nv0nZpIYXseA3wBHxSVhGHRO2/Cku+/haqqKlixYiUcfNCh0Lp1W9AgACkMHGdx9tlaYF5dvbFgTcGON15MQIsMZfieXEZD9J7kTcEV7qpz3FZN2N5J5e47fBQtjxBq8DVz4VmF+3Y3ZY0TUMaL3+ZuXgtZU1AqLF8IZAz2XOsXuhvRYobZrXV1dVBWXMZaSmHGK4adYeIFApno6Zm2LUgk0+zaEdIQzHinBRMcLJfhbpiZiVAmGhMoWMzMtsHQVPan2OmNk/560263Tp++hr4jpAApQAr8UgUIyn6pYrQ/KeBR4MwzzwxfftmYn5LJZJmZBigqKoJAwMdgbNE7b0EgFIRIJAInDhkKwVAJIMcE/EWsL6PmQ3da/mB6PE2+ODLxvjdWLB+UMVBxm4gL8OJWJV5/DPs8ImwJEPPGtmH7J/w8FAoxOEMQQ7BBMEMLWq6NLyuMd95e0MoHZYXclYWgjAOm1JCcZWLyyv3Mfen+F8HLSqcYgFnpNAT9AUgk4uz6i4uKIBaPQ8o0obi0GBJJHpvGrWIWKAz2MAEAx3TY+5hUgI5RJEC/hm2Y0mw/PHvY74O6TRt/bNehfVf6opACpAAp8EsVICj7pYrR/qSApMDAgQP1u6ff9VlDQ0MvhJbi4mLw+w34fPGn8PkXn0EwGIR4MgnHHnsClJZVQCKJP/IKpFMOA5yUlWLtkuQtn6VIBjT5ueymzAdrAsrwUYYy4a7T1WxDctwHLV/4h/uilUmVemXKLsyMhcwNfvfeFFt+DU0H+stWPa9GwuonWjax1+5OrNYY4pSVhlCAg1M4GIBEPAp4zQiUyXgUkokY/Lh0OfTZcy9IpG1ImVibzALDH2RQpqsIZ4hg2Wr/HMzwn04FK8wyt6imOAz8sNaZrimwYe2qd7rusutB9GUhBUgBUuCXKEBQ9kvUon1JAY8Cr7z06v+Vt6o4OpGIQShogD+gw8svLoC1a9Yw6EqnLBgwYH/o2q0HRONJMC0FfOj2cxRmuUH3WFNAJoNWPijxxmrls5ZlrVI8fktYynA8BBYBaOJcuXXFsKI9uvF4TTBR8JbPHYu3qjl1yApZ9mSQzN3nl0OZfLy3IC0oWs58bBYzpkMi1gCGrkJxUYBBGQbnG0E/TLzxBtiwYQPcNnU6pG0FFCMEiqpBynTduG6pDHDdowiAaCkTTlvbAjAMP4BtQjqZAL9hgIbN2cGGTxd//LcDDzlkFH1pSAFSgBTYUgUIyrZUKdqPFPAocP+MGRftc+DAWRs2bYKisA8sMwEvvfgcOHYaDAwYdxxIRFMw9OS/QCBUDAnTgUCwiMWSpS2HwU5TrktxunyxWd738rkLvTFlYp8cdyZWsnfBCq1fuA8Cl4C3cLiIQQvGWTHLnhtPJuLPWM0Pz+YFw6ZuHLQyyVY173Xks5TJ185cjAhBoryGm13JrGRgMesYAtjGDWvg3r/dAx3bt4G9+vWGylYVsPiTj2HRwtchkU7B8SdWw5HHnQibGlIAuh8cWwVfwA9gIn7ZoLkuX+bWxEKyaCRzFAgE/BCJxJmlDC2LjmVCKpGA4nAYggEf3DvrnkNGjRnzFn15SAFSgBTYEgUIyrZEpd+4z7jLx/3pmGOOGeGAYx5yxCHn/sbh6PBmoMA1o0d3OHPEud9tajCD4ZJisM04rF+7At579w2wrQT4NR2YFUUNwinVp0Ha0SCVdiBhmhAIhrG/D4MzTRQ1da+pKbefF17yWcXygZxsbRNWMAQvhIiPP/wAOnRoB+3adWAuPeGWFFAWiURh+fLl0KtXL/YZWscEtOE+WCpC3rxQJWcvinPns5Tlg0oGVm7sW75rR7cvRnex62MxZFgGg5e84G/aYJsIyACaasOan1fChJuvB02xoU1lOSQTUVDtNHM/WqoPxk+6E3yhcohZCtj45yhY0cSFsuywCGOihwBCKsYQxmK8dhnbbAvi0QizzAV8Ru3td0yprKmpoT6ZzeB7S1MgBZq7AgRlW3GFMN7o3nvuf6OyTbt9Uinbp2ga+HQ98tW3X745/8l5w6ZNm1a7FU9PQ29FBRZ/9P4S01a7J9MqmI4NoYABxcU6vPbqS7Bh3WrmwkrFk9C5Uzc47PDBEIkmwXK49aU2EmVxZ4qmgmMVLochYEqGKi90ed2X8r4CrPA9EcDPQtTdFk8BQ4drr74Uqqp2gl69doPu3btDp/YdQNE1+OmnVfDj0qXwwQcfMTgZM+YywKB/tIxhxqSwquULKctn2fOCm9gHma4QkIn5F7YUuqUpFN7YnW2qC2WsJpkCimVCuCgAkbqNUFYahE8+fhf+NnMaBHyY5KBAyKdCJBID0AIw5JTT4ZDDj4O0hWuKvUkxOcCHDQMySQOOrfBgf6mxE4KngFmMXcN+obqqMauZpgKsWrns1V177nb4VrwdaWhSgBTYThQgKNuKC3nX7Xede/aIi+6vq0+qoATZj1s4pEMoDPDRJ5+8eOgh/Y/eiqenobeSAs89++z8qi5dTqmti4KqGyw7saSkBOo2rYfXX38djj3uaCgrKWXZlcx646huqQb+dZMxzGsZk6FLhjIvbGVABo1DLIaJQ4nIRhSf+zTs1Gi5bkeMD+OuPk1XoFVFMdxWMxaSsQZmcQqHw7Brtx7w87r1sGbtekg7AJatwfEnnQx79O4HWO4DFB0QTNBaxhiIEYtbRd9tdeSdK58XD7z3ApgcpF8I3JrSJHsuUdGf781KZaDuacwY9UEqHoGisAF6wIZZ0ybDWwtfZNbNkK6y61bUADhqEIac/Bc45NCjQDWKABQD0izwn/fCZNfLDHI8Lk+UD5GvFxMMsOQGr2OGHQJsCPgNmD5lSs9rb7zxm610S9KwpAApsJ0oQFC2FRfyg/c+eb28VfuBsSRAOqUtTiStNh07te1gmzEobxWCd9589cHjjz9ixFacAg39Oyswc+bMs/fZd7+Hookky6y0TJvHEjkOfPzxx7D33nuz16xMgqJkLVQeKPECV75pFrYQSc3L0UokQZloISRitbCJdtpMQmlpKcRiDSw2DF9jLFaHdq1g8s3XgOakWJYh60KgGpBIcxdr2lEgZelw7fU3QSSWBl+ghIVYYQ0wA4PhsaAsg8Js9qhsuZPn7wWrLKi5Fi0WE5bdClnbCkMdh0OHzYW3b8Jq/pqi89ZJWFjWiYNfT8OnixfBAw/MAA2SoIMF6WQK1q2vB90XBkUPwk5Vu8DpZ54Hu/fpD5atgoWB/digHNfQ7a2JGZk8+SG3obooMCvAzHY1Wv/zT6/v0mv3w37n25GGIwVIge1MAYKyrbigq1fWLtONwE6a35+uKFVY6fO3Fy35sH27yr0xW6tqp1b26DGX9r333ru/+L2mMWPy1EGjr73y1d9rPBonq8Do0aM7DB8+fCXGLaVtB1SMRXKLpyKIiQr3rPioGwuVm8lYuO6Y15IkzlqokbiAOuGOzLjvEEZY4DsPoDcw05CV3cCvusVin8rKSwCr1bdvWwE1Yy+BooAGVjrJXKmsuj1rxO2D2kgMDjhoEAw8fDCkbQ1iKQsC/jAkUmnunmOgyd2hMmTKYCZfV2OgwqNyocYbQ5YvliwXaMX15ocyx0JlHF7c1XDA57fhqcfnwDuLXgNNSYOGZS8UtGTqzMWcslWoq4uDowXgjGHnwpGDj2V2QBOD+10oY4+26zrN5DlwUBZQprjVZUM+H0Qj9VBSFIYJN9ccWDNx4iL6TpECpAApUEgBgrKteG+s+qn+50Qy3dYIBqBzh3BG65f+8+5LvXbd7QifocHa9as/6N13lwG/dRqXX355cPwN479SVbXzJ4s/fOGgQ/90wm8dk47PKnDJOedUjrhkzP8sB1pj5XdfIAjRaJRZy9B9iT/IrJiqja17sF+ingEzrwUoFyr4pzK8ySCypVCG/lF+nIAcN6vRMsHw8ZIWaN0xMOpdsVkx2BeeexK+WfwuhPwAqXiCBabj8SbO3xeCaBL7c1bCKaeeAUWlrZk7D2PAsEl3KmWywHYs6SHmK5fayECjZCEUlkP5UW4O7tWpqVizjIaOzntcMouh41rK2KfsWvy6H0zTYcVdfQYmXqTg0stGcauZoUIqUg9F4TAkUzb4g0VQXNYKBh1xFHTp3gsqWrVlJUws5o50v76upUw0LMeSsnwuXHevpQytcFiCAy2KKjibbr1u3C63zZy5gb5bpKfjHn8AACAASURBVAApQArkU4CgbCveF+vWmistx+kQTdTD6AuHBRYsWJAUp1uxZMPSVMqqaldVCeOuu/LAu+++c7P/B11dXe3baace7adOnbjMO+0XnnnxoX799jwb349EIt/02L17z614aTvU0KNGjSq66IILl0Ri8XZoRcKCqvhT7PcHM3XGEMwQfMrKyqChocEtd5ENsBeCed1yXkvaloBJThyax30px5Sx/SwbdIO3SMIiEdiTc1PtBnj44YchGauHoBIHXUmBBljewQfpNLr5HPAHiyGetiCZRqNZEIYNHwHh4nKwLLcNERqLEPQkt6McZyWuSzRMF9eFkIl/opCtaJPkja3zuj69uon9VQfLdzisqXvWfcmhjFkLQQPbsgBj6zAD0/ABvLXwVdAUC0pLwhAwFIhHY/DgQw+DounQc7fecNGoMZC0LJYti+5crNWP0MsMiJkG5wzBwMrULxP/lMolQmxmUcOuCZFIPXOhlpWUbjL8vood6gtEF0sKkAJbrABB2RZL9ct3/PD9bz+tbNe+T7gkAOeMPL3q+fnzl4tRRp49uucdk+/+LKE6xiuvvfjQ6X85drOlMlavWPtNRZvKqiuuuPpPM2fe8b48o++/WfFDcWlZl1QyDq+++vL0s84947JfPuPsEXdMnHbE+4vfeW3+/PmFmxv+lhO0oGM/+eijL9KWs3vaxKBxBDGEEe6+Q0sRui5xQ0sZtlMS/RS9oCGDGcMGF2gKuTjFPoVceOxzlwEKBfqja47NLWBAMBiApUuXwmOPPQKbNm2C4rAOQTUFYea+TLEYMQx6N00bTHRlhopZKQ/sQtCqTXs4czjeorwXpmXxWLq0W9tMXJvXWuYtiSHgKtuJgFv08vX4LOQWlbXLgTLFreOPljMGT1kw01QVrFQSAkGDwZlpJUDXgFmx4vUNsKm+DiaMvxVat2kL1994E/gCIYin0swyyGxczPLmmsKktbNZGVkRxyZZ1FxBsCQHa9puI+wyvIOGutpP2nfs0L8FfQVoqqQAKbCNFCAo24pCL1z46T977b57Nf7D/dRTj04eNfLcsfLpfvhy1Q+BisouvoBmti7nramb2uo3pTY1JFJlvoBvXWW5r43Yd8SIi6smjp+8FHv4hUNBmHrX7UfefvstL29uvEKfv7fw05cHHNDnwPVrNtRVdmzd/teOsz0c99y/n3uuU+edjsPK/Iaft+vBwq/4Qx0OByGZjLMfXXRZYrV7bLOE0ILPRT2vfDoUAjYvuMkAkg/SGr/nqZCPljJdh4ZIHbRu3YrNDa02tbW1sH7tT/DVZx9A3cZ1UFZclClzgYH+mu6DcHEJBIvKWSmPDp13ht59+/GWQqoOoUCAuW81w5CKtza+Uvk681kFcTxhPZP7buaLP5Nj1cR1I5QxC5nqgKK6hSoU9LFirBl3x7LiuFitH7j7FktV+AMaJGJR8GErKcdm6/rehx/Bs//+N4y7/joIh4uZNRTLfzjMJZwLZdztintgRmq2Qblwx4oM23BQg/XrayEUCIKm8GSKonAQ3njjjZuPPnpwzfbwHaFrIAVIgd9PAYKy30/LRiNdf/2kIaNGj35MM/RQfd3GNT26dWgn7/To3+dP32/QUWOKy4rg7jtuPn7ChJrnm5rO54u//8pXVNazXecKeGTeQ1dcfN65d+H+Ly54/5k99thjSDqdRPeU1aq1j9cr+JVbdINTF0slS8JBFUJlvh32Hpk3d+59e/brPzKewEB57gJUNIO53vDHGlsrsXpjbkV5BB7cBy1maHViFhJ3ayrgvylLWT4oa/q9bOA8s0A5vOcllsXgGaH8Nc7bsVNQWR6C8TffxIL8dV1lrtf+++wLQ044ERxNh3jSBn+gCNbX1rGaXT7Dz5IFsGMBWsqSUpZpPtD0uh1x7sKaxq87684U1jP5tpXhLN9z1a1HluO+zEAZWsrQsofVKTDmz4BUErNm/ZBKJzNZmTguxgbi9uBDD8GgIwdBp06d2Bpi/Bw7L5bXcJC/BPTi2LxpeVNQhg3QQyE/RBuiGXjH/QOGD+67d8bxl112WZPf+V/5FabDSAFSoIUqsMP+4G6r9fph2dofTAu6lBaXQc21N3X724OTfhDnPn/4+T1umDTjG1XX4b03F9xfXX3cyKbmNW/O03cecuSxl5uAwdXppV3bl3XB/Vf8lIhZlhXEH7Wvvv7imcFH7HPSr72+y86+rOz6W29fbdpWIOBXobzSv0PeI888/fT8rt17nBLFFjqGwftUuq47uU1RbtUxrrrX3djUWsjZhl6oyZeR6bUWNR4711LmmLwNUbZbo5OxTKEbr6K8GF59+UV4951FoKg8XuyKK6+EaDQOScthQGY5CHXZJAI8Jxac4Fs2+1K+dgFYomem+KyxBaxwSQx2Hrc6baGYMwFltoLtorLuXOxPifppGv7/CS+PkZkfQpv7Lu6D4IrXjvFxqoaxY7zcBf5lrHd5oIy7LXNrtKHjVIZs/JTBMYNRi0E7juvTDQj6dXj6n4+PPm3YsJm/9vtKx5ECpMD2pcAO+YO7LZdwwX/efKZPn/5DbMuAVctWvDbgwO6D5PN//vX6WHnrVsE1P33/Rf89u/duam7nD7+ix3W33vopaGqgXTsDJt4yfWTrijZdTz/1tLENkSgYPh1qbryp44MP3r7qt1xj7QYnVd8QM7B5c3lrdLrsWNsTTzz24K677nFOMmVy64imgaZx77Kw8mStOtlSsIUsRU2p5wU48YMuHpty6eU/n9RmCMHDLSGG0MHnzyGK/2FZDwdKS4vh8svGsGsbP/4WVvRW0/3gD4YgbSmMdBBImVUL9XAbbstQJlvEZDiTn+dzP2Jigvy+F0TzWdrk/RHKuPuSXw/ThLVf4muFSRl884AZgyU3HMx9zpNX2ZE8XtDJZpaipYxdC8vCFO7M/FAm7hP26DaAF6iMMYgC9nQs06HY8PXnn8/st+++o3esbxldLSlACuRTYIf7wd3Wt0F19dntZsyavTIetdWQ3w9jr782B5q++q52dbCotJ0V37S8W5eKKpzfJ4s/f7fbzl1733XHlFNrPC7N75ZFf06kzba2lWIup3gkwarJY4D2ho3rvtqrb8fdcIwbb7xt5OgLzrvuxyVffLDfoYf++Zdc94Z1jhNP26CpFrRv19h9+eqLr9w/6KjDz/8lY+K+1dXV2oH9Djz7qGOPv7BNZbudA4GAruuq9t77b7/5yPx5Q2fPnp3+pWP+3vvfPuHmk084+ZQnsWaVyZqG6wAqb9CNldwV7EYtfpYVLJeQrVSfz9K1OatZPrAS18ShoumG3/L187Fy989AVAbK3PpaHNEYyHTs2BGm3nE7DBgwAHr12hU0Q4dkwmJZh5brusP2RSybEd2hzG6GJTaydcryuR4FkHndjjJobQmUNTVOBjoRFF1rF7MMupYybGWVgTK5npqALOlfQJ4Tgesra5R7hyGUCbcrn1e2cC47J3Npcrcsu08wwcDiGa04L7To4XPWpgr9qtibU1Xgh2+/eXCv/fajQtK/9xeaxiMFWpgCBGXbYMHeXfTFe23bdR2g6wFwrORXVV2CDJxw++8Xa78Phoq6BnX7x6qdirqeeurZO0+fMfPHoM+Atxe+Pv+Y4wbnANW9s5+adOQxQ67F4p8YpGyleHIk/oN/+6QJl6xcufz1URddMHPAvv3+lIrXQ+uykrrTzh3eZv78+al8lzrmwjF7lLQuSU+YMIG1gLnoorHl1984fiMGe/s0FR58YFrnmpprfxLHrli++ptwKNTDrK9d3KZrVb9fIt/Xn379caeOVX3jSVOLReNQVFoCyWQCWpWXwpuvLJhx5EnHXPJLxtsa+37/zdfL6yOxzrF4GkIlJawEBMMXNMCgZYll9CGc8fcRyvK5FPO5HsV887niCn1W6BoLwZwoMSGOw6IQ7P7IC2VuqLpjQcgf4NmBCJqWBZrPD4lkigEpAhmHLo1dPwbGY3kHpot7jAxlAkDEfSkeZZ2y88+NgfNe7+YtZdkj2JgMwliIfmZuCNNZfd36bWzyGM/GP2HLKbWM4q7J3I1dl6hXloGu3Bpz2Z6YeH4O1cIVymARwdGFMnQthzF5JJUAQ4HaJ/7x2IHnXnjh/7bGfU1jkgKkQMtQgKBsG63Tz2us9Q2RaKuA3w/ffP3VI4cfvueZeOovlzQsDwQCnTetWbV4772r+j35r1cf7ddvr9NBseA/zz09dtTokZPlKQ4ceHbggTn31Wma4avbuImXX0BY0DXYtGkDdOrYDjDM30zHIORX4bG5Dw27+KrLHy10mWvW1P1QXFzS/tprr+p/zz1T2Q/CDyvijqYHoKICzBm3zeo1rubi7/D9JV+v+Ka8daseqWQUImtWv9Fjrz6Hbol8NZfUlIy65uJvVM1ot6m+AaKR+FpN05et27A+VFHeeve27SrBr9urKtqWdtyS8bbWPjXXXNPhzBHnrqyLxkA3gpAyLRbQz39ouduPQQlairBOF+sYmet+E3P7JcH78vXIVqXNXSe3COV+hWXLDR6vM5gSgeq57ZDw80Q6BcFwAIL+ANQ31LHq9izuSQHQDR9rL8RAT+VlK5ilDO83hFWMvfLE0HkBzAtojcEsf0yZPI547tWJr4frPnYD/gUcoi5olRJ6CLemKB3CtFN4kgGzjTE/NfaqLKy6d01xTw27AUg9P737iOXxuqWZexRLi+D//OgaxCMNALb5bvvOnQ7Y3LrT56QAKbD9KkBQto3W9p6Z8/56wpChNczaoGjJn1as/OTmiZMunn733e+pKvh++mHJawMH7j5oxcr0StCgg6FbztWXn99u3rx5a71T/HFZKhqNpEKYZh+PxyAY8kMsEWXp/thkum7TBnQ9rl3w/LNXXDRmZEEgw3E3bUpHLQdCyVjdko6dWvfA95auTqUiibSB/Q2ffeIfR19zzTkv/vfjHz7t0LFDn0g8gr0S1+/ctUPllkq3/PuffvQZgZ0j8UQyFo8ve+3VN2ZeduX5d+/b55AuT/zr+R9CYR8Uh32RULFavKVjbo39br3llgGHHXboe+HSClBUHWKJJOg+PzsVWoQyQIaxS4hprpsqk6G3BZMq5M7M94OPw23OfdkUlHFocbdM1iB/nYEjXYNEKslBE6vOO8CyNENFxRBLxFksHcaT8f0d0NiYDmgCXlR0ZOZu+SyH3vey8MktV/ksf/nGEWcS8+HXhyX3xTiSJYwZw9y4LxFvJkOkm1mJAJoZ122PJM6db13k97IJD3wE7/4I7mIN5QbmYl+EXMx4xXSEthUV69WAtsXfqy243WgXUoAUaGEKEJRtwwW74677zjvymCETisIVbc20Bj6fCjHsVu6kYfrUSVcefcyxR/bq3WewqiuwYvn3bxx2UH5L1IoVjplOgcZrYaFfzQZNUyAej6z79tuv3/r22y/nXXvtBc9syaXdd//jVw88dNDVlRXFrZcuXfrJ5VePu+SmW257sapbjxLbdOCDha/9b+eqnSq77dylMpFOsOrws++dsef48WM/3ZLxl3z2/Wet27bpvW7jprpXXn1l8qjR594mjrto9LgTr7hi7L9YWQk7uaJz5/KdtmTMrbXPLTeO7T/05NM+MtH6peqg6gaY4kc6E0vGf+RVltHIi4UilMmbDBjyj3Q+K5h4L9+PfyE3pzyOXMGfzyE3GxLrQTDAkCrR57hWNZVBmKGhJUxh1hssjYGFU9FS5h2fgykP+2dgwSxOjaFKzFGu6J//+puGMjxHPmjjoOPiIFrubBnKBJiJOmI8TgzH4dYz/s8ec0Yzl2L2n0HVjRnLNHTPVOwXKyyb0tCNje+7yQaSxSy7dzaxgrkxMz1RgbmJsYMCQi42Li8rK64LBP1lW+v+pnFJAVKg+StAUPYb12j1spWfGf5AxfS7bj92/OTJOaBy6023nnPJpVdOq43Up6bdPeuKqVP/Og9Pt+C1r9/qXNXjIAQpZoFxTPjw3UXwp4MPcvsmKvWdOwdK803tiksnVF9+1bh/mgnMMMNg/BQsWfL1fz76+IO5Y68f9divuZwHZj8xbtCgP401/IGScHkp/LhsLeiBYjA0HXwYmJxOQSgUBNtMwTPPPjV69OjhW5TCv/TLlV+VVpT3rK+vhbvuvvOAaTPveFee37+efXNh3z37H4wafPfN53MHDz7orF8z/9/rmHEXX9zqjPNHro+l0lBUXMrclzzAXfz42tlAf/w1VhQwZTOLOxEZPvCHWICF/OiFjUJZh6LhuXeMLLC57snMubOJB5zRXLerki1dJ4LgGZgwEDOhKBSCSKQhU12f1cbHllJY9l7002SXzEupZrIJXTDzWvSE2xLd62LLbyVs2n0pHyvrmgU1UZKCg6Gu6OyaMCuTlclwbOaKRZAUxsIslPHReeam+5cx+wlds3ZAvkZeKJPdl9593dmzBBHu7s7AmsVr2mEPUYwPrSwvh4b62tVvXDKq85+pi8bv9ZWmcUiBFqcAQdlvWLLpt005qfqM8+f7AgFt3bqV3/TavVtOv8knHpl/76AjBl/QEElCuKQ1LPlx2ZcPzXlk/LNvvPJC9XGn1Iy+9OIrLSw4mkhAQNEBu+yVhf3wwvNPXn/W+X+5Nd/UvvpyzZe6r2g3/LEvLtLhlRefunv4iGGX/obLYIe+/OLCx7rv2uu0lOMDB7MNgZeAUJw0KDYGgquw8LVX/3ba8CGjtuRcC55eOOeAfQ86K5mIw+tvvjTtLyNOulw+bvDgYe0ffmTuNw0Nm4rDASMxbdrkg2+/feJHWzL21tznq88/W98QT7XCivZoAQuEwrmuNRsz59Is0F+0Gcr80LpWEHl+ArbyZSc2ZUXzWskKQZt8bi+4MeDwJCIIIBPjyZasfNY6Vg3fYwFivStdiOHZp14wbBxnV8jqJ+acz32Z7zOvS9MTUsdczKJHJdYbYzFfvEoG881ubh5CswwMemLMvMfbon4Zs1ByYEVwQ6hlxlXm3uV6ietJxmOQiMVYTbgMaDoOpOOx99t1br/f1ry/aWxSgBRo3goQlP2G9ZkyYcpJw865dP6G2lqtfdsyuOLK0d0ffnj29/KQL7/w+sKeu/U7GBs726oBgaIQrNlQB6adTvmDYZ/h94GDwb6OBpqdAt2Kr+jSs3VeN94ZZ1x44D0z/vb22jV1LJsuEdu4uO+e3X5RBmRTl/v2W4sXdNip+1GJtA2hUBGsX78ewqEAFIcDENm0trbnbp3Kvcdff8X1+112zVX//N9X/33tT4cexhqijxx5SbepE+/+ZsO6ei3s99lXj78oPGfOnIR87JNPvvFUv/57D02nG8CxEh/26tVl39+wFL/bof/37L/mlFZUnmXZKpRhpoONCYga6JqPVcIXFRYwc44HxGfdU+JHV7ZEieKp3uxEEV8kW5IyICA1+S4EK/n2LfSe7P6T54b757Nw5YM7WWAZjBq7T6V4Namnpfd471xzXbJZEvLOzwtlcmalPGY+3fK7T3Mti97jRMxY/mB+FRQVrd0ifRPxi49nooXOccA0nUydO+y4YaNbWFdZTB4rIuvzMbdxpKEBPnz/vWuOHXLslN/tZqaBSAFSoMUpQFD2G5ds+fJUHBQj4PPZ8PprLz5y2mnHsqxKeasZO+XwI48+dmK37j323dQQgbKKUkjbFsSSKYjG01BaWgIOtrNRTJhz/4whN0648t/5pvXRB0veLWvVdr9QKASWZcY7dwqEfuP0Gx3+8NxnZ/ftv9/5lg3QunUbiEUboDjoh2efemLkxWOG3+894L03Pnhz1z16H1JUEogYPoUF6i9c+P5b3bv0PijgC8J/P/hg3qDjBwyXj7ts9JVH3zT+jn+vWbNR9wcgdfe0SQOmTZuy+Pe+ll873peff7EqFk+3X/Xzz9CmXQeW4YqtkwRY4XNMghBQJjLpROkDGWryAY6ciZcPOmS4kCvi57uefKDh3c8bk5UTqJ7HEpbfzchHbQw7jUtayODU1Fj5tNkSS5Z8PZtLhNgcqKE1Tcwjn5YZrdzYQllbFk8oXLuupUyUWkaXKUKZz6dDQzTF4vZwU23+XkA3IJVKsiD/4qIQ+HR1/eSpd3SsqanJW7rm197LdBwpQAq0LAUIyjazXn+fOfOgU/58+lO1m+o3zp49e+zEOyY+Kx/y6WcbPw0WFfdRnDiUlPhibSsD4UJDXn/lhIP26Nf3jKqdqw5o3aZ1D0XTA75QK1i3bhOUFxfBmhXLIgccsmveDMRZsx6eOPSkU6+rj8QYHDz3/NNXXn7pOXdujdvtrunzbjluyEk3JhIpwHpppSVhqGwtRUNLJ1354/q1uj9cmUhHfq6qqmTNy9esi9enE2axpuj29Tf9tezBB29vkOe57Md1S9NpvUpRFOfzLz96+MQTDz9na1zHrx1z3FVX7X/ckKHvYL37eDIJmuFnvRGFqw+hLBwIckjDRAvXTSigTHYR4g+912WYa2nKb6kRgCDHpMnA4nV9FrI0eYHD64rccotS438q+Fi5MWFeIGsKsgrBq7xuhaC1kcVMOkjWwgtajdyPwOuteefivXd4CKFc70zUf1MAec2xsMSFyWIOMQ6QWcpsG6KxJPgCAQb1Qb8PsBdmOplghZ8trDWoc/fwl59/NuHgQYNu/LX3LB1HCpAC24cCBGWbWceHH3jgguOPP2lGOm3racuB1T+vXzT3obmj77l30n/x0DFX3Tnkqqsvf8Y2kxAMAEy9Y0L17bdNeHJLbo/pd95zaf8Bh0/rvNMuEG+oh3Zty6GslfQvvzvIsGHnHTxr5v2vrttQZ4SDQfjfl5/NPezwfbZqUPw7i779vEPHTntglqEKFvz9wTu0mpoab/UD+O7r1RtLy9uWp21zbYf2vrYXjbmx/6TJt3y4asVaxbJSH+/Rq/PeshY/LFn1VWlJRc81a2vBMtMf9+6X+/mW6LYt9nl4zpwp3br3uKohEgNdN8Dw+xmUsZImqsrrw6kqa3KNz9ENJd7DH1nR41AAmwxmuUCV2xbJCwfemDD52vk42WzCQq5Or/tSHqMQNOUFEJG16MaYyXFu8jnwebZeWOM4LvkavcVumwK1fID1W6CSrQ3WWnP/FWTz9sSQ4ZrmgKzHYpY2eQQZkhkvm+LWH3O7Ahi+IAQCBkQicWDZ0m5XCMbytgmGpkI8UvdJ25279d8W9zWdgxQgBZq3AgRlW7A+H77/0SdVO3Xt1xBJgKL6wfAH4bslP7w7a9bfB82ff1f86+Vpx6eZoGlpWL9y6Rf9+/dpsoelfMrxN9997ZlnXTgpHm2A8rJiWLz4w4eOOvbAc8U+Z5554R53Tp220DShHLO0Nqxf++2ee3XfdQum/Zt2ufTSmmFjLr1iHoJISVEILhlzfudHH30gU9lfDP7Ru18truy4c19VM37u3FFvP23WE9cdf8LxE20nBR+9//7dp50yOJOEsO7n2A+2ZXdZv34j+HzBjbv0qmz1mya5lQ9+4bnn/i8YLj7az7zEmGmJDap5NqHoX4iVGVAjAWYCzvA9uZm2gBb8gUdLStbVmQ2kl92a4tK8Af7eS2ZNuDcTg9YUrHnHy+fCa9Ktl6dkhRfKxDnyA1QulG7OsiWgLd+cvOdpah8OZDybFKFMrI8XyvD9HKC2eJsk8ec2fGAWMtwX3Zf4iGNioD/L4AVei8xv6BDwGZCIR7GCPzsm3lC34pn5T/W5vKamdivfzjQ8KUAKtAAFCMq2YJGqq6uDoy++clGXrj32jMZMCIVLIJ3GPncarFy3Ll5cHA4GfAB+vwMdKkvh/HPP3P3RRx/donYp1dXVvgkTHkxieQyfrkDrylAkFOaxWdXVI3f626yZn6ZSZtmaNWsgFDRg114dt8manX322YGba6bVp9OW0a5dBbz15ltPHn3cIdVeuZ5/7o0Xduu9zzHBcCg+ZuzNnfbbc49JQ04acr7hA3j1tf88fe6px518z6xHbh1++hmj1q9dX5pOYgVzNTL7/hmHTLpzPLM2Nuft7mkzbq/qUnV1cVEpmLYFPh+3mGECAMu+TCczlhRhQUMwQ3eVgDWWreiCm+yO4z/sWfcnAwWPFUoOzM+XHflLLF3y+LJlqxCYCQCSHxvvm2sJy+c6bHr8LJQJq2BT520K2rbkM3kuMpRlgM61hMnrkJMcwSxi2d6Yfn+QATZavThoc+DG+nasYr/r9nQsk90TqXgEzFQSigJ+qK/d8OUL997ff8w99ySb83eA5kYKkALbToFt8gO/7S5n657pmnETzjxl6BkTwkWlOxn+MGA6PBYaRbeFZcZAVUxoVRaCDetXr+qze/ctbhm0dKlppq2EhuOEwv/P3nWAR1F17bO9tySbXiEhCb0jCtKLNAWNgBRRJHTpvUWKdCmhF6UoKFEREBCkSe+9hZ6QhPS2fXd293/OnUwyWUIV/PB3xycuO3PvnTvnzu68e8573iOB37b++s2ly1eOTp0at8GgM8pRYwn5KL/98uNX/Yf0jnu9V1ky+vGjl88HB4XWMFnMIBLy8oJDPT1czx0fv3rSex0+mcrhimHPH/s26PRGQfuO7bo6wQISKR/A7gAhjw8WvRmMhVhKxp6yfHF8nWXr5qb/U9fxd88zNW7qgMjIqKUCoRgkMhkJVWKenVgsBqvVXCJrUEZ4D9swYA1BHPZle9OY8N2TwJVr2LMUQMDam/YSTpQrqCnLM8UOhz4NbDE2e1oiAt2/bJkJtmeQbf/Hr/Px8C0zryfZhD3vp3HOsN2zEiUwXknkK5gC5kVgiuHyuXo7mWxMZm4Wi60obMlcZVFtS+SZkTC2gxR4Rx6Z3WYloEwhk8Cjhw//qvtuo8Z/995093dbwG2B/18WcIOyl1jPoUNnd2rT4YPJ3j7+1cQSORgMZpBKhQBOCiiLDuQyUtzZeuDPP77bf/DA+s2bV5YSTXU95a5dV26Vjywf4XBSYLGZQa1Wg1FvArFYCFajEZRSCWRnpV2rWjO8n6xIPwAAIABJREFU8ktM96W7zJsRP7h9p06LNWpPsNrN8PWUryKWrV1A6mAyW48eI2VjJ4/RCwQqsFNcxGCE8Ozg2kAk5oBYIITCggLgO3k5iVev7e8U07DzS0/of9hx9co1t7XevuF5BQXE6yVTqAi4Qk4XA7LYnhrX0jrsMCT2R4CGIU+pWEyuCtvjPmY/w8mieWw0Rws3HIddrocNxFz3MyHWYrjwhBqNT+JlMaE7pv/TwqRPOsYGNex5MCCIkQQpBkWMiKtLlQC2Z68UMGUqihcN7uotK8vjVcr7WPQNyNjbtT/WpmRCza5lkkqBTZawLD0+XawexWHJ3J12yM3JBD7Y4frVK3HdPuv91f/wdnaf2m0BtwXeUAu4QdlLLkxUVOPQ0ROmbI2OqlZdo9GQouAIRpx2K4jEPBCLBGA2GIg3Bfkkj9LSUvMKCu7pCwtz8gt0D61Wi9FoNOWlZ+baWrVt+1WVKpXkVsoGqFtG80+EYLWYQCWTwvkzR3/p+GGLj15yqn+r24PbWTlmm8VDJpfDvfu39jRqVLe164CXb6ZliEQabwRlPK4QCnQFYKOMUFCYY87Pz719/07Svgmjew7/WxP5H3f+6YdNh4JDyzXKyy8Eg8kEJosNTCYTyGQSWknehezPvEcpBHzgs4nv7Ic7Fgxngx6ihVbER8NxaR0rGrDhmMwfm7PGBhRMqJQBF2xPWlkmZECdK3gpC6iV1f9Z3izXigauAJHJaC0rNIttXcd/rB0LrDKglf1a1j72GGgfDGOW5ZHEvo4iThhjJ1e9OXI9KBpblCBAQpaYfUnRYUwr5QCdroB4yTRqJaQ8uHejTYcOFf/Ht7P79G4LuC3whlrADcpeYGHGjJz8fsXK1T8JDi4XGRldKbxQZ5TZKQ7I5QpSGJzLA6fZqE+32iwartMp1nioyBezWCoFjoMDZpsV7FaKhL5ICMzhIKrxNrsddPoCwPAYKsnjg1yEvCQBH86fOrqmc5fmfV5gmq+06XdrflrRuGmzvjyhACQSMcR82Epw6NAhin2SdT/+/n2lqJrdOCAi7GmhSABiMR9Wf7v8fm5+wW6txgO4Di68U79OtXo1qlRMS0lMrFqvZv1XOtHXPNia5St/qF6r9ifoCUTCv9lKEVBWUJAHVquVrCUCJ8YzhP9GQM72dLHBE+P5wWw8NlBxBR3F+lYov8HyIjFADzND2aCP4a4xYAc17Zh+zPnZ88B5sr1Qrud4Fo/taWWkCKgpKjP1pOV5Uoj1SR4uNoDFf2OWKwO8XIEV7jebS2kWl5oGEdwvEhZ7EihkE//ZgIwBX8z10e9R7oIiWZZmK61Nhq94HwT4+YKnWgEP7iZeq/N2w3/U4/2aPxru4d0WcFvgFVrADcqe05jTJ0/+dPiIcStsdhDrDRaw2kpq7mVmZt2+eOnCz8eOHVm9ceOS+zjk4P5j2gYEBVaqUq3q2x4eHuWVClUEjycQIbGby+EDghzM6LPZrOSXOpbzcTg5YDBaQShEFX0B/PnHn79+9mnLD59ziq+t2bWryQaRVCYVikRQkJt1sEqVsKbsk504fy8jwC/EOzsjG7B+s1IpB67AAQqFjKiVm0xWUkcTa2hynWbQeshgyKC+3vHffZf12ib9igdetmDBypr13opFpX8Ojwd2J4d4RJBThuAM/xCcIUjA/Qg2GK8XA3QYwITeLgRD+N5B2Yrb4UOfDSzwEsoK/+F+ZkybjQ6PMcCECXUyYzFtGeDGBnDYlg3K2KCNaceAOzZYY4M47O8KlMoKZbJBFntpGNDJ3sduy4Ae9j72+Ex/Nqhi/9vVfo+FN4sclezrY8+F40Lsx2N0IXFbsewJrjkmfOA+u43OzoQi7yhWhVAp5ODl4Qk2qxGuXDy7s0nL99q94tvTPZzbAm4L/D+xgBuUPedCDurd+52RI0b/Rjl5niaLJZ8nFOdeu3b1wq0bV7dNiJvw/fMM0++LQU2DQ0OqBvoH1dBq/f3lCpkHAFek0micWbm5YpXaK5wrkAMHeKBRKSEl6f7VBg3KPVFeY2DPgZ5LNyzNeZ5z/502hw6eveAbGFodH9BymQT8fMTF983FKyk3tD7+UZmP0sFoMAAfH/R8LtgoE0hkEvLgkkpkxGPBcTisNqMu6ebNi1u69/l84t+Z0z/d95sZM0Y0aNJ0nt3JAyeGzLA+KAFDdLjKaDSCwWAgXhLmoY0gjQ2g2MCIAQeoU4Vld9g6Z2zQwwA8V9BQ8p7mnLG5Zmzy+7PCkGxPFxvMsL1r7GtwnQeb08Zux6wPu7am65rhWOjpYwBlWceftM7MddG8vueXBXkMlBEpC1ah8CLOHhNiJitcFJJkbIz3NPNnRSCGIdAij6CALwKZTAZypZJ4yPDf+MPEZrGCp1oOu7Zvnfxhtx7T/un7130+twXcFvh3WMANyl5wneLi4ohQVVxcXKkQ3gsOU2bzTT/u2V6jRv32+OBXSKUglwF4liEmi53T7ujuymTycgX6lDvBEUERZQ149MDZneEVoltRdic3+eHDczu3bx88Y86Yky861zkzl8W2bNdhpUgiA6VcDvv37V3Rs3vb/iePXz/uHxZZP/0REpidRNJj+9aEfumpSdcCgnwj+GJhIJfLFZhM1mwun2dJvf/wSPzK+U+UCknYsPmbjz7u8tmkSaPrTp879/aLzvN1tp8zNe6rlm3aT7bY7GBFrSoHCpRhSNFJe7wcDgLI8GGND2/8N3rPGJI4PrjJw5tNtgcH8IDOXizLS4X7maLV7NBZafBD89UYYMMe62n2YObBgBqmvyswKwt0sUEQ25NWFihje6pcw6R0+5K5s8cty9v2pFCnKyhjX3dZfUr20YKvzMaALmatCDAjMhc08GbvZ0Abr8jrKRGLSdUHsUhKwBiq+KNHFO8HsRilMIygkIlg7dqV9b4cPub067xX3WO7LeC2wL/XAm5Q9gatXUzMF2Gz5yy8Z7Vi4TwOKBVCOHjo98Xdun9QLMCK003YvH1To3fbd8Xnu0xqh1nfxJWbPn06CZsy251bqddlUnW0yYzaWmISphIJAVavju83auyXK1/0sk+df5CoVKorYIhGwOPa9/2x+3jXLt0aJqfnklI7PKcVbl2/vCWma4uXyq5cv3r9zJatWo9F4HfyxPGpbTq0nPKic3yd7ePGjOnevlPHjQiY7SiDgmFMPg8sFlMxb4wdYqNDWnSIC/8QpDHvi7P/OE5AZXfMumUAgasnh8mgdA0/Mlw19Ko+jejvClBcgRHOyfWc2IcZk+3pcgU4tIeuqNwQK1vSdTzX0Cd7TlwuLYlR1hzYYMl1bdnXwT72pDCp6376vZOUOkJvJ7MmDNhi3uO6ka0ojInnZbJnUepCrlDRHjEpDcZ4XAG9lkWZstgeuZhcpwOsZj3EL18hiYuLezLR7XXexO6x3RZwW+CNt4AblL1hS3Tm5J3rWt/AaKw7KZUJQciz2Hz9VXSMBgC6dPncP37ximSDUcAzGU2gkVutk0f08V6VkFDAtLly6d4FradPdaPBChwuD2zITudyQSoTg0YlgGHD+8pWrVplfJFLHz9pTs/OXT9dj318tFqgTFbIzy8Eq53OPORzbBkVK3v7vsiYTNtBfYfVnjF9+qnMnGyuRCLJCQzx9nqZcV5nn9HDvuzX8aMuyzlcIbElhdwhLu3hQm8L41FiwBUbaJRk5JUANAxtYkYeVmkgSllEVt5BQtf4iu8RrLGzE125UgSYsEAZA6bYmZ5sTxh7fHDSiQNlcdbYIIrtKSvL08XYnK23xgZYZfVx5Ye5gjY2r64snh27PTuRoCxeGXss13+TNSKArKTCAnuMEnvyi8V/xUIRSGRSUMjkIMK6akVlt1C/jAapTuDwUCyYLsOF+xDYcTkO8FDKQCCRur9zX+cH1T222wL/cgu4vyDesAWcOG52p0979fmFK0D5Ay7I5EKYt2BW7VnTJp/DqR48fOF0WPmKdex2ISnVcvD3TXGf9u9WrHk09eulI3v3ip3rMFuhIDsXzBbDeRDyA4RKlQ+O6eWphrMnj29r9947H7AvffWKH5YE+PoFtfmg6ftPMsnps4kPncAPlEsVEOCjhbS0PLA7LMAVcGDe3BmVvvsu/rmqGLiO/yjV8EivL/AFpw0uXzq38sPOnfq9Scuycf3a8e80bDLj/sM0UjpHKlWCgCsAC3qZuOgVwdqHdBiM9pHQGz6guU76QY0giLxirUVUfKdsRa8U2Bw2sFsxPIb8JBQcRbBGZ/PxebxSIc8Sb1VRogmUSGqwgSDOiwEVDIiho5wMiKTnxecV4/3HvFWu4IoBl7ifSVYgJ+E4yPWxN9fwI/OeKVNFz8kJDpIUUcLpcvXGlSWpwQZXCAZLe80Yrxe9HgxQIqL7JBRZMkvSj1cih8HYi8iP8IS0Hp1MBnw+LfhL/jDblc8DHgcTPrhE+oKRLcHxmfqnCNr5IiE5v9VsBCGfD/fv3DxQq17dZm/Sve2ei9sCbgu8WRb4T4KyI3+dPRlVuXr0skULuk+ZOmpHWUsye/a8FmPGjPzzf7FcyUn5RpsdJGarhWQy3n+YtPfdehVbdes2WLlw6eKCvHwTmMwUqCR8c2iIVMKe49XbeekSoczHnJsH5sK887UaRdXq2bNfwMDh4++IlQqxVKwALmUxlw+WFfcbP2Li4DETpi3Gso5//rl3Q6cPW5VZ7Hz27CWz3u8YM2b2rPmrQgPKle/Tp08zym6CC5fO6hbHLwrbv3/rCycdXD53/6ba0zuyID8bKwDYwysE0MUl36Dt118TfqpUrdbHRpMV9HojGA1m4AMPpHI52CgLebAX1zws8pox0yd4pQiUFYMEYDwzdlIjkXDNinStXDloFrOxOLTJhNboNnTIk5zcJfxHwIZLEUdGeb90mLAIKBZ5zVzHYd6zPW8MSCI6abzSFQWK+7MAWlmcMwSG9DzQM4goiUZKroDM9RYoDvsWH8D50x4qemMyounsVwKAiyhjJdfNiPHSniwUGGPCkRh+xFJI+IeEfTpETIeHMcxaZnYqV0CybtEW2L44DAp00XqiU+cEkvyy6Jt5Tad+PfXgG3Rru6fitoDbAm+YBf5zoGzxzDktP/qk5x6hWE6+fLf99P247n0/m8Vel2vXb10ICAqtfvXi+X0NGr7V4p9es5+3HthZq079NiaTmfy6V6s9TLGfDSzX4aNWixs3ahyDX/yoP7X1x43jhg7vXTz392I+065f821mXo4BFDw+bFy7pueYqYM24vzX//THtup16nVw2rkQHqgEuaSkivXYEZMGfDl03FKjCYnqhkdRFQP9y7rmuLj5X1soqlz9Om+9l5mWo79y8dL5keNGt8PKAwAO642b125cvnRh/19Hj8xNSFj3zDJKZ09cvRgYFFktPTsHZBIh7Duwe3n//t0G/NP2ftb5zp45dc/JF4VxuALiyTIZLeCw2mn9Oa4TKIcNsLYhCQfyaJBgJ54ue3EBcwQPJaTyEg4TkyTA5pmREBhTO7GoeDl6zQgYK35PAzs7ktFZBbIZ4IbXxHjmmOtjQpFlhRRLg7USgITjlfZElViLXC9xv5W4n+hxSrxm7PBiMXhigTYUXX7axpb2KCuUygZljMeNmRedhEHruJWI8tKhSOR+IZCSyiX0cS4tzlsiyktfQ4mQb+lkCsy+JeMQWRsbCEV84jFjkjmwLi5yCYnnzAmA4Pr+vbtZAT5eD3/8cdMnYyZNSnzWffcix4cNGyZp17T1mtq167bgcJ0qs7Eg8bdtv/SOHTryzIuM427rtoDbAv9bC/znQBma+9KJc0kqjXcwEnVVKhVsWP9t20EjBu1iluLqjQdOT09P4Dso0PpqXouNtm3cMScoOLTFucsX/ugzuOc49m3Qb2hc4359BxyUydVgM9NlfDIzMsDb2wOxD9ahBKOp0BkZ4VsqZjRt7tKpH8f0nIQJZV5yGQzt38//+19XPcKxl3/767pWbd//lLJQIBU4YdiXPUQJCQlEs6Fnl941Ro+bcl4sUYC3t9qkVHNkJBLH2nr06Ft7/vwFZ777bt3d5k2blhdxRXD29LmTdi7X8G7DBs2Qr4YPTZEIi3Rb8eGUk5iYmHErMfHc/aSkHwv0pmOrVs0u+OyzcdqaVSsOfq91m3ESqYz/MCUdvHy84ca1S7rJcZOjLlz4Mw09e9HR4e1D/H3eCg8vHxoaGBgo4PL4P/20uU2/kSNfKkT6sh+z2NhYQe/Pez2yAc8TxX1RwgFDi/o8HcmulCqkpLYhSlvg9duLClNzObQyf0nB8aIwZqnwJg2s2B6gomREAspwK/GOFXnGigBY8X6WhAMTXmS8bcVgDDlrRe2KwVqRZ4oNmp5mIzaPixmDhGdLRy1ZXiv6gGsYs/gcRcCMW+Qxo71neM00yKM5aqVf8TiGP/GcxWFLhEVF4BBBFu3VQjCForh4PyLoot8zAIu8cvgk/CgQlK69WXKdJWFRul+J9Ai5BjIPLvFwEq22orA0DcS5wOULi3XMHj58CBHlwyAlKQnCgvzh6uWLO+o3adLhZe9J137zZk7v1rJl+5kCsSQIK2p4eXkBZTWAVCJw7Nz+S/fOvfpsflXnco/jtoDbAq/XAq8FcLzeKf/90WN7xAZPmjTxooMj0HBRRV/At/3y048tBw/rcwhHT0otMHO5XBFYLbBuyezwSXPn3v37Zy0ZYerISfWGDplwlC8S8bMLcoHiAqRnZd65mXjn2M27d3+4fe8+jB89aa9ErgCgaG8EAjFDQT5gqUSu0wJrv1sRM3Nm3M/seW3b/deZ6Iq1alvNNvBRKWHA4C7ShIQEE7b5btOu/dFVajT18fIBIccGQwd3LwZlePziuXtWjYe3AEM4c2dNrzZvUdxlZuz+XwypOn3mnAvJDx9y79xNtIaHhQrPnjj9k8MKt/L1usQq1at0CQwIqM/h8TwxlKPVasHudAAKmyrkKgJM0MNEgIpACAX5OsLTycnJI9IBQrGACGs6gTJ5ecg5drtJLJOIwWo2gcNuA5NelyXi8/Lz83MXVX377aWvci2eNVavXr3EvT/7PFnh6ak1W5Dz5aDDXUDrlOUW5Bar1jMFx/E45XAWi8iScxSBkFJEciT025+srMKAPDZoY6KSzDiu2YLMfvqV5q+xQVSp9kVgjck+LAZxLNkOdl82MCvN6yr5GnEFYWwOGRukkXbOkvJTDCijwRbKhJSAMgaM8Xj4WXABZUWAjA24mPbMOCRKWQSiSjJVEQTSV4whZIKzigRfGc8aztGB920RYZ+2Bd24uK0TiDdMbygkemSYCIDl0sxWGyH4C8USkEtlIOIL4NLF8xDk5wNKhczo6eeDP3z+9jZz+vTOH37UdbVQJFbo9Ebg8EQZubm5QqVcqgkLDoCC3EdHg8PDG/7tE7kHcFvAbYF/xAL/SVDGWPb2tZR0nlTlY3c4wcdbYZ8w/iuP+Pi4wuRHVoOAx5Fy7Rb4dcOqev3HDH+lukJxjeP4nWd/ct3J4UeI1QpCCMZMPlSL5wklYLVhHU0O5BfqiZyFiM8DymYGIc8JGqUIjv6194cPO7fr7nqHnDp/K1Op8tNygQcKEQ/8A0XF63vzfkE+lydW4RNIxKUgJLh0Ftj5s3dSxDJ1gEKhgCuXz69v06Z+Lxz/ix6Dwr6ePfeGhbKJMrIzIPHG5cP+Pt6eTZqXLhUTExMjrB5Vs2f5CuVqyGWqCLlKHSoRy7xsdrtUJlWIOBwBWG0UCAQi4AlEoNeZyYMNwRs+4CViPvAFTuIJLCjIzhHwOKlmoz7PZjHcu3vn9sH+w4aQMOw/vQ0bNsyjRbPmF/xCQoJtVJFaO6k2TYcn8YGsMxrAoKeTWRleEpbPwuOMzhhD9Gc8VkxoEQnjbFBUCrQRFINaWvQfAQOYM8AKV9JAgT72WF/iaSsN+th9STiQoDy8LprjxbyyEwLY+109WOz1cOWrsefEBnTF7YiXq8Qj5dqmJAxJ/zBh/kqHU+ljNCijQ8euodiy+qE+mrNI3gKXoKx+aB8el+9i15J54LhWk5lkNVuttGiwQacntWs1nh7g4aWFwsJCEIulZIyL585DxagIUMlloPRUlfruHTx4sGhAr95HRGJRZrlK0c+l+D9o0MiwYV8OvuzkcOWFOl369Hnz3/p109qkkeNndenxSbfNoUH+kJeVeis0PDjyn/7cuM/ntoDbAi9ngf80KOvXb1hAv0ETz3v7eXibDRTk5+deG9h3UJ1vv19XiMmPXgoR9OnblZ+QkFCiMPlydi6z18LZCwdVrlrjU7/AoOpWm4Ov0viAjeKQkktGM/2AxF/5BmMhKORi4DgsIORQ9rnzZwcvWTInzXXQc5fu5mu15VT4jC7My7BVqexbnFp3P83ipCiaA6PPefSoao3SvLGtv+w/FRQSWRcfJE4Hdb98OVk5HD/tofmhzWYLTM1IBx7fDseOHJhw+fLpb9atW/dMrSXkuVAUN0yhUNX19QmoolJpAmUyeaCXp3eoVKr05wvF4HDyiNr/nds30pKS7q6QSoVcsNtujxo7YNMrNPVLD/X1uHGedZs0+Uvtqa1ktlEEZGHIi8fBLEmKSGPgA91C2Qkw0+v1JMMPhUSR9wdFshmMJwfLMxUDLPRkkYLXpTM22ZNlA66y/s2ETZ8E1FxBU+kx6PBpcfZkkRQH+z1yrdjvicePybbE9iyvWikwVOQZdAU7pcOgXPJjBOuMMfvZmms492I9Nlbdz9Jj0p41tjeLPQ+mv+txxiNH5l+0RgS8FUlbEDxc5IVjrtHVU4i2EwuFkJeXB1kZGcW8Mvxho/HwgHydnmTrajSexGt2+OAhqFypEqmDuWjm/ErjZ44vDsXfuHDjokKtrKZWK61yjUL0PDfs+XPXbnh6ekZZLBZdhcgQJdMnduj4mrGfxp4KDPDjpz64dbxW3SrvPM947jZuC7gt8L+3wH8alKH5+w6dW3/YsJHHeUBrQp2/cDk9KirCVyYWgZRnAx9/yWu30dChI9vWr9swNiKi0jvAEXpK5R5gtGDhcuTEiEAo4oFBnwsqhRiOHvxz1qeffVyKg8bcRnv3nXkQElYpBB84GoXQrtVySCbjnG9Wzuj1Wez4lNQ8UEmVcP7U4fUxXZsSTxizLV28cX3jFu17IhdGoZCY+33R+61FC75JAOBF4K99jgCzyRzw0+a1NadNm3zh7966G9f/uisquvJ7ApEc/Hz9IDUtBcaOGRq9d+8vN//u2K+6//Zt244Eh5ZrQKGDzI7iuRzAQuKoI4YghYQqKSfYHE6wWVEo1kb4ZkgAJzIJQh69joSThlymIvI5cqgcGKorXebHFZSV5QHDNmQ/I8Xh4j17kg3K9qqVcLdcOV3In2OHE9metGJiPXHfMRmVDI/scW6YKy+NqPkXkdLK9KSxdNQYkMT2ntH/psPIbJJ/WR63x8FhkYeuNKWsGJQx7Yk3kQUIcR64rgiyMFSfn5tLwqBSiQg0GhVpizxV/C45cersNp3BwG3Y4N32aLe//jryMDggMKhSxSg4sG/PrPYftCWf44TvE+YFhoaOCAkJwTGzQssHej/rHt61a/+W8PDIGPS6DR08LHrzL+uKPzez56/8snmz1ovCQ4Phzq3rB2rVreSW4XiWQd3H3RZ4Qyzw2gHHG3KdxdPAMJtEIlFs2LChWL4hfs2+LS2avBuDIp48vggcDjtJYedRemNomOpvcz9Gfzm6iUwt8EhKebT322+/1T3NJpNGzujevHXbwUqNtq5IJicPLZFYAAUFueDv6wWjhg8K2bhxVXJZY3y75uffmrfu+L4DydJ2mz40RKjAdmcv3UmSy32C7RQHJAIhTJgwynfz5kUZ7DGmT4kf26bjxzN5AgnIZBLgc1HYyQkZGTmA2ZUCER8MxtykOjXLh76qNZ00aWq/Dzt1m2u1UvLy5cuDw07lzZgW12nhklmE2/embN+u+XZFtZo1+6KCf0FeDhz6a/++4IAAKjg4oGlIaDmhAbMxUfrCQRPCkTNHipM7aa0xi9VcVLzcSrxCag9PUCk1RE4Dw5c054kGNexQJQNEigEYyyAMN4wvoEs8YegMNyZUh6AQvXroqSkL1BV7fwjoIGcqyu1AgFPynnaE4f9wbujRo9vR5ZHosCoD2th8MmxHVClQz6t4vJIwIdMWQ4gM0GIuzzVsyd7P2IQRvcVrR68kgkcEvDgfJmOThMft9mKpCrQHejeZjFHy3kGHoEmokscrVu5n+uJ+bGc2GunwpMFA/tC+6BGTSiWkr1IhI8keCqUMMjIzb23Y8H29uLi4/D/2H/qh4TsNPzGaLZCwOWFNpYoVP69WpSr30uVLWxo1rkuqX1w8d90il8uFMoUctm/bOrlv/95PrY0ZExPDGzdxht5D4yW+dfXCtZZtmlVmf1Z+33Vwb4UKlVtoNWpYv2bVwKFjBi57Uz5L7nm4LeC2wNMt8J8CZUk3756VyDVRTp5QBhw+FBqskJVv0NtsdrmPlyddv5BykGwqAZ8DhVnJp+vUjaj3sjfRwd0Ht1SpVqcth8eXolgoX8SBvLxs68mTJ7Z079G1x9PGjYuL4wYGVp0bHhHVS6P18kARS0wUO3nswNLOndsPKqvvxvW/zqpW490xSpUniEQAfr4czsAvJ3WZPHny5rTULHA6eWAq1F95593yVV37Dx04tX7nHp8flylV5BEsFHCgIC8P+FwBODBzj0ulvlUrKPBlbfGkfl98MSjsi8/77ORxudHe3l6gUsjgzJnTv7do07z9qz7Xy463cf36hZWr1RqCYUazxQhbf/lxRkFO5l4H15njcHDV1arV7FqtWs2BEqkShHwxWKwUka4wW01gt1NgtplJlh6COofNAfmFOuJNw/sMAS960RBYEC9aEfscAQKjc1WaQ0VfRTF449AJBdgfgQKOyQARbIdEdfbGBk60p42lploGL6000KJHYocHS4RViqET+Qc7XFhO1FQSAAAgAElEQVSqj0tZKMpZJCXCItMzoIxwtqzWUqHNEv4YDWLxj64xSYeR2QCU0R9jA1a0D1OBgdhJQAMyRr4CQTJTegqPFxQUEBBmt9nIOuFWLCQrFBB7q5Ry4jk1W4yZO3ft7NO7d+z2ImtwDh8+trlazdqdLTYqf8SIUe0H9B2YUC401NdkMD34MKZL9eVLF51RKuURuH7ZWRnptepW8XvWffr7tj9+r1CpelsUpP1t8/djh44bOpvp07v3MI9+fT+75esT6CkRiR2rFi30Hj9z/AvrBz5rDu7jbgu4LfB6LPCfAmWp9x8mCcSKYIPZBjKFGnR6M9iLuC9mvY4IcYqkGrDZKbCazZCWlLilXbt6L1XLce/2vd9Wq/X2Z1yuDHR6C5GKMBgLSCgSHyx8Lg8OHdq77JMeHwx82tKOGj69c4/P+/6o1XqByWQEEd9pCQiUi8vqM3zw2Bp9B4w57+RicWQxrPt+3Q+dOrXrhkAnIyMLvL28Yf23aztPjhu0xbV/TMwAedxXs/Kz8vJ5yIXi8ShalsHBA6lMBpOmTI5J+HF+qWzPV3lL/vrTLwlh5cKaeag1Gg+VEkwmw1XvkOAqr/IcLzvW2tVrF9WoWedLm91KwOrOHb+tyc1J/4MLztt6iyUdQBjqdIKHRKKoGFWhcj8/f/8ILw9PkMplWFEBeAIuGPU6MJiMIOAJARMGsIwWetUMBn1xfUxyX4ho5XgEGrgpFapiIjsbnBVzr7hAOHn4UCflfEjZJ9pbRLL/0FuGoU0W9mKL0OKD/UmgjQ2miiFXEQpzBXdsDx8bVJGyUQxCKYMXZsdKoi7hQea8DOBig0DXeaAuHGlfpI1WwiGjJSuIsCuXCxKJiIAt3IiuWJFd8BiRONHrCZjFagoMCKO9cLSgrIBHC8HiumBf/IxgX5VagfVPLYcPH5ocE9N5jss9xjl05PCvtevU/4DD5RvfrtOwxjeLFv4e4B8Q4aFSA0pl4CbG0KdKCQsWza01d+7X5592n6Knf+7cxalOjshLIZHA9Akjaixcvewi02f9mvVza9d9a4Snpw/n/t3b++q/W+cf11l82c+Zu5/bAm4L0LGI/8w2evDgwEbN2yySKdX1OByRh7efvwSz6JCDhb+QxRIZ5OgsgCKhKpUMrl8683ubNnVf2GPTv39/zdSJs1J0Rqc0J8cEHhpPyMnPA7lCAshVQ6K02WQFb60Sdm3buqbbF536PG0RLl9JL5RI1ArkMMnEHFi46OsO8+bNKLMSwdVLaWaRVCMy2xyg1kjBRplBp88HsNkhMy31RIvW9d5+0rmu39TlWe1OdV5+DkgEdDketVILXB4Pbt66kaX187j3KOWu7ubVi9trV6la12G2eHup5Ea73X7hrTbNp7LHHdprqFqksIeIRJKakdERtX77Y++QZyVMDO7du0bHjh0Xe3v71LRYTMdrNXz3jXigrIxfGV//3YaDrDYzYCmoHdt+3qQvzPqD43Tm2ij7HTuPY6UooZrPkYRrPLya6gv1OocTLnt4aaJCQwIahoQG1VWrlWIE1RYLRepa2mx2EjpDShhyBxEQ4EMf/6z2Ik0yBBBWmutISv8UiZsywIC8imhFeUaJHgEaI2KK61EcpixS0WfCfsyxIknUx8KSTJjSQfTSMExJehSHLdnhSfZxen9JtiTjvUJdMFJ7vChRAG1AMj/RQ4a5AwiqUAqD9Yr7UYSXUM9QWR8lMYpeSXIAF4hdGC8XaVucfUmDU7SduagqAuMRQy05tBkCMT5PAFKpvFi+BEub4RgiAc37QyoDvpeK6QIYTAgUPddIK9i3b++CTp06DX/SZ+r48eP7K1ep0ZTDE8L2HbtTFDJFoKenFoL8AyC3IJ/MXa1WwOVz57Z2inmvE3ucuFGjfDt88P7eEydOrxg4cjgJQa5Y9t3wRk2aT7VTDpnNYkyqUTu6FJ3gXmJSstVqCfLx8YH4+EXVJ0+bfOk/8wXvvlC3Bf4fWOA/Bcpc16t37wHhAVr/GhHh4Y2rV6vejC+WR1qcApDIPcDusIFMCPqQYCnhZb3INnfGrC6fdO+3maKEYLEC5OTl3/xt288zBQKurHXLll9p1J5aIZ8GZ3K5FL7fuDp21Pj+q590jtWrtv70ToNmH/MFAhDx7fDwYeKZBu/WqltW+727jh4tV6H6O3mFFlBp1FCoywIOxwYCjj2jauXQpxYMv3a90Gy02kQmswEkAnyAOkAklINQLAK+WAQcrh14XDukJT9wFGZmZtWsWsVHLBSAhbIkL/12eXRcXJxx7OCxNarVrTW8fLmwlkajQZOdmWHz8dVyd2xLaDNn8bJ/ZYmZzRs3baxavWZ3m80CZmM+/LFn+06bqfCAnbLlG22OPIFYZHZSfAFwBOE+Wv93KJs9Xa83JtpslkPzFs0jem+xsbHSqpXLfxFePrKP1su7otPJ4WLJJuCj2C4NxlCdnwExdA1MuoA5bjZHEWjD0GhRO+LlsWNfC8jlcuK9YUKgSIBH7xlT5gjHYHucGK4Z8qDYIq0M0Z95RdFVOju0RNzVlfjPfs+UUHINuWKBbj4fyfU00EGwVxL6fFwklpHeoHXOHk9EYBIO0D4kC1IsJkAXQSluRqOJeAoReKGdELwplQoSjkS9M6PRCFYrBW83aAh+fj7Ez4brwRD4MayL4xI+GXoixUJyjIQrVSp49OhRyu5tvzb+cvTop2oYHjl86GCtOvUbmywOyM/Tg81uB12hAaRiGRlPqVaBXCYCX+/HE4p2bN60tlb9tz9XefrqZQox+R46fermYX9/v4YeGiW0f7+TF7u02cE9Rw77+QU09PLygJMnjia0+7Ddxy/yveVu67aA2wL/ewv8p0GZq/nXLl0/qWW7j6faOEKi9s1xmOCPXzYM7De03wsRZadOmvHFgIEjV2dmF4BCroGNm36YMn58r2JP0vZtxw7Vql6nkdVG84zEEp79qwnDay5fs6hYsJU9NwwtzpkzX4cPEQdlBpmMB8GhHmWu3Zd9R7WJHThip50rI5UFgYMhLAdsWrfsoxkzpvzypFvu27U75jVp2XbEgwcPSBaZw24Cu40CVAhHwVedyUhEsixmHWiUUti7fWdO08aNPB8+TILMnMw73t7ehspVq4RJpVJlbm4upKWlgdVqhoK8fKCsJsjMTFs0dtKkof/7W/7FZ7B2xeolNWvWGSiTi8j1//nH9stGQ945g0l/0WCxpivkGhMFfK5ZZ/FSyD0jnRye3knZT3w9/+sn1k5ds2zxsujoKp2EUpmPzY4FymkAhvw9OhRI86MYUGYvItWjh4iEOdFrxufCpUsXICcnp5h/VqlSJQI4EMwwIUUESAxHjQmNov4Wep74eBdxHEThnijiF71i2JEUW8f8AQ7eSfR711c8zt7PiOQyAJABVQjuhELkzPFI8gNdHqlEX40t6YH/di0XxSQzoD3Qq1hczsjpJNeLoBb1wRBY+fn5gUgkLg4zIhhDIOXpqYHbt28TLxn2QZtI5SqoWLEyKOUSMJsxYaNIcLfoFQGZWCIk0iVocwS6l69cOVrvrTrPJch66eLZU0HB5epyuCK4fuMeePv6Ql6uDngcPvCFApApZZCdnmp9q270YzIY2zZv2lixWu3uAaHhDqmU+BnhzPm7l7UajyoCLsBXY8doV21elY37Fy1YtbBFs1ZDPDw8gAt2auLU0dJVq1bR8Vr35raA2wL/Ggu4QZnLUk37akn/T3v3X1Zg0IOnWgJUYXpGcETwUz1Mrqs9+svxzfr0/3KfWKokD4uTZ46t/qRrm1h2u3Vrf9n89juNuzgFEpLZKObbUv19ZU8k0u/aeeJyeIWoKhjxUSmlsHH9d58PH9Pvu7LutDu3c5wOrgo9dMDhWuHMmb+WDO7bdfDT7sqMR3ZjcnqOBB+INsoEeVmPbnKcTpFIKA3TGUzgFAjAZDGCVCKEnIx0kAlE4O/nAxRYgCfkkYcVhuG8tb5w7949yMxKB7VSQbh5D5PvQ6CvNmtzws8hTIWBf80nBAB2bN3xc0hw6Ic8vhPMpkI4uH/nOasxf6fNYXuQk19wmStSGfkOPo9ycIJkEnUdhx2yTEbd5YUrlhx71nWOHDKkqn9ISJuoqEqtfXy8K3A4HD8k7CNwIBuHLnJN/skOC/JpbqJeXwiPHqVCYaEeMjMzoVWrVsSzg/1pWQ4awNB8qRJAw4AaAa8ke7JE+Z4pY+QkYr9sT1lZSvuunjI22Z7PE2JwloA9gRBV8njEC43hS5w/yq1gezbIYoARA85cbcjmsyEgZMK52B4zX8uVK0fyF9iaZ0qlEvz9fYmNMAyN57VaKJDJlIBAFjMpGc4ZzsVR5KEUiwTEo4UALisr4+HxI8dm9Pj805XPWlfm+Mljh87VqvtOzZTUTOuhI8fXBPqHNQsIDI5EUIog0tPbE+7dunGzVYu3ol3H3PTtmoU16zUe4uUXDEtXr+t+9WxawoS4folalTzUWJAHCxcuiFy6+ptb8+cvj2vb5oMparUHRoDht60JI/sO7D7/eefobue2gNsCb44F3KCsjLVYs2prfPPW7QbZKRN4KXgQv/DrhhNnzDj6Ist2/XJSLk8o0cjVGgCgYOeubXNiP+8yhj3GtK/mD/ygy+dLsBSLhO+A9JTb5+rWq1a7rPPEfj68yfARow8IRRLg8TlgMRkfVIj2DWO3nTEprnunLr1mCsSqQIOZfpir1BJYNO/rJgsXxpUpM9GtWzfl5MnzLlusnBAsI4TejBs3ruzs2rllu9q1m0R6e/nFlI+sODE8OlJUvUYNAI6dKJKnJz0kng6r0wq3792GDzt2hNz8fDh8+DC89dZbwHHaITs7G7gOJ+gK80CXlwupaUlzJ8VNH/0idnwT2h49eOSOQq0qT8CHwwIH/vz9z5yMh1stVsu9gsLCqwAScIiFHhaD3Vut9KwpEclUXCd1S5efcyx+/foXKtE1YMAAefmwsC/KlQ8brdVq/fgCESvTklG/5wFWDMAnMIIyJKZnZGRASkoKtGjRohTBHUnsrqCMgCY7Cr/aCUBiKgq4eqvY75l1YANE3Idjl0X6Z8KYNC+LzjJgpCcYAEYyKbHIOzhJpQJXwj+eC0EhlkFCOMc+zgAuDEXy0W3kpLMmEXRFRVUk56RrjzoJqEJPmY+PFvLz88Fg1BHgasGEH5kMKlSIAolESq5FQCRxUEeErmGZm5MNmZnpj06eODFi4JcDX7iG5JVLZ85EV6xaOy0t53pwiH8ltMOmTTvWVoiI+lwsk4KnlzckJl671rhh9VKyFthu5KAvwnr1GXnPLzQcTp29snfRiiVdp0386rq/t7ePhMeB2bO+nl37rdr1wytEvqtWaJAXa925c8eQAYN7rngTPjfuObgt4LbAi1vgPwnKNixb9/W1m7d/n714xvEnmezSmUe5Ko1Sw+NT8ODB9T8bNq7f8kXMO3jwiI/6DRydwBepQSgSAjgpyExLuluvTng4e5z1G3cn1H+n6UciIQVaDwl8//2qsbGx/YpT3Nltjx24mKnRemulShWIpSJYuXJ5lykTB/+Ebc6cunkhslJk9dS0XCK5YNBbwNvLA9RyKUgkXIPWRyIva/5pWY6M7Jx8b31+AUgEPMjMTD7W6r0GDbDtxg1bzml9A2v6B4eCXKUGLLNEWc1w8cJZyM/Ogm5dP4EdO3aCn78/1KuLWNIBaY9SSZgoJSUNjKhobscQGAVXL11Gz9n9gcMHk0oB/5Zt+dL4mV7evs2joqJqo5K/UZcP504fvWK3GbOzszLW6w3mh2KJxMNOcTzsTp6nQq6sJhFJhE4nz8blOGxckcCal5d/Oi8tfcuCtWtzn/e6ly6cG6/VevW22a0S9E6JpXIIRQ8QypoYbSAQ0dl/OkMB0TvLTM8g2Xwtmzcl4AQ9UaiWj6AMg44EYGGY1G4jWbV8HtYjpaNbCFAYPS4EJOhRY8CX3UknGjDhQ4bzxmR44vtizTQ+nfGIIIjheVFWWvoDx8RxGLkOkhXJF4CT1EPlk/AgAVoOejxMXCA8OycQTiOG0umMVC6pI0lKWInwvRMEYrpIPI756NEjqFypCglPFmuScbA8GQ3KsrOyyLhEaww9v1IpsatCoQFw8kAswCxLgOzMbHjw4B5IpALYt39v6wkTxu553rVjt7t+6cKFkNCw6pnZOdfDypcnoAy3g3sOHfAJDGrCFckgIMDHqpBwylTxP3X05F3foLByCk9vaNvx48bT46b9FhQQrBYJhcDjOMBkLAQOrhEHdLPnxkWvWLEi9WXm6e7jtoDbAm+GBf5zoGztsvXjY7p0m4FZcCtWxreYFDdqX1lL8cPanUveadhoIPLxTeZ8iIgMfGFbLVu1aXHdus0G46/hQl0hCTtKhHb98sVzBsZNm7wBz9u27RfRM+cuuM7jmsFDIwU7VZgdGOCnLWtOq+M3rW/QpFlPvkQCHCEfkh4kpRzcs3fNgH59B3L4fG1mVjYRLC0sLLz085Ytszp90GFheGiIj0wqhkepKcer1IooVW7l8vUHiTyRVwWD3gR8pxXyslKSmrWoR7K5Rg0ZNax5q9bfXEm8DWERFaDQYAC9yQiUxQJhoYFQr1ZN2LFtO7Ro8R4cPXoUDAYdBAT6QuXoKNi1+3eoXKkqKJVqyMrIApPBCFcuXYLgwEBIfnB3+sQZX016M27/J89i+oRhAeUqVJlh5/K9/AMD22o0GvROgkougcMH/zx/L/HmYplMyDdZbWaVRl3FYLAUiMWy8nYK0u2U/bZYLBEKBAJ/4HE85FKZ0uZ0ZOTn5l01Ubb7ZjN1g6IoKj4+vvBJM1i9ePZqrY/3Z3qTgWelKBAKxBAeVYkkXmBtVOCKCDAxWVBSwwaZGQjKkqBF02Zgp6zoCAMnlwcCvhAsNitdEB6c+PCmj9usBPwQTxbJqqRvbwLoGCFVwKLytmItr2KgVhQKZfow2mgM8ELeGgFxNlqDDP8YvTEEZowHC18tmP2M/E0s7I2gzElnTRIgh144zJ/gIICkQRuiNELcJ4kDfCxUBU4uvQ8dXMiJjIqMpvl5LFFdlJzAjMTsrIxSoEwoEUJUZEWQSBQElJn0Fjh54hSoVSqQSkVw5syJJQMHxz419P+kNYyLi+N3+ajjzbCwsPLpGVmJIeXKRzFtJ40a16hTTOddCi9/qdrDA75ft3bc0KF9Z7mO9e3KNfFVa701KDg8ChJv3QOrDZOD1ERSB4E1AjNdYW7K7m2/xU79euzukSNHyuRyuSkuLq60AN2b/oFzz89tAbcFiAVeGGi8iXaLi4uTa1W+LeUSWQRltVNmiznfbDDc0IHubFxcXBE5h575xIlfd/iib+w2Qmh22iwr4ufWmD5nzg3X60LV7HkzllNcAR9EEgGsWbWo8fjJ4/8q6/rjxk1r16fP54u5PFCvX7dmzNgpU4ozKX/YsG1H5eq12mk0XoDhQcyUU6iVUFiYd+vb79bPPPzXqUvz5y88L5cLQKVAIVEOrF+9otPEKeO2up6rX++xnw8ZPmKtxckFnkgACpkUGTpg0OeThx5mlmVkPPr9p82rPkD5iQUL1kxv2rjJBOTLKGRK+PXXrcP7Duy6AMe9eP7uOW9//5qPsvMBifkeCgmsWRbfePnqBeQa27VqV7NVmzbnTp+9AK3bvQ9hERFgMKCKuYwI66YmPYDU1IdQvXptCAgIgKSk+xAVHQFXr16GU6dOwXst3yPhNJlEBka9CdIepgBJ9KOspz8bFPtcgrwjBg4MGT1yxHGRSMRdsGh2va9mLy6zksHruCd/Wr/y26hK1T5NSkvHREleQFAQIHyRCPlw5sSRK4lXr0ySSMV8o9Wm8PbxjszJyc/yVGsFObmFu6bNnn2FPacJY4a8K+SLVcCBYIeTK+MCN8lgMiU5uNwr8+bNM7jOv/8nn2iq1a2y2MfPuzs+WU0WC+FiRURXBqFARkCZleKABYVVuZgMYCGgLDn5AbRs1rwIWHFI2A8lJLDWOKnohCE9IshvB8pqIWE/BiwxCvYIwhiBVgRFxNvEo8OUuDH6aQxwY0AckxHK9qThOZman8z4jCAu0x69YAR8MXUui3QD6RCnHbgk+5M+L9EgKwqZSoQSksmIdSvx+og+m4MDd+/eJ5wyDO8yXj+cEwPKMjPTi0EZegjRyxYZGQ1yGZZIEkDy/WS4fesOeHl6EG2zlauPCFet6vtShPnFixeL2rRqeic0NDTw3p17VytUqlpKd2/39l37fQLLNQ0KCQPKpE/xC/QMKutevnjxppMrloOvXwBcv34bZFIFyGUyUnNz184/LiTfuz3ay0uZFeDj3aZnt4+GXr964Uij1i0+eh2fC/eYbgu4LfB6LfCvBWVTx06t07x1m+kBQSH1ZAqFCvkh+EsZs5roX/R0OZjs7MyU6zeuJRw8cmbiqlVxRjTnN8vXjWjXpu08bw8N5KQmp5ePKlemivaeHYdOVapSoy5yie7fu76jQZO3O5S1HLv3HPutepVq74tFQrCYjTB46HhFQsIyPdN20dylU99p2HS8QqXlKT08ITUzF+QqJV0I2c4BXWE+WMx68svcR6uBu3cSrzZ4u/QXeP/YkZ80a956akRklfIWO4BErqDDTw4TUBYd5ObmpJ47cyJu3Lhha9hzPH700g2N2itKoVIjf8ewZNmSbkEBwW06dGgfm5aRBgUGI/j4amHXb78sGj26f6nsyD927HE+fJQBNgcXbE4O1K1blwCwxBtXwWIoJHwcra8fCZuFh5cjUgMZmenkAX7rxk3C04mqEE3AYkryQwAHBbt/3z6IKxWs27hx42NgxNW2506cuh0SEhKOD+NVy1fEjImb9NrEa13P/f3qpcvLVYjqZ7TZISXtEVSrUQPEQj4YdQVw/cqFxOtXzg+nbJSOwxP5qDValV5n0Mk9xAfHj5+Z9aSPbNyE4W9zueJQnoDnsFmd6TyAR3Y+/25cXByte1G09f6kU0itejVXBAUGtUZAZqVsJAu2QsUqgFl8NjuGI1GZ3gkWK5L56fBl8sOkIlBmIdmNCMoom51k+WGhbaedIt4VUreTokVVCfkfQ4BcHgl3YuUB/A8/SzguhhGJjpqNArsTC3hxiL4a47kSCYRgs9FCuDweAiEk7ePlIJEfx3OQLFHM9sRyU+i5s1EowisCgZBPzkVCmRimxGLvPCEBXyaTgRbEtZmLw5k4Vwzb4XWL+CKwYHiTwyPhTSTtm63oMcyG4OBQArywJin2QVCGSSfoKcvIeESOYXgTw6z4OQoNDQWFXE0yQ+/dvkd4Z54aDzhz7uSczz//pBQP9EW+jleujBW0bDYkOSQo1Pf69etnK9eoU4fdf/zQodXbf9zzL1+/AKVGqYA/d+5cHdMzplRCELZP+HX3cf+g0PoqtRdZF6vZAv6+vqRaw/GTZyHQ35/y0Mj5SpkApW/Ay1cN06dMipo0fXqi63zXr4jv/mm/wd+/yHW427ot4LbAP2eBfyUoW79yU9+OMZ2XZmbl8PhCESELWyxWkmmGZYGIBABXQFL5HQ4riCQi4Iv4jivXrh5o0bQGESTd89elQ2EhQY20CgUc2Ldrzoed33/sy3fSmEndBw4YvdFss4JIwC30C9Goylqa1RsT1rVu1u5Ti8kKKrkCfkn4fmq/QT2nsNvGdutVpXP3vj+otEFVlJ6+YAWsqccHi8FABGULsaIAOEAuk5CHGQIAm9VMJAswpd9ksgLJggQBZOai1hLq3lrBbMyFE8cPjv9z9+kFhw6to0WaWFuPHj1k/fuPu+3jG+TnsNPCmAqFBNJS0uiHr9OCD8D0Rg2rPwZMf9n8S1Zmrs7rzoMk6NK1O3l43rp1C3y8vSA6Mhzu3r0LXt6+cP7CWUDRTfSiRUVFEbA27auvoFevXsR7oSvQAwcckJXxCBJ+TogTiQT7E7YmYGZicQ2gmJgYuVgsdjJgbeiXI2LHj5uwEh+ehboCGDbiS6/9+/eXKhfz88ZNO99u+HYbs1F3tVzFKq9U/f+H1UvXhFWI6p1vMBGOXqUq1QiQ4QAFN69evnLk0J9dlVKF3MYVeUskUpXNZD05a8GCO8/70Y2NjRU8TbJg6bypPwWHBX1sslqASKcAHyIrVSXrTznQ5UiDF6PFSHPKHqVDcnISNG/WrBQnDD1lZOM4QSoSg9NBgb6gIMdBGU0cLtfKAQ7fYrUiI16CEUTKatXZHJRVwBMIuXwuV6/TI6JCJ6fVyeHw+VwuhlOdNpuN4nA4dpvF4nA4KSM4OCYbZUXXFU8mk/BQCsNo0BdyOTwsJ8Dh8vgii8Xo5AtED/U6XSbW0bRRVCblsFr4HE4Wn8uTWSwmfkGBzmaxUXmU1eJZuUrFb9AbjMDT4aAgPT2deMwQTNos6METAYJmX/9gokuGP3KUCg+IrliZaJChfaxY3gqLhKuV4O3tXQzKzEY9IfqLJHIID69AuGUo24F2xOxhmVRc+PY7tcr8vD/vGmO75HvX0gP8g3xuJSYejq5Wp5Fr32OHT50XiCU1Anx9wFOlMopVYuR+lqqN1avXgNZfjhy9G6/FaQfw0niASiYFnc4AfKGYgFSrWY/1bsHpMMHlS+dXxHTr3N/1XDu2//xDiybNPjpx4vimJi3bfvYi1+Fu67aA2wL/jAX+laAsN9OSn51XqOIJRIBfrknJSedzsnNO5WTn3Ldbwa7WqEICAwIqemo9a8tkErVULiFcK7FEAkKh2LJizdpxN6/f3vf119Mu8zEwxKEMk6cM0ZT1kHz0UG/m88QilInYuH5lxzGTRv5W1tLcvpudweOKvVG3ScjnZAWHyrzLajdswMTW9Ru3mBhYrnwtoVAoloj5oPXUwP2kVFDIVcQrgb/ksSC6CKUyBMjHwRqKDsjLKwAeXwxWGwdsFAeCggJAKHbC4EG9Irf+tOHWk26ZYcO+btSqddu1Kg9teZVKQ7wSGelpwOPYQKWWOufMnVVp4y3i9EkAACAASURBVMZlj4VwJ4yetFSp0Q6oXL0myVDbf+AQBAcFkALaFaMiQamUw++7/oDo6GgCDDB8Vq1aNSgoyIMhg4YQz0doaDkC1AL8fSHhpy0I3JyVoqMgNDQ4f/++ffOiK1bsERISEnX5ytUkmULBMRlM6Zm5OYV2ylFF4+Hl46P1Br2hMC8/Ly+ez+enzp0/Y1WvHl8MnT516gK9Xkf4RB5qJfgE+L/Se3lt/PxVVWrW7pORm48eGGdkdCWOxWICqYgH92/dfLB/z54+AQF+AXqTXSKSqgIdlOPghCkT9r+qj+3CWRO+Cy0X1gtBiN5sAavVBtGVq4MTRODkoOAsEvkRS6GnyQyZ6WmQlISgrGmxthmR0ODwyHv0TiGJ/cbVy0t6ff55mRwpDNk/q+rCq7q+Z43zWcx72voN6v/A4TpaOGxWcp2pqalEJBf5ZpmZ2eAXEAxZuToILV8B8vMLAf14oaHlITKqIuj0tFYbasCxQVl6OurnWcFiMhDvGk8ghooVq4JCgdmXAOmpKUSq4uTJE6MHDOg991nzfNbxtOTEAq1Wq7xx6fq+qm81eKxCxahhoxp2iun8W0hAgAeW5jp1/MTxhq0aleJ+zp6/cmqTZs0micVSsJqNIORgDVU6gcJstYBUKi5IeZj0yGrUn/5z+59DFq5bmO86r6mTxr3zSbeeRz09PeH0yVN7W7Vv3+pZc3cfd1vAbYF/3gKv9EH2T0x/w5pN45q2aPe1ky+GR+lpMH/O9Io//bTmMUDBzGVg7MCa9Rs2GFm7dt32EqlSTtk44OHlCZOnzBn89ltvD69Zt16YRMoDXUHyg0pRYaUkJnCMU0cTH/j5B4dQdgvcv5/4c7OW9WLKus6vJn7d+4vYwWt4Iqx1qYc/92ybO2BAj6fKP0yeOGNI5SpVO/j7h0SLJHJP4KDMK5982WL4hrKbwW7VWbg8Z6HZYMjLyso+sn37nqlf9Ol/KCgoPCyvUAeBQd5w8fyJze+3a/jJ0+w/anz8kI4dYxby+QIoLMgHhUQMCpkANm5cHT9z9oQvy+r7UYfOnT6PHfDL/r/+gtq160LtOvXAoC8kWWl1atUkYcnM7Gy6QLOIT8JM6CUbM2YUIfmjJAaGxWrUqEF0oB6lpQAtbukkCuyeXh5w4fxFyC8sIKGqwMBg8pqXX0j4MphxGODnRzxyTqfD4O/razUYDBaFQuEbGhJE1NC5fA4cOXRo2aw5M55aQ/RF783vVy1eUS4yuq/OTKHem7Vy1epCQhy3GOHevdtpJ44c6q710kY6OGJ/rdY/Wm80bRo+fNBjPMAXPS/TftHsiWvKR5TrjQAdQZnN5oCqNeoAcMTA5YuBorgAPD4BZPiX8SiVkNwRlDH8L0LEd9IFux2UDb0/cOSv/YP79h+45GXn9U/2W7tk2mYu2LvYKXQAOyAp+QG5byxmK1y6dAVq16kPRqsDgsMioLBQB3yBBELCwqFc+QgwmmgaGPoY0bOGOmXoKWNAGX6+0JsmlaiIhIZSJiIlsJKT7kN+fl7hOw3q/W0v2ZYtW3iNG9QyKJVK0ZVzF3bXadSyTVn227rll62BgSEfhAQFg1KpguEjR72zbPXi4szwY2duWEUikUAhk5HKAxfPnTlVkJ11zGwyJCU/SPx1Tnx8yrPW5ezR41c9vLwr4Q+/zT9s7v7lmC9/eFYf93G3BdwW+Oct8K8DZUMHjI4eMXb8daPVib8QYeb08a2WLVuw93lMd+nCrfsqtU+ojeJCQb4JLFY7ePj6AmU3gZenAL6aMqrZiiULD7DH+v23k0cjoyq9o1DKADhUpq+f0OdJ5zp2+OJpL/+QOhKFApwOG4wbMdxj06blec8zt44de1YYOmzsNV+/YL7RYIbkhw9yftzyw2cce8G1TZu+vcceY8igSZ/0+rTPD1KlBnhiPjjtZktEOU2ZRcqZfkdPP7jmpfWrmJ6WQbxwQq4T/Hy8gMOxwg8/bJwyeuygUrUrsd/K5d8fq1Gz1ttXb9yE5IepEBERAZGREZCakgwXL14gopsY9sENyeDI2Vm9ejXh6pAHIopw2ijo0KED4elcunSJcJrwwYrlb7y8vMiDEkVOCwoLSXgqJCSMCHs+ysiiw1Q2ivCaMIyFGwINBK2F+XnESyCUiCEk2O/28UOHeu/cs/PI89j6edqsWTJ3WaWqNfrnGywYLrZVrVpdgCFau80E924n5h07cvALH2/fcJ5QHanV+nqnpD5cPn786F3PM/bztJk3Y9TKCpGRsSTD0kYRUFalem2wUSi7LySgjCfEDEwbsTcNyu5Bc8y+dNAUNZr8DqQ+pklvAIVcDKePHx/Xu+/jWX7PM6d/us2qxXHxYgFvkNWiI0AePbGo7WUy0RmS7Tt0gux8PfgHhJB9GIr08w+GwOAwEvLFDFQHhw7Zo06ZVqt9DJSJRQriBZZiIXgRHwrz8yHh582xAwcOfGLZs+e1Q1xcnHhAbI9shUIhu3Htxp6abzVq/aS+Z46dSvLQeAWrNV5wP/nh5dr1KlfDtgf+unhboVaF43edVCyC+7cTrzZtWv+FQvVzp81s3va99n8qFEq0U1aF6hFlevGf97rc7dwWcFvg9VngXwfK0BTXrt2/yBPKqmEoQy0TIahY0Ld/rycWBWabL/F6gRm4IhGXIwKk5pgdThAIASQiG4DdCDeunNtz+vSZH5OT807odHpt1669NlevUSMQi4F7eIphyKC+IRs3riozC/DTTwdWGj15yimOQCzz9FBARkrG/apRvs+ty7Xt14MXK1aqXo3LF0JKWnJGo4bRT6wkkHg5xUk5+cCTyEAuF8OqpQu6TJ0xmmiWuW5/7D1xsGK1Oo1TUjOIrINZr7MqZWK9RCT0UKrk5IH14MGDU5PjprfcvfsHItMwc+bS+L79Bwy6cfMWnDxzmgCljh07Eg/eg3t3YMWK5dCkSSOQSOgafgiUEGw9Sk0julcItpDTk52ZTh6GWVkZJIyG3gk8X7169eDcuTOQmpJCHpqYmYqyEyQjTiAAb29f4jXDY9evXycJBug9w/ALalH5+/pBbn4eVK5aFW7dvo7XlGwqzD2sVkiSbXkFM5clJBQnWrzMx2dt/JzFlarXGpynN0OezmiLjIwWYNgWkxVSku4aDh3Y112lUHl5+YQ0A+BnqZSaO916frT4Zc5VVp+l8ydtCQoJiUG+EHrKKMpJwpcCoQKsFAJeHgFlFIVcShsBZZgN+079knrzBNTaKcAEFEQoYhEPjh46MDZ2wKAydfBe1dxf1Tjrls1ZxuNa+yOPz6gnmcUgksqIh/bS5WvQuk07yM0tBF8/f5KRSjk4EFGhIvj6B9Hv7U4S4sUkA4VKAf7+/uQHBfIUkR9oMlqAzxdBlcrVQCaXkASF27euP6xevXrwq7iGb775xqNLTIckraeX/MqlS7tq1m/U9knjzp4+fWibNh8sEIplEBQcCnO+if/abLbYOn0cMwUBGXJMPdRqmPbVhMoLFsy+9iLzO/nXqetent7RGo0nHD58dHnHrm0GsPtPHDQyrFmr5uONZl1W25iY8S8ytrut2wJuC7xaC/wrQRma4PylW+eUCnVNiUBIHt7JD5JSd+/aPXXc5CGrnmSi998f8PasWbP/Egrl/EK9GUQSMQAfQG/Sg1yE9fbM4KGUAZ/Dh7xcPShUHpCXbyBZaUIhF5QqMZw+cXzXt2tWD/ztt3UPyjrP7wdOnQwMCa8nk6pByOXAqqULe82YOnz98yzbrOmLp7V+74OJXlpvcAIFQcHyJ67PhmXf765er2FriicmRc0NBZlnatQq/1iR8i2bf/6tQZP33k/LyAPUuxLweHD98oVN237+adlnvT+b5u8fVJvHFSjo2oAe1tt3798/fuL4nU4fftz2ftIDuHnrFvFkVa9ZjXgSzpw6DUeP/UWU4wvzcgm3BzljyNNBQOXl4QVGo4GEKQ8dOgS+3l6gUmGmqB1u3LhBsseQs4NAAj1gXA5d5xC13BCABQYGEvBWrlw4HDhwABo1akR4RJhggA9j9LjR4Tg7qD00YLZaQaVWwNWL50CAGgx2i07robqQnpoyasNvv59+HruX1Wb5/GnTq9SsO0FvsUNuoYGKjIxGGS1SqSDt4QPLvj27OillKrHS07eGlXKm+Xh6X/2sT49X5qlbsXDqL+XKh3Uymc1gwPBlMSiTgZXiElCG4NVC0TIrmenphHPV4O36xZdDxFh5XJIV6UTxVZ4TDu//c9zAocMf08N6WTu9zn6rFs9cLxY4emIdVspshLT0VODzhWB1OCArpwAiIiLJjwV//0Ci32V3cKF8eEXwCaBBGfGUAV2OSqnGMks0KMMfFnabjdzXCrkHhIeHgwiBKzjg6pULv7711tsfvorr+uabbwJ6ffrJfQGPJ7h65cqW+g2bdn7auL9v3XnGPzCstkrjBd6+Wrh89Q5wBVzixUNO5umTJ5LbtHk35EXmtjXh93Vh5cI/1ag9Qav1gmnTpjWYOXcyKf81Z3p851o1qo6Kio6oJREKQePraV2+eEHzAcOHv7L7+EXm6m7rtoDbAv9ynbJZsxaN7tD+w+EymdxHIpISGQCrxW4wGo0WXaHeVKDT5XJ5wKEcDlXFipVVdg4osUYgjy+EjKwssDs5pPi2XCEDY0E2SMUC8rAX8gRgsXFAhFpITifIFHywogq4UQciAeqDyUCfp7cZC/VZhoKCB9m5GQWJSTePFRhNaWofn1ZtOnTsrNdZwc9LBU6ro3DimC/LbdiwtFTmYFk3X78vhjYeNnzcQalUDihe7hcoeyIoi4uL43Zs29XuFKgAyzQpZXxYs2RBo7jZEw8zYy+dvzSue+/eU27dTSZeAwQ/Vy5d/Klf365dmDajhsS1a96y1RClSl2Bw+MGS2QKIjGQm5MHqNGGYOry1ctw8+Z1CAzyJ4BKKOLB1atXoUqlilCjRi1S4kcsEBGP2O3EO0TENCjAn+wPDPSH+/fvEq6Z0aQn5GosnYMAC4FZs6aNCWcsKyuLgDr0iKHO1I7tO6FZs2ZkH3LT7ty5U+w5w4LT6J0LDA6C02fPg0yCkggm4GFqGmUBoYADMqnEYTYbbwEHbtos1P476Znf7d2795kyHIxdFs6OG9Tg3Sbx2QUG9JTZw8Mr8FDRn+O0QXrqQ8ee3dvfFwqlIq2nn7fZbv8/9r4DOqp6+/pM771lJr0Q0hNCCwEE6V2qiBQREZ8oFlAEQYyCdEFQQARFqvTepErvJUAgkBBITyaZ3vu3zi+Eh0oRLO//vZdZixVg5rZzb+buu88+e5+YMGHCQ8Pkn/VLZu70cctiYmKG4hgegjIEHXGJqcBg8oglhj9AB8yVxBrikEVFWTmUlZVA8+bN7xvBEgf9AMYNUYHi8wOLSYUzJ36Z8OrrI6c+6379XcvlXDh3UaFSJx8/eepOUXHh+aKC22djo4M78zi0Dl6vHah+NxSVFBLbCjqbCyKJgoAqdOb/NygDiIqJB6U6lAzC+AMU8AWoBJThQ4cmWA3lJcXkOsS64fJMBhfi4uJBKOSRjM59+3bPeqF7778kCmzOnDlNBg4ccEIiFtOPHjqwtF3n7q8/qX5HDp69IhDLkhksHpkmRQCJTJmAz4VZM6Z99M03M2Y+aR217/+0Zuea+KTkASw2GzAX8/btPLh5I3d7WkpSM5lUIuVx2TQvTq27nODzoI2KL/f0yRN9Xx4x9KmYuD+6P3Wfq6tAXQWeXIH/b5myBw9t1KiPUp9r2WZCXGxcEx5PpKYAlYk3fgaLSb54MTDbarORCUy312O4cvXqpWUrVyxe8M3CdWhC6bBa4Hbe9bLigoKdCUmJmTyOKFomVXP0Zss9P7EA+AFv9jir6QcmjQk2ow1EAjF43D4iNmfwaGB1OoDCYIDJYgWvB4DL5hHtFptFNa9Ytnjh7bwrO5cv//6RIdWtW7emL/9hm4dCpQOV5oeQUMFjz8/uLfsvSDXR6Ri9ExESBDpd6Ynk1CgSkYSv8hJDoKKyCjxoC0CnQX5+3qEB/bu2fdhl0bPnUPHgQUP2iKXyDBabAw63h7QfTRYjXL58Geh0GjGIbdEyE8LCQkCnryYMFoIBAV8I+io9AX3YjkTfp8KC20TbJJUKCWi4dOkSYcZwnakpDYi4+sKFC6Cv1gGXxyY3TfwMsj/IsmnUIfD888/D3r17CWhLS0sjTFBYWBgBhmhbEBYRDpmZmTBnzhyQyySglIqBSvGRGy96r2GbCkEdrs/v9xXTaJSNM+Yt/ENt7s/Hvf+vjt26L0JNmcFihcjIaDLQQAUvVFeW+3Zu3tiNRqN6I6PjNL+cOL36r55anP7Zh3MaN27wvtPlAqvDSUBZ/fhkYDB4hBHyBfAaYZDaYgsTzwPWpxaUEVsYjEcibv1AMkgRrJ49efTzocP/9Su7lid/Tfz9n9i/Y9tevljyHIPF4WAbW8hnw8+7t4DfZSGyAgr4oLDoDuDvBoKyuARsW98mYFytDgaP2wveAJWAMkVQCHh9qEKrmb6sFfrXgjKH00bYRbvdCXyemGgl0SiWyaLC/p93z+jSpee4pzniCROyMpITk6YqgpSpPp/HYTQaT17JvvRJUJCm5UsDBixh0Olw5PDhGT169vhD6z129EolmytUYhIDsuBCAQ+EPC7Rqbqcdlde3k2t3+O2lZSUX6moNt2gAcvEYFL4bBY7TqGURyanpqTQGSyeyWKDAI1OhmzQ604k5IPTbiYPlji1jvpOh9FiLizIP1RUWrJxxDsj6sT/T3Pi6z5bV4G/oQL/FaDswbq8/vrItPj6Cd2ClJpIBoPJsTsdbr6QxzLaLJbCoqJdn0/8cBt+ftW2n08917xlhtNkB21ZqatFy9RfCeX79RrRolFGy+HPtWn7CpfPAofbAmwWgzxVKiRyYNOQTTIBkysAh6fGWZ3H5xMDS3wKZ7O4BBDgE67P7wIaNQA0Wo2ZpaHaUFFVrS8vLCw4mXcjezODQS+bNi0rt1u3IU0WLFx8BvfP43FCTLTksefnrTdGtx32xnsHqDQ60Q3JZBKvUlFjgX767M1LMrEkDZkEBEv6au3tdh2b/Sp387fX09tvjx878q33ZlRUVpOptes3bhAhP/pEWUwmCA0LBhqDioa8pGWJwv2IsHDCmjGoDGLZ0aRRY7BYTYBmmEKRALweB2zevBEn2ghbhgwlutPjdGZQUBCx0MAbDwK0K1euEF0atkJxYhNvlnjDxalCbIW2adOG6MkQfJhMFsIg4PF50eSUQQeJVAwMKjKcdLhz5w6ZuLPea6U6nXaQiIWWWzdyRm7de/CJ5plTJowZ0KVH7zVVRjMYrTZiSMpiMYAOATDpq/xbNqx/we/z2gUicdXkGXN/5eD/V/yeoiVGYmLiUMyeRFCGmrvYuBpQhiA84KeT6UsU+iPAqCwvh5KSYgLKsN1OASpQ6TWB3CQfkkIlTNmFsydnvTz41b+ECforjrN2HcsWzO/OEop6qYI0LVksdoxEzIXsC6fBZdUDg+oBr4cMvwCDyQY/lQ6JKY3g5s2b4Pd5yHXkcfsfAGXIlCEoQ00dWmLg9cYnTBlaXjgd/wZlHLYAEhISgclkAJtDh3379k7r3Lnrr3RVU6dOjWOxuLF+v+euUCi8MWLECPRoC2RlZXEpfnrXjOYtF/F4PBk+9OHvGjK5eF5Onz61tlv3bi+JBULYtH7DHJPJXN2zZ/cxFaVl19ObNnzuUfVbvnzrgUaNM9qi/hKHS1wOC/D4XDLsgseL/1fzgIOgnAJeH57tGmsz/H1AptvmcJF4LavdCTKFHPD6R486v9eFMVsOJh2yD+87OOm9D97e/1eex7p11VWgrgJ/rgL/daDsj5Tj5yOnj8fFJTU3GvQQsNkrZk+f0nLVhlW/M/7s3fuN/vMWLlprtprA7bHBvv1751SWlZ6OighPUUvU6SKxRMPgcFkimTyaGqAxMV8QfcoQyNicDuLn5XQ7CBOE/0d0VAwm0cXYLXZyk6fSfITJq9IajHa7g6tQqJjIyKCn1It9X0g7fnxn9uOO6ZejV8oEQokadXVUOh2OHju20R8ATod27boadXpwu5wQ8Dirv104v8/yNYvvtzYfts6zZ6/l05m86MpqI1y9eg1cbi9pE6o1KnDa7SSOSaGUAYNFh6KiImjcuCFUVWohIyMDdm7bTdqMeHwIBCLDQ8HltgOfx4I9e3aCtqqCMGhNMzJBIQ8iWYx5ebehpKQIwsNDybrRZwtvNvi5hIQEEtOEXlM45YnvIchFDREyYAjqMEHg7p3bBCgjmLM7bKCQyiA//xZpveIQAq7PYNJDfHx9MJsMQPF53Ew67Pzym6UYQ/Mrk84HazJpzNudu/Xut9tgtYPFZgdNSBiw2UygBfwklHzT+jW9PS63jkvn50xb8OTW9B+5Lh/8zJwvxi1u3KTJCLvTRhgdu9MNsfUTgMESEgbI76eTNqXHX/MQUFle9iumDGOGEJTVhIF7ADleZBHPnTo665XX/vV/DpTVHvuoUaOio6Mj34mPjf5XWXG+n+pzsBlUN7gdNigpKwYGk0tc/MOjY6GkuIww1zhU4nJ6wU+hQ3RMEsiDUPhPwaRP8N5LgERj4xCNmtiyOJ3IZNe0L6lULmFh2WwWmSDeuXPrmN69+86p3Z/x47MSunTseDgkJEx5/PjRLYOHDuhd+97o0aMzO3futdnjo6jwgQOve3zoQl9EwhqXFUO7du3A43LDpvXrZzdqmP6voKAgPg6pLF64aMLbox/eRr5wNs9GYzC5ZqsVeBwOsNl08HrcOP1NMj9R+4bnlRjjAg29F4nRNPE3ZLJJy9pkNAOdzQEeT0BYcvR5E/K5cOrYke3Hjh1575tvZt952muy7vN1FairwN9fgf8pUDZ31qJP+7w4aBSdwZOh5ktXXVrUrHn0I4WzF87n5ynUITFmuwVBWVV6QsRDR8lx6jK+fnLnEE10lyBVyPN4k2CwqOCl+MDusgGbyyWtJjaTA1YDMm4sYFHphHVygAdYfGTV0C2eRoxd9TodhIeqiL7NatKXlBTfMbocNtv2Hdtmfbtk3qYHL4sJn8ycNnDQ0HFmqx1YXC5w+CKSZlBVUUk8xXhMum3bpnVjZsz+ePHjLic0Dp0+7Uvv9Zt34PK1XMBs0NDwcDJNKRaLgXmPdcE4pZzcG6DVaiEpKQGOHj9CpiKTE9MgMS4edm7fBY0apQOLQYMrVy+By2kGsVgEBqOOgLbMZi1AJlPCsaMnoLi0jNxgaEyctkQPqQriVt6zZ0/CdKGeDVtZqFXDIQG86SA4QnCGoNBhs4DH6QAum0ksNpwIhBl0cmO0OxwgkkhI6wZvvlKpBCorSojmjEENgMtq200B30aO2b3m6z17ajw8Hnh9/O4b7fsMGLwPmTKr3QHq4FCiXUNg47JZYNP6n/q6XQ5jsdb+y1/dusTdmPPFxwtSUpNH4g0WQSgyH7WgDCgM8KNWikIHr69m+rL8AVBGrDAoKPBH+wwM8/YCCwO8aQG4fOHMl/1fHvLB3//V8ue3sGLpnDwGuGMCXht4nDaoqCwDPHYakwNSZTBU6wwkTxUncmtBWUy95PugDGuEulEESwhINPdAmcuF7KqnhskWKAgji+15Gp0C+/fv/6x7965ZtXu/7qfNG8LCovqiHILH48CalSuaTJ4+6dywYcMELVu2+j48vH6/AKVGe+l0u9xAoTgClIAIrzu8Rrt27UrY2127ds1WK+TdglSquCClCnQ6nb5eXLjst1Vat2b7rqSkBl3w/KFlzKEDB89cy8leGhyiipOIRMEUGkXA43J5dCZDKOTzGGazvoJJp/q9Lo/fYDQZKVS62eZ0OtxOL4UrFKnDwiJa+ikUVXhwKDU0TAkmvck+Z/r01tPnTT/3589Q3RrqKlBXgb+6Av8zoGzzyg0/dujc4xWLxQNOhw8KC0tzWndOSHpUQT8aPeGDD8dPmqUzWMAPPli+8ofXp08e/6tcyd8u27Jpn5QlS3/MpmMeoNcOLp8DtNUV+qKiO4dFIrmGz+GrFBJpqMflZeCIewDvKBwmuHC4gMkGt9dPfL3wKRiNPpEFYGGCtN8L6PyP2iAcV7RabGV5BQWmSm1VRXZ2tvmlgYN6oqgZmQE2V0jiV4Q8PgFlV86fXf3WW30GPenC+XjcxJk9evb9cOPm7fBcm3akRXb48C8QHh4ON3JyiAA/IS6WADAU/WOLBsFCubacMFtOm5Pou5x2F2HFdNpKqKgsBTR5xcDsu4UFUFZWBhazDYKC1KTVidqyxLQUotXavHkzmapMT00jDBC2RBGwyeVKOHv2NAmNRkbu3LlzBCARNtJiArFIANXaSmCxmZCTk0MAHJlKdLvvxex4CWDDqVMUclsM1eBy2iA0WA0NUlPg1s3ru6fNW/I7q4Jx7/2r9cuDXzlcWlVNjEiDNCE1oAznYl122Lx21XtOj6vS7KRtelxc0pPq/rD3B/frENm0SfNZySmJfexOxz2mzEXsHphsAVCoTHKuA+js7nWTdi+CMqwvti8RlCHt8zBQln3h7Px+Awa9+yz79U8vs3Hlwpt+ry3WZTeAx20ntioYpcYXy4DHk4DeZAYWnUFAmc3hhgCVATH1U0ChCgGn209E/jj8g6BMwOWBJlgF5WVFgMkMxP/NgTpRjAZLIEJ/ZMr27t39Rbdu3SbisU6d+lXTJo2bHabRaBxshRcXFTovXr7Yw+fzXGczaPHpTRptY9B5XBqDCVa71XL82KkXRSK2JCEhKUsgFMUW3r17t0/fvhEsJiWwaNG3b4iEvMiE+omjNeoQVni4EqZMmTnsk08/WlZb1zeHvRn11nsf3Ma2pVSiILKB+vHBf/o7evWKDXNC1CE9Q0ODIwU8PsilYrhTcLvw1q2c/Z369Hzi8ME/fd7rtldXgf/lCvzpX/j/X4r32djxr/Tp0/9bp8NdffnilQ3DRw9/pOC7d+9hE7BXKwAAIABJREFUUd8uWnTZYrcJfG4PVFSU5j/XKr3ek471xjVdiUgmDdab7GC1msHrturmzM5K27x59X3H7Ze79akXE5fynM3pYCUkJrUSyeThCqUy0eHx09lcARtDh7FlSFpTbidpl0nFAsBQdHwhq4S+VQLSvquJ0MGWnsFgJDo2t9tPbkIYHG0xmgITPp6YnJ2944nTVF9+ubCQSmeFUWg0UAZpiJjcZDETlsnr9gCbySJxRqhfUgcpoejOXVAFKYHBZsD58+fBoDeRliO2GVGwj0DL5/dAy8xmoDdUo2UJlJaWgFKhIDmGCELbd+gIPgodmCwOVJSXEg0YB7U9bDZs2byZtCHRW6lZs6aQnt4ITp0+TdgHzCpMTW9A/q4tLyMaoYqKcqBRMWYHcxDthGFD5g3/jkANWRHU+aDmBpklDosBGk0QUANuqKqsHLd4xfpfeXd98O7wlCGvvJpdXFEJTpcX1MGRwGYwiV7NYtbDji3r33faLLoirW3Nn2XK5s2bl3TjyhWuVC5RMOnUqgptqTI1MWFkvdh6nb1uFzhcbqJVjIisB1yBlOilUFeF4MvncRO3ftTa4bRro0aNCCglTBmj5jN+7Kl7fURTlnv18oIX+vZ/+0nX8v+F99f/uLDM57Wq/T4buBxWwpQhmywQ4MQxD8wmO5nIxdYhMBhgd/ogLqExCCRK8ASAtBAx0QB/igViEEuEoDeUE1Dm8QTAZfcCg86F1JQUYHPpQKF6YP36n14bNOjVH/D45y9YMSYuNnE2bo/FpsHhAwc22OyGBVaruYLL5aQ2adJsHYcjAL5QCFu2rJ84dconX+ByM+fO+6Bpesasa9euXRr26qsNnE67d+n3SxuePXsi5+Pxk8rYHKESTW5PHD+5tWvX5r1qa3386Ok8kVgcg/IGjBdbtODrzyZkjb/P2v2ZczJy6MigLp07L46Oie6Bx4ODNXw+B/JuXTkX26DB76x0/sy26patq0BdBZ69Av8zoOxpSpR9peSOQqGKsFhM4HXZYPG333Sdv2DWI93a3xr2QbOPs6bsZvFY4vIqA7HPqK4su/PVl1Ob7tmzoepJ2x4yZIiMRpO0e2Xo8LV8sRS8Xj8CDpNMIvKxGDQJjYKP+z7SklOqNcBg88Fqt5N/I2hChgktQRB44MQnTiei1xpOICI4Q+1a4Z38covVVHH61MnNZRV3ly9btrAY9wsnPjt06LXb7fW3x2lGZF/4fCFx8C8sLoLk5GSQScRQpdWCWCwkPl1OuwPKS0sAn7rROwpvcs2aNSfs1dETxwmbFR0dDUlJSYAj92g7goAJrTIuX7oIdrsVgoPU4Pb5ocpohbQGDUnI+bFjx4DP4ZLRfV11NURFRcD48ePJEACyXUePHgWRWEqAX58X+xPmxGoyk9ZoTFQUFBcXE3YQaxIXG0MAGerSkEnBFixhR1w1Giy+UAAJ8fXg5NFDoFYpoKJU23PFxi1kCARfE8e+F9+vf9/rZVXVBJQpVKHAYnGASaOCw2aCbZvXT/B4XQV8UdDmrKws95PO8aPenzt3rrqqqgojspgUiiff43GcqCgs5UdEhw/q0qnDJyaDnrS2nS43hEXVgDKXj0r0UwRwuV0Q8HkJKMOWcsOGDQlwR+k3gjIC0FH47/MDg+6HW9eyv+ne56WHZl8+6zH8HcvdunTu+qlTR8MYDC/PH7CDE0EZ5rXeGxJhs3iA9jZoH8NksyFAp4PTHYD6SRkgECnIpLXP7yfXnc/7b1Cm05fdB2XImEuESsICC0UsoDH9sHrl8pHDhr2xCI9p7ca9e8UiZUfUJQoFHNi6bdP7DKr3hN3uMgj5gi5NmmTMQ5aMJ+TB6jUrmsz7sqYlOHXq1IT0Bk0OlJWWFr7Yr38Gk0XzTpw0QTpz5kzL8eMnLvKE8gYKRSQIBAyTiE8R4zLTp8+f2Lt378n4gIX6N7fD7kxOi+f81bWdM3lmp6TklDcFQmGyUi6NZNK8ZaGJScF/9Xbq1ldXgboKPFsF6kDZb+r27cKNSwe90ue127crSEhxzpVzh7q/0O6hNhK46Jtvftz1o4mfbqJSKSyzxQg+twu02rI77ds0/cNO/riezp37KaZ+MUPLZHNJa+/zzz5r5PM57ioUioxgpUzKZDDjYuPj0vlCkUSqCFJZnS4Rjy+UeL0+wqyhXg1ftdOLPDaPCOHVqiDQ6atAKBQA+mxhoDGCNK+vRlNz+vRpZ25uLjstvSGgWSymCUilcpBI5WS6TSoVEw8xl9MJCoUMdFWVYDIYwe10EOB1+vRJ0uKMjIkmzFRpSTmkp6eTqcoTJ48RJo/HZoHdZoMOHdrB5YuXwB/wgba8AthcHjB4AmjXviOUFBUTcOWyO8ikWEx0NAEd2MbEthwCz+eeew5yrueS/6826CEyMhzKS0qJrkgulxHdGU6YIfjCJAEEY7jPeBy4DLZcyyq0hMVDVq6ktAikYh5hAVVSlZZFo2eOnTLlNtbxw1GjogcM6Zev1RsIKJPI1GRwAPVBHpcNdm3dODXg95VROeJFWVlZ9+TkT/9LOHXG7N5Wm/E5AYcnKioq2rho0aJduJbZ0z+ZFF8/9jPU8mGbjYCyiBhgCyTgwbYcMAibikzZg6AMa09nMQkoozNR5I8TfDSgBQDoNB/cuXXzu47dXnjj6ff0n1ti/Y/ffR0TGfl2/u0b4PPawB9w3mfKUEeHQx5sNgdMRhthzXDAxU+jgcdHhfiUTODypeDx+8gUBx3ZZI/vPlOGoAyvL8KUOf3AY9+zxOBSgUL3w/6DB2b06NJtXNaULzObNGl2gM3ic/B6qawort57YE/zJQvm3MJKzPhizpj0Rk1ms9g84PC58OOqH5IW3HPanzBhSmhmRuP9ZqvF8GKfPhl4jj6dkiWfNm2abvHixZ9kZrb5lMmS0DTBMpjy+eyBBQV3to+bMN6C13gg4AGJkAcTxn7QcNW6ZRf/zqrPnzIl452JE0//nduoW3ddBeoq8HQVqANlD9Trqzk/fPbSS0Mn6gwGKmZdlpfeLWyaERfxqJJ+OHpC/3fHf77a5vHSUPztspuwHWaY/sUkxdO2tBbMX/593359h5ktNqjSVtzJbJHyWFDXr99rMXyRpP/AwUOnMBhM0sLEthW2+9Bw0m6xEh8xCARqbso0jDKyg0QoIiP12Po8dfokXL5yhTBc6Iwvlykhql4snDp1Cpq3eI4YtqJdBa53+Y8/kL9jQLjL5SRTYAjGcq9fA6fHTUAPceKPjCHsGhrAoj/Y7t274c7d21BYcIfoy3gcbo2TPxWgabNM4AiEkJdfAG6ni7SZRAIecVg/fPAQseDAiCUEmnh8aCZrd7hIm+7W7XxIS04hrVSMa8JtYpJAdVUVaXsi+MQXAtHIyEhit4EtG2SR0LgWhyEoVB9YLGbSylRJ1GCz2xboS0snbDhwwPThe283f+XVIcdLK7VgdTpBJtcAj8MnoMzrtsPOLRu/9AdcOVSWdPmfAWVz5nw9srKyIk2lUsbp9VW/2IzGDW6Xy5+UUm9CSmLCAIfdRsCzw+mCkPAI4AgRcKAxBw0FhgSU4cgvAmKsC4IyPEYqmqziT5INFSA+ZRRww+3cnG+79uz35tN9Tfzzn97847dHzVZ9SxYrQICK02EiTBlO44qEEmCzeWA0mEEkktRo64hRLh0SUpsDhycBt8+LQamEKUNQJuKLQCIVwYOgzO3yA53ChrT0BkCjYySTH/Ly8mDN6rWd0xpkjJZKFO3xdwgTIw7s37XcbDBMz8r6OBcjWOfNXTAmNjZxFl8gBoFYCMtXfd947swvzmOlxmZlhbRunHncbrW7OnfsEIvX2VdfzW3x8aRJJ3r06CGYOPHzfKFYrZRKlVBSUgG5ubcqg8OCVfh7KRIJwajXWls0SxD881Wv22JdBeoq8J+uQB0ou3cGPhwz+d0xY8bN8PppLL2+Gp/Mi2dmfdRwwyPaj/369eMvWrCiqtxsZ1MYdDBoyyHgtt1cMH9m13Xr1hG25WleVy/drRYIeDKz2YQTjQvefue1J+p+Rvxr7KdjP5qYhdoqBE5oK8Fhc4HNYZEbNOqnBAKBlcfj8BFEoZM5MkR4k0dWCRkDuVJBgE9oeCSJMCoqKiGsFLYe0bQVAdKGDRtgxIjhxFZi+PDhkJqWQgT5KSlJ8M38BaRdWL9+fdBWV0FSUjKJRtq1axeZthQLMVfzDljNZrJt3A8EdwjMsG3kp9KAwWJBVEQEARDI/ly6fAEapKQSzRixO3C5CNuF1gUIsHQ6HSxbtpyASy6HRXRuKLlTqhTkGPC4LKYaXzTEJLVaN6wHAjwmE/dBCHeK7hArBARpankwcJgsMOoNC9PS09Q5t66efnPUyBnFZeVgsthBqQoGAU8IdAqA22mG3ds3L3Q5HYenfbkQp2Efaa3xuGtgzJjxCQql8jW/35ficNiDJRKh3ud15ZcWF51snJ76RnRkaDqCMuJcb3cQUIbtSzRJ9RPHNAr4fV4IeH8PypApQ/Nkwqb5vMAkGZBeuJVz7Yduvfq+9jTX5n/qs1tWzDd7XFZBANxgd5ihvLyUeHMhKGOxuETHiA8hfgSnZOKUeR+UYfwUgjIq0WZ6CVMmk0sIKMOHFmTKEJRx2HwyfYm2NUCjwM3cW1BWXgUulxf4PCEZuPH6XLBz28auPB5rby0Anz/rm/fik1O/ZLC4VEWQClauXtZ++pRPDmCtPvl8WuOMBg13Ohw2R68e3cPRW2z8x+NSZ8+bR1Ifdu3ad1YdFNmYL5RCRJQULl8uJC1YNPrFSLJt2zZ/O/qtIW9mZWXRs7KySLr8hyPfSwtQvabZ33xTZ2Xxn7og67ZbV4F/oAL/1aDsp2/XTJXIVfW1uuoivclYVFRSdGbO/C9OPljXwYOHR77Yb+D8zMxWnaq0ejq2ivT66ktfL5jbZuvWH42POwfFd6tKdFZbsLa6+u6+nds+mT178hNNSR+2vvnzVi/p0qnjcDRBpdMpMPnT8THL1y1/LLCb+vlX8wYMGvKOzmACnNBzuTyg01VZ0QcJNVPYulvwzbxPvl/y5ZQXX/xXc7vdRhEIhb0aNW44GkEXslqYq4gsFzrC45Rjbm4uMdpEtgUBGQKnE0ePQbcXukFQkBL27NkDBqOegLEOHTqQf9+8fhM6tu8AbC6H6L7CwsLh5MmTRM+F/67WVhFWLjY6pmYq0uUCk9EADRqkg1qjgbLKCqhXPxZMBgPRRGHGJRrHoi8aTl9iKxJvmsh0oWEtGseS4QOvn2jPHDY7Me61Wy1kOwqlnPwU8XlgMhsIw4YeTSj2x22j4SyCV9SYcfg8sNisBLyaqs3ApLPIMXM5jEImm349PDqqc1S9elCurYKw8GgQ8kVEU4ag7ND+3d9bTKb9DJ58U+2N82l+X8ePHy8TiGSvgZ8WxmQyOrLYDI3RYKimUn05HA7dwWNzUuLqR8X4PW5wOR1gtdkhOCwcOHwJ+ACd+ukQwGxHjJby+QlThn/w3KEtCIWK/lWY5wjgcbvIkAKTEYCigtsr23ToPORp9vU/8dmhQ1uzu7d+odzvtYsxBxZBGcZIISgTi6RE34fmzQjKHseUIVOMoEwqkhJQhkJ/1DS6XD7wuAPAYrFJGx7F+vg6fyEbpFIFFBWWEQsMBGVXrl44lnPlXM+5c+fqa2sx5dMpLTJbtNkGVIZUExoCu/ZsnzTm3Tcm4/sLF343KjQkbJrP6zF36dhBjYHq06ZMyZw0bdopfH/i+KyeHTp23xISGgYWu4247VNoDAKiMQP2xx+WHWXQ6edD1Op4iYCXER4SIuGzGSDic8DltFauXv7j66M//3THf+K81G2zrgJ1Ffh7K/BfC8pmjZvS692x41aZrC4umqCiEBhFz3Q61en1ull2m8VKY9CZfIGIZTRbSVvE43SBw27PaZwR/UirjN+ejveGvxf/1dKvbjziNFFGjhzfKz4hoaNco4lXKpRBfo/Xr6vWVlpNhpJbeQV79SabedKET7eivYM/4EHH9XVDhvW9n035sPV+ljXj80EDX/lEpzcQMOZwu7xXr+Ys3rl325LR74w5GRISwsVhg/KK0qKe3Vrf92Eb8sp7s2Lj4j5A4IETldrqStLqQoE/skXXrlyFFi2eI7ouBECoJcu5dgVsdjs0SE+F4NBQ2LJ1M0jlEuKujxOVRp0REhOTCNDBdiWybgh4ykoriFUD6sEQWMllMsLaIDDCyJjQ0HCQy6VQWlEOQrGItC+RxULw1axZBmk1ItuHwdHYJkVXfwRWCBYRcOL20HgWl8OoHWTfsGWK1hgo+C8pvAtGU809FAElAjtsa2KLFMEKBcPFaXSo0uvINGdRQQlp+eJ+4k0bcxEEUhF06doNbt0ugKioeOChDxyTQUDZmZNHtusqK/YAW7oiKyurplf6B1+BQIAydebssTQaM53F5Ebz+fwoj9fNdDpsWvB7rrtd9ny1Qta1fmx0DLq512Q81nilYbsMJ1bRAsV7j5/D+qIvHYKylAZphOmsBWX4dwRlTBodaBQPlN4pWPd8p66Pvb7+4GH8rR97b3j/+PZtWlxx2M10wpTZrQSUUekMwHBtNpsLOp0eREIZ0UE+qCnjCWSkfYnlwS+4WlAmV0gJU2ZDqYHLR5gyvAbQnBjblDiseeLkWcAhAp8PY6oowKAH4OiJAy+PG/P+Wgq6ztx7ZWVl8Zs3bnWRxubXkykVUFhcqNu5dbVao9H4EpPSD3JYrNZUir+sQ7s2GtRffjH1s8ZfzJxL2pv4OrT/ZEGQWh2JPnMWqxXkqiBwevwgFEtIEgFayyD7i5FIbrsNPDYLiLhMUMqEcP7UsU0tenZH8+O/9PUgM/eXrrhuZXUVqKvAH67Afy0owwrs2bD7J01YVBMmR6hmsNgc9A+r1T6RXEC/n0ToYJvLYbeCxaS/OW/+7JYbNix74sTk4yo89v2st18e8soYdWhYmMcHVASF+OJymeB1AzidLmCykOmgEMaHmJ1ajUCl+GHcR+9l7t27gTxRP+w1auSYgR+Nm7iqolJLNEU4IVqprdzx0ktde+DnDxw8d53OoMWjtQUCm7SkiPvnePqs724ajebY+Ph44LDYcPDwIWJp0bV7N8JAGXR6UMlVBAzFxtQjoAZvWKWlxYRRwim+oOCgmhgXmwWuXs0hOquqCi0BAtjqRDYM2SkMc8cXAiWMSGqemUnakQioEDSpg4KBx+dATs5VCA4NgbsFNbFIW7duJS3KzMxmJMapYYMG5P9xAhM90lq0aEHalwj+1GoV0ahVaSsIG4bt0tjYWLDaLFB8txAMBh0BNOERoSQ1ANuaOLmJIAbTTBWqIPBTqERIj/YIXA4H6AEKlFUWg1DIhbDoCGLbkX0th4AyzDBk0Wngcpjg0vlTh8vLitbQ2IpVWVlZzj/8GwcAH33ySapEIunt91FaedwBhkwqC6ZSwWkw6K77vM6THpdDGxYa1L9edGQXnLp12W1gtdofCcrwOsbBiQdBGaLOWqYMKTVszQZ8DigtuL2mTZfuA59mf/+uzy79em5zoNM8w9985+xvtzFq4AsJz7drmePzIt4N3GPKyshEaS0oq67WgVAgBTpGL9Fo4PZSIC65GfCFciL09+Pk6b32JTJlmEaBoAx/Z2pAmRfYPD7Ui4kl1ho0Gh0OHDwGGL2E/mbY5rbbjHDsxKEW0yZP+l1m7a4tPx/lCKUtWVwOiCRi+Oabb9pKBEJPy5YZP1PAx6FCoKh1y+ZhTA4dPnh3dMSXCxYU1h7n4oU/LkxOSX0TI6LI+avWAYfHA4FEQgZ9cKjE7cABByewaFSgBrwBisflcDst2Y3btsj8O85JYXZeRUh4uHTNT6s7DH7z1V9+u43963a/brGaz/Z+7aXHpoz8HftWt866CvyvVOC/GpThSRwwYIC8QWrGgIiIuAy5ShNMozJVLBYnnMFgcHCc3uMNAINBBZfdCLNmZDVbvW7pn5pG2rZp/+kmGa2aYjC50+OtAVwWK2Hp8CZpc3iIL5fFZiPaGH/AC0a9HltmIJMIQKctrT54YM+yj8a/89AonNzcEovfR+F7fAHi22TSVV9euXpR8x07dhC2ZsKEqdNat31+HI8vJDearTu3r/hs/Huv9O4/YkSHjh0WowcSWmYgG4aMVnRsNJRXVgCfy4MzZ86Avqqa2CpIJRLSfsRWKAIwZLP4fB4UlxUT3VZmi+aESbudVwCx9epDwOcj7UcEcfiyWR2EGXO7XITlatqkGdGyOcl0qhZCQsLAYbOCUiUHo1FPhg1wf1auXEkYM2QukGlDvzH8eedOAdG5cVgswpzhMALGHmH7Mi4+9t4yXKI9CwT8kHPtGphMBggJCSG5h26Pk7BrFqPhns7KByKpBHr06g0HDhwCrytAmDCDtprE5KiCJKAzG6B3n75wp6gY2GwRBGs0ZLrW57HBhbMnDpYWF/zA5Gs2Pq0lxuRp0zpV63TB0dGxI/XVRo9ILHHZrBaT2WQ8wWUzbldXV5YnJ8X/KykhdpDLaSfnCmO7cBBDrggCN4J5XwBoTBa5vkjMUmUlAa0ISrF+mIdK/MoCAQj4faR9Sad6QV9etq1pqzY9/698wX01a2pTs87sZ9H91o+mzLzPOH/4xstdmmc22oWmsRSKn+Sp4nVDo9cEbCOY0lZWgUKqIu1L9ClDoX+9hCaATBnJobwHymqF/kFqJZSV3wG32wl2uxs8bh8IxBLQaDQgkyuIMe3BA0dBIVcT5hynlG/dvJaTf/fawEnjxv0OiHz79XejQqPqz+Xw+LTwyAhYu3btHalIVBAepmlLowbMFIq38PkWLZIxKeDt9z8QLFy40Fpb9y0bd52Liq7fyOsJAJcvIKbEmNOKgykOnA51uc0Oh6NSW1l+uayocKXP4j46bsY409913pZ89fWgtm26rlQog+DMmeNftnuhw/3UhxkTJ9fv3eeldcHBoSlsFs26ZO4XQW88JTv8d+133XrrKvDfVoH/elD22xPWpcuwRu++98H+EE2oGJ+M0R2dzghA3o0LZzp1bZrxrCcYp6rmzlh0TShVh1kcDjCYTeRmareZQSISmQ26ap3d4XRKFBqe0eqQ+IAhYHG4wOMwyRey3+MEIZ8NQUFSCPjcYDLoLevW/jT+08/HLajdp++XbTjYvkPnNiUlZQSomE0Gw55tWwcuWvLlngf3+/z560Y/BURenw+oDCZ88fnUDzt27jyWzWYr9HojuWlXV2prgqspON0WgNDQUNI6jAgNI0zXhfPnyTZQg4VP8jKFjLQnA9QAATrNmjWDffsOQFpqA9L6RMd8ZMsQ8KFGSygQQ0pKCgFHyGDhVGaNwzxaPDgI04Xbjo+LJf5nyGCiDg33o6CgAC5evEjAE4IMXKdaHXTPyNZN3kdWDkEXph7getGPDAEKtpxwOXwxGBjUziLtyxs3cqCsvISwD7hdZN9QOM/ksIHN4kNZSTkkxCXA+dOnSban3WEEFp8DgwYPIaCMyRQQUBbwegjjdPHcqbOFd/O+ZfH1q7OyNjyVT9nYSeNftTmcMXGxyYMMWr2LQqFU0Jl0U8DnswYC/tM6XVlZeLB6WGpyYqeAzw8uhw2sDjvRG8kUQeDxEhkZObfI+j0MlGH7EkEZqQOdVrOA3wl2o2Fz4xat+jzrdf4sy32/4OvXgE7XFGdfnZv1ADCpXdeNK9mVCoWMP2vazPYz5s8nms8xw1/q27p1sw2klUz1kynZyiotOSahBC0x2FBRXgkquZoI/VGegKAMfcpqLTFqQRn6lAl5QqIpq9aVEsbU6fQSUEahM8h1yuXVtC+P/HICmAwOcLlC0GorwKCvPHen6PqrkydN+p0B89SsqXGNMlsfYbDYSrFERh46LGYjeFx2cNhNl5RKib1Jw/TmDDoV3nznfd53331HHpxGvzO27bDXXz+ABs1A4QCXxYHiojtaXVXFoarK0jN37+btmTlv5s1nqfWzLnNo575j0fWSWjCYHDhwaN+IIa/1X4LrWrTom2FdO3SfZ9I7+DKxDB8eS8Qh4tBn3U7dcnUVqKvA4yvwPwfKduy4tKNhelo3g8EBVosdeAI+cDl0+OXg1rnDRvR9pMv/ky6k0mJTJZsnVFZUGwhjYbMYnaZq7cXcq5f2XD106csNpzY4atcRXb9l87kLvjseHBIKbpcdKlDAHPDniYS8UA6bzkaROpPFIG3VO0XFZyaMm9gxODy4xaefTdmJgATBj9Vk9l+7enHOuLEjP/ztvq1evflseFRUY7SPcHm8cPbsWQgK0hBwhDdwFDYjcMIJTPT+QiYPjVsxc/LqtWz0LiPv11osIJOAoAhZMNSIIauFk3C3buVDz569QKkIIhFGP//8M1y5nE3exxdaWGArEteNrCQyd2j+iiAPgROmHlgtKNYWA4vDIXmX2ILDz6HFBQInXBcyI0d/+YX8pFOBHD+CEWTyDPpqYt2B6yMmsRIUc1cDtmjRyR61cxifc/DgQZIkwOdxiBgembZu3bvDrfy8mtagMgTMRjO47XYwWfXA47EgKFQDrVo/D4UlpQDAgtCQEKD4fUAJuCD7wpnc/LzcqSxB0OqnscQYNWqUUB6i/NhudzVUBWkyXRaX1e1w5nJ5XBOVShX6vJ7SAHjswWpll8T4WI3ZaAKH00aYR4lMDjKFEjx+CnhQ80RnEBYMzymySMgEIoglliMPMGUcNovoJangBr/TsTW5UdP7LvJPuq7/7PuzsrKUPfv1u6EMUksrtNX6bTt2vT127Ps/Pbjey5euWZUKGe/ShTPFd2/dnFlcnHcq4PfWT09LXI1mxVSqnwD/Sm05OTbMNEVQVl5eCWqluibf8iGgDM1j8QsOByIEXAFpl9vsejJ9Wdu+5PAFhOmlM2hApzFg3bqNuUHq0LjKCp3X6XTaO7R/Xnjh4unlN65dGPkw7eCiRcu/D4uIHsblCUhWJQaesxhUsFr1RxQyiTs9Lbl2nDl9AAAgAElEQVQ9srlTxs8Uz/huBmG6zp+5pmOx2VIKgwVsthhu386/3bF9g5inrfXsKVPCP5g48X5L9GmXf/DzF05fLlcoQ4IkUhkIxDVPNbNnf9W+5ws99+BzD48tAp/H6169bHHLj76Y+Lt285/Zdt2ydRWoq8C/K/A/A8refvPjzuMmfraESqEH66otqNtwarVaRkpqKo3LpcLKlQtfHz/+7cdmWz7qwtm+49juho0zOpdUlINeb0AwcGHOtFldDx78qfJhy2zfdTI7vWmzlKLSCvA6bXD27KnlH4waPHTw4JEtOnXslMXjcDIioqJ4OGFGY7GJ+NdksRDAgqyQyaiH6sqKfa8M6t7xYevv2fOltmPHf/wzUOi0m3l5RB+DIKaWUUKmSqVSEWbp5vUb4LyXChAXHw/pDdPgu+++Iw7xqN1CoPP222+DSqUkYGnHjh3Q64WekH/7FgEKJWVlxJoAPcXCwsLg1ImThNnCNiLaZ2BLEvVqd+8WESahbbsOBFzhH8y0DAlWQ2HhXXKjxeUQ9CHw7Ny5M1kfsnb4fxKRiKwr+9IFwqbh+tFSA5kJPBY8PjaCPpGIgE008sXPoWbnzJnTaHUBHq8LSouLoGGjBqT1ymSxSGC3yWSBmIhYkjuKkU1msxHMVgMweWwY9tpwKCmvAI+HCmGhoZg4SUBZzpUL2pyr2aNnfrVk9eO+ULKyJva02YxVFAr3Cjq6v/PBO0ma8NC5Vqu9iUKmFLptnkKHxXbR7XWX0Kg0B4YCUelUamiIakBCfGyo04Zu9jWgTCyVgVSObvXUJ4KyB6cvkSnDuDAWIwB+h+NcfIOG/2iszsF9+y8qVeoGCMjlSiVs2Lxl9isD+304Z856zujRLzp+/vnYvqjI0PYiIQ+Wfb9wnMtmqmLRae0SE+oNQCd/+j1QVlJeY9cilooIWK+o0IIKHwj8vwZltUJ/ZIrxCw7tQfgcPrDYDHB7LPenL1Hoj478COAlUiFeCjBj9lfTpBKVxuPyK+PjEzsrFTLgcJiwcvmCjMmTJ5/57bmeMCEro9XznXY7XV4JToLiQ4Y/4AIWLbCVwfAzmzRs1IVJZwCNwyHftV9kzR3Ru1+fxS6PmwwZSKRKWDB/fqsZM8YdfdKNKWtoFrtF37Y7omJj26GGDTWePqfZcuTgzzP7DBk45UnLP+r9UaNGsYYMHOZQKEMpKK3QBPMo48ZNixo6dOAlt8shxN+hwvy7xmOHjwwZPfGduqnPZy103XJ1FfgDFfivB2V9uveJG/PhJ4vqxyW3MJqsdCqF7SsvryxftWLV5wOGDJysUCpVfAEdPvt0bOslS+Ye+QM1+91Hcm7p9C6PR4J+UA6Hw/XZF5PCD25/OCC7kXM3RyRTJWgNZjKJWFiQe+HF3h0aPbjSXh16KfsNGbpcoVI3Z3GFpM3pC/hJe49Bp0Be7o2jw1/t3epx+3rg0FlDtV4vvp57Cxo1akLsL5AxQpCD4vqMJk1hz65dkH8rD6LCI8h0YmbLFpB3Ox9WrFgBdpeDgBpsWaI7//Wr14iW7OWXBoBcKr2fK5l7Kw+kMgVo1CrS1szPz4P169eDQaeD999/n2jCENhdu36DMHX14xJIWxTZLfQ2Q80Uj8cFiawmPslisda0Tfl8sj6LyUT+HaLR1LSHTAbS+ty1awdx6G/fvj2pC7ZgaycrI6KjCLOC20BGpV69aLiRc41oiVhMJhkK0ASp4Vb+TQLKUOvHonFIiw+zOXGwgSdkEcA5eOhQqNIbwOHwE1CGPmUIym5ez7ZcvnjutVnzvt/wuPPw1ltvtI2Kisi8c6fg7LVreQfj0+LbK1TKj4M0IS0sJpvTaXEcpgNcr67W7+Dz2dUMBoNtdVgjIyPCxjZskNLYYUXzWDuZvhSIJCCTq0hYvNdPASodh1V8BFxjDBaCaDyPtUxZrdAfwQbFHwAm3Q9euy03Mb1x/LNc58+6TNaYMfLMDp02qlSaVjQGg4S7nzhxav2l88deRfZp3aYDS9JSEocLeQz4funCt3xeu07K5w4JD9N0QaNeBJWoayyvQMYSiOYPzyuygwjKAH3b7pnHPti+fBCUIVOGwzW1oAwzYhGUCfhiMgjCYDOJ792an9bPNZssBo0mYpBGHRaLMWVSmRCKC/Ounj17LO1hrOi3361ZFRYWORCzZ1E/Fgh44UbOhay01PjWDVJSW9PpTBedzWIPHvwBb+yYkdUOh5vN4qNukgdVFSV3M5o1iHwssB81NuTlocMPieVB9Sp1RsDvAyoONrgcIJVygc9lwNUrF/c0a9Wyy7Oco6ysLGa/3gNdfIEEKFQGrPpp9exu3bu/zmIyRDQKQEVpyeUDh0+2ysp6x/ws669bpq4CdRX44xX4Pw3KVn46/EhFWWVhibZqwbxtp3/3lPqkw9yycuPi1u069Lc43CIqjQlV1Ua3Xqe7tW7N2pe/+3HG1ZyrFUauUCji8lgwdPAQ0Z49q5/pS+fmbYNVbzDy8Ond73XbGqSE8n+7b8uWrt3apWuXbh5vgFZUWkbG3j1uu3b+V7Oabd68puBhx9K//4jhw4aPXIITgtiewwxJo77KPf2LrPTDhx8fMv7d92vPWiyOxpiViawXjt23at2StBKxfdMgLRVKi4qhqqySuJ4jc2UwGolvksPlhHJtBQFF/fv3Jy7nJ48dBxqFCu3atIF60TGkHdi4cRPYtG0r9HihFzAZNKILs9mssHPnTogICyN+Y3jzxIDyRk2aEkCI4eUJickENPEFXNi0YQNMmTIFbA7U+TihsLCI6MMCFAoBhZ574exqlaqmTVdRRsDd3r27SRuyadOmhPXCdmtUvRjSAkVGEPVxaDxLcjDj4iA0WA1FRYVkMABNdEuLS8DutIHRVA0adQj07PYCbN+6A1KTkkl9SiuLoGFGI1CHhILZipYUXggPC7vPlBXkXbefO3e6++yvlh563HWI2aKpqfG9GjRIG3z+0sXVepPFk9wgdQqbw4svLy8rc+gsa+Uy+a1AIPB9rd/ZiBEj5KkNEhekJCe+GPC4SV2wxVoLyrxAA58fLRsYpCXr9XoIKMP2JWrtEIxh+xLBGWFIqRRgUGkETFKdzuJNm1Z1mzC1xsj0n3ytXbvp24iI6JdkSoWIxxPA+QuX9vTo0qrL/MUbZ7Z/vuWHwcEKWPzNV6NKim6fCwmSvJOSkvCy3WYCNoMObpcTqqu14PUj40shXmw6bRWoVRryu4HtS4xZQqE/OvrXTl+iTxkyZagpw+vNYq3+lU8ZmsdiO1+qEIDX54UVy1esNNscd0QCZQN1UEh3IV9C7FbUQVJYsWLJsI8+Gr3stzX7cu63sxITG3xAAQYZPglSy+Dwgd07m7do0qB+bEyw1+mxcEVC4ZoV235Ka9D4JTwGKoMKQj4Lpo+ZJFi44d8DAL9d96bl67a1atuhh85kA6+PQqYy8SEEbTZwSAjNkYNDgoDDosLiad/yP5z9oe1pz2lWVha1TatO+sioGJFILIPbdwsBASau/05+3rFu3Vs997TrrPt8XQXqKvBsFfhHQVn3hg25cjlzqsthtTCpsi9+/OWXR1oJvPt8vaYNG6Wezr50BWxOVyFbJDvsozIWf73jzB+ajtz0w4/be/d7uXuVzuDTm23uCq3WeDPv5q433nzldSxV69atxcuXryunMDhsk8lkT44P5T1bCQFycyq0brdTgTcHpPoXLFj0Vtbk9xZ+MWPp9OiYeq2bNstIY9CZLDRexRF3FPZXlpfpt2xe89p333219VHbnTZ1wdcvvTz07TJtFQEeeAOOjgiGQ/t2LX1/zJvkOB71GjjwjVFxiSnzU9MbwslTZwjTgK7lCGIuX74IhUV3oXO7dmCo1MHpk6dAExIMHp8XklJSAFsrPKEAAhQgLBmLwYQflnxP3PiRcfG43SSUvEu3rrBjz27o2LkTWExmYn9x7Uo2EemjwWyvXr1g+fLlJL+yW7ceIJXLCXAwGIzEYgMZtGqtlkxGJqekkYlL/OzVq1eBwWKTthIyYLjPGCWEbU1dtZZYYQi4PALSagK3MaAbICcnB9TqYNBW1Tia4PrQfoPNYUL9erGEIXTabWQaNC62PgSHqOBG7lVi1RGsDCHmsDeuXYW4uFhg8ZhgcVqhbYeO4Pb6wGb3QkRY5H1NWdGdPO/ZU8e7zJy3dP+TrpvBg/uFRUVHvasJCW11/dbNish6sV0rtFUIEPMlHP4JagD2TZqUtaZ2PXiTVAZJ5iclJrxF9fsIKDNZcXhCAlKZiviUISjDOzJqrh4EZQgwapky/InsYe30JQr9qS733f07NnV9J2va9Sft99/x/rp12z4PCtaM5PEEsqjoWNiz95dNTq+PlpIQ1zMiXAUrv//209LygnNhalXf6PDgYQG/h0QgYfvVaDKAz4fn3AcYeIqgLDQ47D4oQ0uMqPoNgc0V38++DKB6P0C57+ivrSomoBuF/mj6L+BLQaMJArlCBAGaD35c9uMqLkdordbZaCplcC+RSCbHyeTwUBVUVZfpmjRJkT9Yl8+/mD7ouefarbRaXMBkoJbSD0IRF6ymSpArxBATHYmDJK4hL72eMP6TSbfdngDgZLZMIYGzxw6v7zegW/9H1XnX9j1nI2MSGzvcgRrbD68b3Daz5WbO1flXzv8yv2Gjlq/WS0r/nMPnMWOiQmHf3h3zu/fu8e6znLeL566U8YUiNY8nARwGQjNb/P36cvbs5qtW1Qxf1L3qKlBXgb+/Av8YKOvRXC4QUYXv16uX+G5FRZmUx+Oem7XhGNG2tE1P7cY02/bvyc934b9Hd0+akBQTPCXgsgOCsmqD6aKfxtUx+fK7IoVy6dc7zz9RaPrLykUnAkDJZHJ5pZV6c/HmHT8PXrV9e35tSV977bVhkyZlfR/w0+HcuXN7+73Yo/Ozlnvrhn07wyPCu/L5AuKIz2DxgCfkgdnmBZQa4xQYtv7Q2VtbXgIOsyl7996db/7ww1eP9CN7bdDbPT+dPHULAjKX20O8tzBOKFijBLVCAetXrZg++uN3xz9qnzdu3l+Wl1+gZrA5EBoWRsT+UdERoFYpa0APkw7xsfWBTWfA9Ws5ZBtNmjWFo8ePA41Jh+49XiCj+dg6jIiIAJ1WB/m3bkFB/m3gc7hgNpkgKjoacvNuQf34OGImW1pcTDRnQj4f2rdvC5cvX4Z9+/bV2DIEKNAkIwM6duwIt+8gMVgT/4MGtNh+q9briF4IWT1kHBs3bgwMNgv8Hh+m5ZAXAgwWk07aVmKBEGQyCQFdQhEfLDZ0+feSfyPDRtgiKpXo2fD/8Rhu5Fwl20RWraKsHJplNgWfzwUnT5wAOgZd80XkRoQ3/uTUBKgy6uH5Nm1qvMzsLggPjwQESQG/G0qLbgfOnDjeefq8JfsofyBm6ZVXXnwuKq7+VJFM3txoRvG+Cz3W7gjonKNFd0+9OXfuvwdBEJQJhezZLVpkvu9xYkB7DShD41iZVAW1TBmCMgxcQlCGmZ/YvkRQhseOtWSy2OQnsoUcBgO9rsBrN+Xkzpqbym/Zkt7lnXfI79s//Vq3afdyhUz5El8sZYaERMK5C5dAo1aCSi6Ek0f3b71+NXtNSLB8ZGRYUGuvy0GGSLAOJrORXEs+QPE/HRMsICw4jJznAI0GTg8FomPTgMUSggdDi8h1FwC/LwASoQTUGiWUlBaQdrDD4SGgjMcVQ3R0JAiFbPD47LB06ZLJ2ir9DSZbSJeJ1e05bGEvpVLJV8qlEBEZCmvXrJiZX3B9EofDYbLZ7B4tWj6/hMnmccBLA7PZCpjKwedzwGzW+hKT6tNCwyJIcsCG9TsONcto2YbHFYLL7QQGCyCmnuqR37/nTp4v4EsUkQjI0PoEjzEn+/Kal17s+CuPuf0/nzkVHhWToZDy4Pq1cz83b9Wy07Ocz19+OVWoUmnC0KLD5wuAWKoEmZgLR46cvub1OLI9TnOhz2ErN+lLT74xduzfGpT+LPtft0xdBf5bKvCPgLLxvTJ2hKv43UpL7kJEbBI4vT5wuSxwJbfwRatHaPIxhG9RKJRLXrCu8tq0XZqmhsxrECUBr0UPdAoXLl68DhezKwvEMhazW89eIb+cvRa2cN+14kedhJcyQvt3TK+3Vs5ngYdOhSOnri6ed7joXw9+ftmPq892fL5tY7fF6n3njVek20+csPyZk7pu7fYtcXFJLSwWh1wqVwE+EaPWBVsNLrcD/D6XvrjozoUDB3YuXLXqu0eyY7gPbwwf23vsxxM3GIwmqs2OXmEuyL1+dXf2leyjPbp2+yAoSCPHtkp29sVtLw7o+CvPqS5d+gWlpjVcEBtfv3eFVgtSKfqAGQkwQRCjR11X/fpkchHd8bFFiW0+nES12sxgttohNq4ecUzHmBkEcKjdQu+ys6fPED8yFODjZCQCvZLyUsjIyCATp+hxhq3N6JhIkse4atUqEpuENxSBWETAQWhIOLRt3w6BMFkPZmOSKUqDgQj3GUwa0avhJFtVdTV6pxLmB6ObcBCgR48ehG3D9212C+iqysHhsEN0dAwBJchW4mAAtk3xM9gyRc3a/v37oUVmc8Ka4TlB3ZxSKYemjZuQG3dZWQVER9cjjGRu7nUCNNEaA+0ScHgA91ETpCKtURoVyMDAkV+OtguJYJ40m0UuqU7H0AOwyjA0EQC9r9wPxi+90O+FZJUmaKZYJunEYrOJntBmNC/QlZbMWLt226+uZXRWV8rFU1NSUz4Ev7vms04HMJhcUMiDwBOgAoXKqgEd1AB4XS7Q63TE7w0tTbDedBYbOFx0pq8Z8EAzep/LDlxK4Gp8eqOUP3OtP+2yc6bMCTZ7/S6wAHg5fpHF6ZQnxCV+HFM/tgeXJyTn1+txQohGCYcP7dl083r2yiCZ9MWoCPXLXpeNAE/UHrq9bnKd8ARCYmWB5wq1jDVDHiJwun0QEh4LfL4MfIEAeJElu/cSigTE3sVpt5KpX5fDTTRlbJYAkpITiHM/leGD6TMnvyzg82VVOtslv5tKSUpKm6GQazIZDBbxteNyWbB+80/z2Swar2lG09fw+qT4AbQVVaU3sq/+ixoIVNZPihnqcTu8TZpnvCOVqYFO50PO9bvAZfGAz2MDg+KFnVs3dHj7o7cfyrKuX71xWXxi8lA83xQaFUqKim9t3b638ddfZ/1OXnHkyLUShVIRHKTkw6Z1y4e9PnLk79qrTzpfn3w0PbFD107XkB3Hh0r8rqADE+RyBdCoLLI4l0chwe5CHtVbWpZ/KjI2tq6l+aTC1r1fV4FnqMDfDspGdGraon6w7Ji57Cbw2DQ4fuYWsNkAYRoVaKIT9Icu3dlL5cl7AZXmo/rd+wLeKs3gvm0zrpzaBeyAE/yOAASrwkAdHAl0FgeqrVY4fD536+VSyytn8vW/+5LqmRYhHvVqF0MUywmH924G4DGgUOfTf7ZXL3uwPsOHjXjr5T59P92x8afX5y5btu0Zave7RXq17SXr0KfndKUqJIESoAtMVou5tLgk925hwe6lS2du/iPbePfdTwaN/zhrZUlpBdHQsNh0KC29e3rQgO7NcPkJE6Z+0eb5Tu+zmHwOivAvXTqzdeDgrsTiYMvWA+fUwWGNzl84Czk3cDpRTZ568WbdvFkzwhohc4KaLBT6/7RuLbz+xpvENBbtLxCAoEUITlkiY4SMFXo1YRsRGTO8CaKDPv4dNWH4fllljWfardyawHCFREyGAzZv2EgE+Sj0R70aCRun06C6Sg/PtW5FwCCuIzw0nIAwDAbHKUoEVDjZietEgIWsD4KPmOhYOHLkCCAbiceAACyzeVNAIbjb7SLvYfA43uDxz80bN4nQPza2HjRq1Ii0KG/l5RImCUHO8eNHyT51aNfxnteXj4A+FIejLqvg7h0CIjt0aAccLgvQmiIsLAQQJSLIqaysgJ/37e0ok/HOQ06J1RoezuAzIdJi9oYCg6lUqOTismrtQafZXODwOaKio6JfMjssw0QSsdrpciFz5ztx5OjYFYtXzPntddGvXz9a48YNJjzXssVnHpeNtHdtDhcwmGxQKoKJeSwFmCTAGrV3bo8DTDpsC+sgMjSEDABgKw2d5oFCJy011JVRfG5gBjzX66ek1zj8/gOvpQuXdo2Mip7NF0gi2Vw+y4ftb3+AHAsygOgxhiBZqZKCWqWAn9YsX6gtL9kYqpEPiQ4PHuq0mcj0JU6g2nHgweEEDo8PNDqTRGRpVEoCIlgcIThdPogIrw8cvhj8/kCNNRsipnu+dBwO6x4os6I5K7jdmOIgIsMRIiEHvAEHTJn8aSaPRysVCJSBkpJqp9dLCW3SpOU+VVCYDLMpJXI0M3aCzlgFNqsRmDQa5N+4uTc//8aIOXPm3AfX876cntmzT98TcmU4VFSZwWzE2CQ6iPgsuHrh9O4e/Tt2fVj5Z0z9skf7Dl22oebOHwDQVlaUtHq+0e98wT7/5PPkfn0H7AcaV4XaL4rfrktIjf9Va/WPnt6fd5+6EBwako5tYbfHRdI+qiq1wOFw7yI57ff7mR6v18lkUGlCHsNfrS35qVWnf5vL/tHt1H2urgJ1FXhyBf52UDZxxIufZB87+LnXpANwAESFsEElkYGYJQa9ywclNCZQRXIwVhpAyGSAkO6DisIbQAc70AMAEUECMFRaICxYCE2eawXlbj+sP3D6romiWuNmcVccPnH+VyaLE3o3XNazdfrQ6txLYDaWgNFnAS9XA28ty/vbj/XJ5X78Jzp27Cf9cdnKkpKySg622BBsuD3W2/O/mpy6b9+++wLeH5dtOhKkicgUicR0uVQE69au+aFH716DA4EAI/vKNSguLoTSikpITk4kwc0FBfmE7cLWYFy9WGIn0adPH+jWrRu8O/p96NSpEwEqyEKgrgxBDQIhvGmiGz7uC2Ff6HQICwklbUT8PAKjqznXCCsVFRlRA6oKi2Hjxo1g0FURXzPUgGEO55tvvgV8kRC+/vpraNe+PbkhooeZQWcgN2XcvytXskmbEYcRsNWKLB3aYCDIqw0UdzmxveiDBQsWwFfz5oDDZgKr1QTHjp0g3mMIAnG9mIuIn0tOTIKwsFDydwSJUpmYAD48VmTRIsJqcjVxX7H1SaUxMAUCtm7fQraNQwIoEMcIqsjIcNKewlqYTEbYsW1Ld4WQf9lp8doCQp/fZ2c19gH1+QAlkExjsAJun9tIpVF1EqkowWKzJFRWazURUZE0UluH67ZSKrt14/LVaRF3S07pkpNpeHV8/fXXpKX4zfwvP0pLT52OZrXItNqd7oeCMuSCPF7n70AZg84hoAyn6fBmi6CM6vcAG3zX6yWn/WOgLPvk2XNCmYw419MZLNSHkslBbD9iC9dsr7HvQzZSJheDQa+FLevW9pTIBd1iwjX/j73vAJOqyrZelXPqqu6urs45QpNzTipJUcGIYhidUQaVQUBF7TFnGBERHERFBcQxIyhIzrm76ZxzqKqunNP/7dM24zg46uib997/uN/nwFC3bt177rl1Vq299lp3+j128HkReF1OOJx2Zj5MekMCZXQPY2PJiT8AoVjBQFlyUhYDZaEQOfpzGJNIoIz0hSTCJ6aM5jP515GDv0oZhcTkJFZy5/DDWPrkg9qVRX8PHqdzW7P2vef1sQlLFSo1E+jT8+Fw0XkBxw/te/rRRx5ccbEnu7WlySsUaUQCiQIVlY1M1yYXC7Fq1XN/emXVk/8ExukY+/eesqh1OjXFr0kl8vDWLa+Lvs+4Llu0LOmKWTO+0McaGNvJBwfUIblh3cq0p157reGXfgetf23Tc2MmTloWDPnA53Ig4gOffvzRfX96+MFXf+mxLu1/aQQujcCvH4H/UqBy9aSByQGL+dauxuYFQiBVJuRBKxMiVqNBXko/HCk5D2e0HBGJFNKIEEJ/CKKAG3ZzFyg5hR/xQScRIFGngFbOhy4hCV18KbbtPYmAJMYZ4In2BIP+J/edOM+Cfmdn6wxDMmPaOqrKkRbNQ//+GWjsaQJHmYDT1bzl6w5UPf/rh+y/7gjnS5ta+EJ5Qmcn2ZtF4HXbTRveeuPybdveOf39Tx08eJb0qacfLQG46aTv0sZoGdvU2t7GPLoImNQ1NjDQReJ4Ah15eTm9rvkOJ2OEiB0jhiEpNQV33303AypUoovSaRn46jNorasjn7MIA0b0bxqVmv1/YrGIiUpJ6+3m7+7sYhq0Lz79jHmCJSfGs/Ihte0T4Jp22RWsI1Iil7FjUYcl+VZ53V62SBLQowYBr9eD0aNHs84vAlkEDNl5JiUxBotKwrTAbt68mfmNJcbHsCxDk6mHsX10bLqWiopKtlgX9uvPyqJMv9bczPYhwEfXQJ8bpdawMiy9j8q6La3t7PgKlfxCSZU82OxWCwN74VCAXS91mW7/8rO7FBLZIb6UZwy6uCoOD+OFYulkRDhZXn+QJxQLAqFIQOgL+mNkMpne4/NwdbExaO/q8FVVVH8zbOBgiSASbq6rqt2k0saef/nll0199/nF55753YjRQ9cTKCOm7PugzEclM2LKvgMd5L9mM5sZU5aSlMCYPBKGEyCnDEzqmuVQ7FDQDbVYUJqaV/gfK18e/Xbvxyq1ZlooFJHROVFJke5pKBQKcflCHocvQoTDZU79UqkEifGx2LTp7XWBgN2nj9Yt4of9zAbG6bKye0AsGe1LHl82u53lWRJQF4jk8PnDSEzKglSmugDK+pgyFs30HSijed4HyoQiKesSpvlBEUfPrXo6sWhZUSvdhxUrVqQ2dvTwCrL7LU5Lz/xDbGyvUS1tFBd27MjB533Otmeff77XFPaHW0NdvUcRpRe7XCGYGKnPQVZaHCRCoKu909dYU3vs8NGjjy99bCmz4lm79t2NI0aNW0BffiQ7ePihhxa+v2nVGrLSmDxpxPNDBw66WS6TqKgM22nsBonihOBg5/ZPrr7v8RWf/NJvpnsW3KO/+/4l1XyRWCHgREgDd1QAACAASURBVGAzd9teWPVMzLZtvyyh4pd+7qX9L43ApRH48RH4zUDZPdPz9JmpcYe6eyJ7nt28566bR6ZnaKSq1+RC3tAIVyDce7REbnX7EA4GmD9POMCFxeOEJiMGickJ8BqdSNFGw2/rRkV5NYQSGexmF/rHq6CXcxAtiyDI56E1IINHGgVzKIx2U3dEIuZ+IEToY77bZTPIhVmzRw17va74KLwOO9IyouAIumEJ8sCPzj+/dNOJfjQUl+UnRPkiPv++cuOFLLr/7kly9HBlqcGQUFBTX89Kdg6bCd/u+mr5K3955qJAcsHt9z13/Q3zl1HbIbFWVGpzez1MBN/S1sYABDnxHzl2mFlHWC0W1hlK2iwqR1LwN7FAM2dOZ+CKgA/9O2lYqKxIzAW5w/t8vQJ6YrOo7EkLPDFMpDGjY+kN8UwofeZUb2B4V0c78z7TqBQMjLldDgbAfv+HP1zIZ9THG9jxTp48jSiNDv37FzJ929q1a6FWq7B8+XKmLTt06BADcgQmCZQRyOzLeCTg8fnnn2LIoEKmFSorq2DlU+rUJIAqEAjx/vvvM2BIqQUUV0QLL103aexuvvlm9pmhoJ8xc+MnTmBTgBg5GkO3x8PGizIXKXPT7XSwMeUQ8wLATWX0XV//MeLDNqGm2GyzDRTI+fwhgUhokkgk1kfIvZXL5Wp0Km2XySgKh0LZeoM+rZHsBmRSV+n58m9kImHHwLwCXtDnPfj4E8/9gwktmc5OnTrxE8ra7CtfkrFntM7AypeICBgoAw8IUiyX2YyeHhMDZQSeeQIq434Hyqh0SQ0KIR80UkFZcnb/gv/kfH9r9dpJwYBf5fV6OXKlIsrt9nRGuJGQTBqV6A6HfenpOddIJOKJen2MnHSMxPx99ulHh7IyU8b4nTYGyhz2HlaGp3nJMj2/m4excTGsCYMvlF0AZRKpkpUvaXyCZBvB4zANJJUvPS4H+1HCypeB3uzLhPhEprf0ev14cPHiwevXrzmzouiZq5KTku/JysqZKhJKQIykw04l1CADfBkZWdj0zlsLXn5h2Ts/Npad7V0+uTJaaHG40NzayX7IEFsZrY2CnOLVImBSAZvLzRjNti4TA30KhRLR0Rq0t3dDrVRAyCU9lwdWqwUU2UTPOoWlU9NJbWnx+tm3XH/3v3M/D3x7/IQsKnqoVCIHAl6s2/CKZtWqVdZ/51iX3nNpBC6NwG8zAr8ZKHv2d+M7Rw0dFNvaasWJo6fahUHfumEDC/+sUSlxrLgcRyq6cKyinglyKfqH2At5lBynKs5gQEE20jWx8FvNkPL8KCmpAXgy+F1+SKglHkBGLJCbn412VwRVLS1QxSghUUqgVcuRmZqIWJUMqbpomGua8Prqr5CaRP49UiQlx0EVHQ1LkIuPvjqiye2f8NTY8VPvDfNU2H+oeNmLH+194bcZyn88yj133HN5VkH+dRKpTOFz+92JSSlJCqVK1drS0sEXiCQxsbHRfq/PI1coxXKZSq/VRuta2jp6W/5DfjQ1V31w2+3z/qHT6vufsHHTp4fSUjNHm409DIA4XA5W7lOoVEzDRWCEtFknT51i1hN/XLgQhw8fZmHe5DtG+rLx48czQLNnzx7279TxSOs8LXqkH6MFo7q6kpUUaTGksqff62NgiwVhh6gEmc46J2OjY2Dq7mJsxr59+9Da2MDApbGbAJIAUVotxo4dy4AeMVa0SJZXVcPYbYZMJme6HvI3S0xMYCDKauthDQgUUE4gkD77lVdeYQCUuitJe0a6sPTUJCbc3rnzG3aODz/8MLPV0Gp1zBONgB2VI2N00ax8OXjwINYRSswcMSQV5ecZm1g4cAArw9LYUMQTldho3Boa69j1U3g66dEIlNF73U4XDhzc/6DV6l6/evXqC9rGP952W3RAJOIIBAIbj+eQeDyiaC43kuUL+a5ITE6+3mF3RMkU8rDT4T5tMRs7YjWaeofduff1dRsuOKWT0J8TDt4xY/blb7gd9n/SlP2QKQuFA7D19KDHbLwAyoiVovHngE/Jqux/+QhAxuecT8kfyH6c/HdvH374IW/evHkh6jYdPXLCZwlJyTNVatIfctDd1YaK8hIQgyMURGC1GOGwWXvDyMVihCJg4DohKR5Otxd8gZQJ94kpI1DGRP6UfMAsNbhsbnwflNE89gcDEEvlyMzKgVyqAPVonC8tZ0yj1+fu/XHk6CXBKPXB5w+GE+KTuW1tXRhQOBg95m7ThPH50RcbR7qHd//u9w6RSCV2en2gjtv3Nr19e1Z65sjcnKzLFBJxEgc8yClPUiaHxe6AmzpCSW8n6u2eFQtFiAR8CAV8CPg94PM48Hvc7PzaO1pLd+zePu6HIGr3V1/tNMQlxL31/rujXnrppR/1LHvpzy/cN23GVSshknGIJX5/4xsPLFvxwKr/7jlx6fMvjcD/9RH4TUDZ/GmjYjhec/Ef71qgLy0uQbIhGn9d+eq6iWMH3D1m/Ahs/PAzfHq4A9YQByGuGiEOF2PGDkB5TTmaO4ygAJKBCdEYP6Qf7NYuHDhYDLMTyEzPRSTMg1whRl1dCQQ8P2LVAoT9AUybnInBA7Lhc7kZm8MXcBAJ8sDza7D6L5/DHgAGF8RAxQtBo+IjIUkBQ4IGcXo1WttMMLsEaLZwUNEV+vP6PaeKfuuJYOr2dvP4omgnsYPhCBOQ05cpmV7Sok6lNZYBSaxHmAOzuTczUyDgwGhsOX/jjdN/dOG85bY/3PzEk89uqm9sxZb3NrekZ2QkEqAisbuHOj3DYQZyKOh7y4dbGWNGQIa2K6+8knVEElCi/U6fPMVKdyS8J5aITFzpT3qNhPzk6UTvP336NANuVRWV3zFoPlTVVLNMy6ycbDTU1aN/QT7OnDrJtGaf/e0jBuyunD2TMWW0uC1evJjZZFCJlET5j654HOnp2TB2mxhrR0DP5rSzxXDEyN4kIAJS9B5ajOmcL798Wm8HJI8sCKzs81hwtMXGSpIJScksLJ3GgwxuTV0mBlAJuFA5dPDAQWzBI/atu7vrQp4i/Uigrk5iUQg09mZnhjFo0ABWDiWfN9Kd0TkSMCO24vChQ8+ZzY3Prl79r02H5xbNFcZZdQvikxOXNjY2K6QSqTYcRreQx22XicQVLc2NXwjE/AOvv/52J4n8+/fPHx8fFzcvKyf97j5NGQGPfxL6RzhMyE6lXisxZWYjUpMT2fUJ+CLwRUJwOYILoIwX8RMoK0stGPQfZcp+zrP13HOrkkYMH7pbb4jLJCadGNbzpafB41CTQhgWI5XHXZCIhKy8TF569Lwkp6YwOxQeX8KsJ74Pygj0+EN+BspIH0igzO20s3tM95T+E0lkyMnNh1gohcPuQUlJaW/Cg4DPvlfCEZ/L7XbWNzY0vNfQ3NI0cODwl3hcYYIhLgXZmelY/8aaex5/4k9rf3iNa9YUya+7+t5unkAqIbPY8+WlxokTRsf07bdk0QNzhg4feYsuJikXHG4yTygSR8foWZma5jYxyUI+lzFrxBTae8xuoYjvqqmu2tve0v7R0seX/lOSxNsb3t88bsK463U6LYJeT3NUrDb5RwAj9+rL5lZBJM4QK5XoMXU3jBiRn/Zz7tOlfS6NwKUR+K8dgd8ElI3OThsiCvseGjc8f46CH25cvPCO1CPffAmpKIyauvPgqbTY/PVpnKpzwMOJhdPrh1BgxcABOTh5tAIKLjA4lYf7/3AXjp8swQfbDiMQBnQJ2ZCq9QhxgfrmMnhtJigCwH2390N2cjSKz5yB3xdBp9EGjgRQqTVQSpNx+GgF6lt8UEg5SJVzYNAA0y8fDB7HDoSdiPCkOFNlQ1mLD9qMEXazn/vW+u07Hvithnrw4LsEH334tMnu8CgpDofKJPRFG+HS3wNML0elDB9FH4GHgDcARPhs0egxdzr/8sLzhd8e+viiLv8MqFS22cw9VmWXyYxtWz48lpeXO4JMUwk49NiszOWbRP2TJ0/Ejq93srIblfZosaaSXWHhQAZUPvnkE9ZlRTYTBGhIi9bZ3dUr6E9K6mVaOGQX0c5YCQKS8XEGpsWiEidtVpsLcqUC+Xk5TLdUfv48VColnnv2aUwaPwFTJk9EU1MDY/EI5BGwoQXSYrPiuWdfQG5uP2ijdEzPNmrUKJgsVIbrQXZOJjsnAmJ0rsTy0fvnzLmSATUCVeQ39cnfPsLVV18FsiwgrdKatW+w/RYsWMBAGImrKWi9rb2F6e3CwRAbDxL+m0y9przUXUll0b6uUzpXAmXUjZqWlsJALLFxBPRoIadxoZLhoYMHPvT7Xc8WFb147qfmztKH/nR1j8U8e9CAQTOaWlvd3UZzu1ImsSUnJIiaG+s/EkH8xfOvvtrcd5znnv7zvZOnTXqNBO4k9O8DZX3lSy5HhCAZXURCDJTZeizoMZuQkpjASr8EysjfikK2CZRQqSvsd0ElEtQn5w9I/6nz/e94/eWXV183berULRKZhGWaNjVWg8+NgMsJwWzsZE0WJEYn1otSJ8yWHsZi9oEyXyCC5MS/M2URDo8xz99nyr4Pymg+y5VqpKVlgMZTLBLg66/3f/djKVTT2FT9VVlZ7RMbNvQK/4nRU6uj7snNKXgq4OeoYmP1UCoVeO3158V9DRp941ZUVKR+4N77unh8oZDm2qpXX1r6+BNPvHixcX1k+bO/nzZjxlq1RsMsKcrOl9QGAoEqu9XcbO0xlrc3N3z7+l9fr/hX92TN6reeGjt+wiP0I0qniwIn4m9Ky0hNudh7PnjzvWdz+w15UK7W8qjb2hDfm8t5se2VF14de90NN23wet3e9MzE/5gW8b9j/l36zEsj8D9hBH4TUNY/Lnqsx2q8Z/ZlY6+fe8U4WNvqIOIEYGyrA4frQo/Hj8pOD/ae68ZjL27EmvV/xYljh3HvgpEIGRsxaWg2FGIvgn4+6pp52PD+fvS4AGV8CjjyKLQbO+GxG8EJBrB0QS6mjxuKmvJW/O1ve6DTp8EXiSA2SYvKumqMGjkeu/YcRXGFCWoxEBUCFi4YAV7ECaEwCJmcj5o2K74+YfL2+GR2ty8siYjkz7/45tsP6dMyZNs+++LVh/+08N9yxf7+DV398poXY/UJ+f5gJMDh8QTeUEioUGsE4HBUoVCA5w/643SaaK1ULAd1WoWCHEipq4wbdo8enf6j6QJ/Xb/5q+Gjx17R1NwKs9UScNjt3oJ++Yqvv97FSpG95b14xk6RSSWVerZv346bbrqJgRyegI/srBzWQUaAJMGQyJgD2qikSJoyAh7ETBGQpBQBAmuku6IFkMqUBOyI6SKwZjLb2Ge2NDdiyJBBzECW8hjfXP8GLWKIi4kGWXRQasCBA/tx6623MnDz3HPPMWf/jMxcJCYms2NTaZP0XL3ddGL2uRQiTWCJQCGBodT0FHZ+tJ06cRzf7vqGhZenpqax932wZQuOHTsGtTqKXS95qE2YMAFlJaVMA0fms8QiUki0IcGAyspK+IM+1jnKtGQuFxsHyr+k9xIAoOgmWtwJNJLdBH0OXfOpk8d3iHjhTx5c/gQF2feKzX5ke/DBP6b39FhHGQwJV/kDAZHRZCpGOKLKy8vOrquuWrV2/Tvbv//WZQ880G/2tTPPRYIBLmnKbA4X6ziM0ydd0JQR40wAnIT+DqsNVksP9NE6yGQyRLg8du8JlFH5kuKaRLwwMWWNKfn/Omvxt/5iWrNmjZwXDMZZLO5ARBhxPPzww+aLfUZR0dODCvILnsrMTr8i4Peis6MFCAfAQQAuhw12m4X9cBEI+OBwuOwHBAFsAqxiiRIOlw/pqXkQieXMKiQQIvPYECKcCMs0JWsQYr96hf69TBkB+KzMPFDckscdRFVVHT7Y/MHS1asvDqDWrSuS8vnxy/UxSUskYoUkKTUNZ86c3j9v3oxeUeJ325qXX0688eZbmsnvjxjd2MT4H/2uffThp2+/du51G5RqFXsuDQblL/pefvTRVcOvnDPrWDDoh1gogETMx9o3VqWuWrWq8WLjfOJIWa1Aqk6XyZU4f+bsgavnjbtoju5TTxWNu/b6W/eLhGLEx8Rg5YvPz1n26MP/0mPxt547l453aQT+r43AL3r4f2xwRiYkSJrbWxfHKDBmxvghl0c8ZqhlIrS3VGPunGmorK5Ctz2I3cdbUGcC3v7gLezb8T6G5sVBHbRBGDRCJHTgfEUjNNoxeOfDwzjS7IQiKhrq5DSoNEoc3bMLI3LkeGThNHQ31sLv0WHvwXLGplk8bhitXYhJ0LIy3OYPv4DdDXD9wI1Ts1CQqoW1sx01NU3giYGAEDhZCxjtCEdrVdzMgkGH3tjy5ZgudwhhgQRejy28ZcOrTz/+xBOP/VdNiPl3LH7+9ttvW0q/jB12N6QSJTNmjdPrcN+ie9S7d2/7p46uKVOmqN5Y80FPVV09l8BTZU3liUOHDu4dNWr0ksrKSt6MGVcwoGQ0dTOxe2+QtYuxXgSiCISNGDWalUZcZBKblQU+V8AABgs7FwhYVxkt6jSOpLXKyEhjuiwCaXTs/gX92Gu0P4EVh8PFFjlismbNmoH01F5Li0MH9+Oaa+bA73UzkPPw8uW9bGEkwvanxScpKRm5ef1ZOSopKYWBNSpVElCaNGUKOy9ipIhZIyBEYCoQ8jOwQeXDvXv3wtzVya6PRTFxudi2bRvKyyuZOJ/Oj6Kf6HxPHT/BtGbDhw1h10EmUNm52VAoZejq7mbHI4aOAsvpfBsb65mGjFiOXhAYxpQpU1gwPJ07bceOHu52OmwbGxrai95+++0fjQzrm0N33TVXFQgIRuTn9799995976elJhVmZaRNLD1zevmGd7f9Q0rF/fffr543b2ZL0OeXEygjU1+ylOgDZZREQaCMciD9IR+cFhsslh7E/QCUUQYm4UUOWZ0IIlAIuJWJWf3+o4Hk69atE1hNpjHDh4xcZUhOVn/2xRfPuFzu/UVFD1d+//l6+OGn40T8yKhJ0yb9NRT0qk3GTkhFPAbMSFNGbCUxU71B6xzWbZyUkgK32wuJVMVAWUZaPoQSOUVe9oIy8ilDBNE6svD6Z1BGwD8lOQM8rhihINDU1IaDh/a/tmjRrX/8V8/+37ZuOa3WxA0Sy9SIi4/H2jUvT3jxxWdZFyVtG9a/fsWc2dd+JRYIUVZWsnvouHFTf+x4n3y0/ZOMjIyr6JkWCSW+zOwE8S/53ikuaTJFAC19llDAxad/27Jg8bL7LtqA8GTRy9Onz75mM0coVeq0WhQ9cF/8W1tea//h51FI+exrr3UKeEKBiMdFfWnx8YP7dy5++tU3L0Uu/ZKbc2nfSyPwC0fgNwFl9JkTchIW3nLTtavPnzwGMTfiqq+tlgU8Ftxx05Xo6WiCgCvAubIaVLRYsWLFowiaO9DdXM9MRwM+E+QKH3IzkyAXZePIuXZsPliGrggX4aho2KxGaAJhvPnS3QjZiuGxO2E0SVFRbYbFF0BHjwk9djemT5/AOs62frQD1IE+IC8W00cVoLnsNDh+P0J+N7h8wM8HPHwZahtdzOx0+LiZyBkzB9L4TMSl50Eo4kIpcOHUoZ3m5199Ln337tMXbXn/hWP9D7tXVnR5AqGQuKOrHXy+EF5Pb4kzJjoK6974yx1vvPHiWz88/iPLn1l95ZXzFnb3mNFjM7dt3vTO+B07ttat27itva2lJU6hkDOROpnOktieSoAEsKiUGR0bx8p4n37+BQNGEydMYuwTj8NnTBnpygj42J0OVi6k9xEgIaaM3j9s2BDU1tYzvy6mPXO5mKYH4OLY4SMMaF151SyoFL2L5osvPY+urg7kZmeyLsZzZ84wHzAq29K+dGy9Pg79Cwey8+nffwADQQQmCTxOnjYVTU1NqKyoZizWqDEjGXAi0T/pv/gCLgNllaVlzPIjITmJnTdj1EQSdkwKUz9wcB9jwFi+Z6weyUkJzHpDqZCjcMAA1l0pFIlYSZQ2rU7DmDkq69JY8vm9UU1pGensOigQmkAanX9ZaQl1NH5eWV32Wlxcxt7v+0n92NyYc8sc7ajCoU+Xny/7MhSKpAwfPuSKcyePF7359taT33/P8uXLNZddNraJG4GiD5SRpqwPlIVDvAugLBD2XxSU0XXw+ORTRqAsBB6H+ZSdz+w/+D8u9F/10qoxU6dN/1wil2ukCjn27Nn3xb5vz1y/fn2R+/vXXVRUJBWLxTcV5Ge/DE5IQYa31PhC/mVej7uXwWWaQB7aOtqRkJQEl8vDQJnLE0BmegEEYtk/gDKK6aK5QQFNPo+bzb9wMMjuo0yqQH5+f3A5QrhdPlRWVrPA8ssuH/UP342vvfZU8sKFK5r6znXNX15+PCOr34ogJPzE5GS0tzW2Xz51XDy9/uHm9641dpk0t8y/dT2fw8XxY4fXT5g+/Uc7JHfv3HsuPSOjkJ65j7Z9vPaeRXfe83O/Wz7atuPT9PTMKwVkY8PloaqibMeVcy+f/mPv//zz/Z8bktNnKTUalJ07XTdn9riMi+179GipXaHRKGRCLrZ/vPnEucM7FkwdNWL+sMKCK44fPfYRBApXfGr2tbaQzElldJHAJyg/s2+7JGzxCSPOnGi13Hrlii2P/tzruLTfpRG4NAK9I/CbgbI5w9K3xhti50X8IdRUVcFuc4IfCYaH5MRzlYIwBAiivtGIOxfdja5OE9wmM+rKqqGOisW5s2cxaaIeIn4EDhMPLVYOdlS0wa2KQaPFipDbj8fvmo1xBYmwGctRXlaNw8faYPQCYZUARmcAE8cOQnJCKmrLG7Fj52kIuMCggnhEHCbIEUSmPhEFeSno6K5CdWMHWsxA/6GpiInNx8mSVpysNSExewCunT8fkyYOR3dzCQLONjTXVZw4+82+SS99U/KjnUy/dDJVne9sDoaQ2NreCl/IZSs9X/JtXu7gK5RKtUQhl6Ck+PjeO++8ftIPj7v9swP1PJ4k1RsKoKqmbNuyJb+bR/s8/cLaTq/HFUu6KPIjY0J2HpjgfcuWLdi7Zz8rxd10y61sga6qrmFsUG5uPvlqMqBDoIzASmZ2FgNctKCT4J1sFijXklgk0lqRJosJoUUi9mdTfRPTXFmsZuZ3JhGJmHi+oaGO2VkkGPRsIS3Iy2OgjEAXnRMBsJycXChUStisDua6T+CHmEPaPz4pkZUvT544zf49Nz+HnTOxe7SoxifEsQDy0jPnGKNmdzmh08Ugv6CAMWl0/tRlKZNLGLhrbW5hRqPpySk4dOggvB4P21ckEbLIJxL103hR1x39nRz8CQyS0J8sQ7TROnbOVGqm4xOQJYsGu62ntbKi7OlIJFy8atW6H80y7buXd911l8DrdY4ZNmLY/ceOHP1i6KDCiedOn306OTO/sqio6EIu0H133hk7+4Yrq3ngKC8Gyn7IlLmsdsaUxURrGaAmc1axRMosFggIC7gRCLkRyPjhppTsfhfVGv3SefxL91+16o1bRo0a82elRp0ikcrR2dnetOebr29fvvz+vRwSL363FRUVifPzMr9E2D9ZxOcwob/VYmKgnIWsRyKsvE1gm0CZ0+lm5UuPj9IYCiAU9YKyII0mszCJ/BMoCwUCCPhDUChUyM7OQTjEhc8XQGVFFWLi9MjL+Xu5cdWqF/sHAo5Ul4u7o6ioiNXOSV+WnZF9WK4xjODxRUjPSMLOHds/CPhdh/sXFMxvaqj7+Lq5817gBMPYv3fPyzOvm7vkYuM1d+5c+aJ7l5TExcWl0rNw3fVXCfbt28eiun5qe33VGyvHTpxyfyAYAZ/Hw/kz59698farb/2x9/1+/pKY2xf+rkIsE0eR9cyjf7rnZp3Y26LmRpTdnd5dq3fs8N1/1QL1dQvvqRDrDHpi7t7962tI0Yr3eDsrOoQ+iyYvM/kKsUjCae7owYgpV8GQOxpmpx8I2+HsrMGJr987etmYwoKOpmp5lD65rcMt3DLi1sce/KlrufT6pRG4NAK/ISi7bULmTJ1OubGnx6qTSXT4+pvjEEsEPrVMJkqPUUIrEaChtg4x8Sr0GzMSHKEUVrMb2z/dCQWfB787hGGDxZBJuPB7BWhzALtqbAgoJdAZ9EiPi8ITv5sPY3UZ3t7wJmyUoSdUIRytRFW4Bcl5KUjXp6KnuQeVJxuhk2rhMnYjPzkFHrMJ4mAQUUIhBBwv0rO0SEqPRVl1GWwhCeTxo3CkpBmtnZ1QKKUQc724fPJQJGk5EEY8qG+oLXd4+Ht9fN0erjq5f1WDddPWHZ/WfW8CEbD9l3qivn3nTpmreu4va4ymHofA5fYDnCDOnT+ycfHiu2//5NNDlWKRLJuyGQNBZ8e0KcMN35+kw4aNS139yvqqbmOPADz0PPb4spyzZw8aJ06dM37BggX7jh8/xsqAkXDwgs8Y6aEIYJh7eqDVRqO1vYPpr3g8AdweHyv5lZ0vYeCHgAYt5qRr2b17N7O9IPaI1sq+zk1isGjpJDBG5VDGwrV24G8ffcTyOQlMXXPN1SwMkLQ85OwfCQWYuJ9KoWRxoY+JZaCMQCIxd2R1Qbqek6dPsX3SUjNYt2d+/0JWfiwpPs9Ko3pDHNMPka8avd7rRSZATJSWgT2L3QaX04Ohw4cxENbQ3ICzZ89CHx2Dy6+Yhg+3bGXeTmq5Art374JQIMBN82+E1xfApg/ex5SJExhTSKCMmgiMXZ1MT0ZGtgTAOro62XiRCzztJ5JI0NbSRIkFNV3dXVsDvsDJF1545fOf+mK58cYbNVarVTRj+rTXyytKLf3zc6UH9h58MkofbR8wYNANd9xxDxODP7TkvuHX3nDtXqfNLiGhP2nKvl++ZOaxXB67P8SU/RgoI2qYgTIO3ZYAJPxwc0Zuv4t25f3UuV/s9Rcfum+4yxfhieUShUajG6ZSqjIlUnlqGDyPy+s/197WcbK22b29jxF74IGiqMumT/tUG6Udq4uOIp2o869vbRj01FOP1nz/mVqz6uVV2ZlJizxOO3j8hY+N+wAAIABJREFUCCxmE9zMpkKMQDAIsVSKLqOZpSyQXQWBMq+fuo77sYxQ+r1JEU4XypfUURwJwuvuLbcTU0agTK5SIzcnD5EIyQhcOHPmLHLycvHcU89kbtiwspbOadGiRUmxcdq7uMDphx56/IJJ68qVr92blp73eBi8aGJYo9Rq1lASCnjs7W2tz827ds4z9CPlg03vL7r1rjtWX2z8lt6/Ivf6m286p9cbhHanI/Toow9If45565eff7vdYDBMpxxhajioLKv0vrZmbeyOHT/eCbz9872nUhJiB0cppSg+exjvr3954VWTBrymlYvQ1GK2nqtuu/uWe1Zs1SYVwB4SYcfOb5CfroeaY8fBj9dh1oSBaK4pRY/VjHazA3J9FnJHz4HDz4NaKUPZib3nTRX7U7JjpXKVmIeOHgfyxl5pPVjaNPCBVW9fVN/278y5S++5NAL/P4/Ar2bKZg+KzkiJj/0y6PNn91hd2HeiLSKWcBqDYQ5PGIEiWS1TqKV8l9NmUQ0akgdtkgF8uQpf7jgMm8UOg1ICKceNUQMS4HO70NnjQ3GTGVZFNNpcDnR2eTF31hAUREfjm492QC4G1GotrD6gwW9Gjw6ISddhUGYhTA09qD7dgInDxuH4198gaPcS7oE4DMQKgLREHfgiN6RyDoYNGwptSi7OdXLBk0UjNyMWMRoeaov3QRCwIFbOh8dhx6mz5Sa+ylBb0uza2ekUl/zt25Mft/R4Qw532NzS3N5oN3aVny89c7S7q23/W+/95R8in344cUrP1ts5XLHCanMyqw+Ltev87KtGsVLS5g92HYiOiRtLC6hCJXQNG5Ip//77f3fbfY/destdfzaazLDYzbW33zEnk16/Z+Hyj9MyMuaQbsput+HIocNYdN9Cpp8iYfusWbNwYP8hpntpbmrFtdfNg93uBLXfU/mRy4mwcicxVcSGEfigUg/9nXRjpMNhgc/kDRUKsfIlgSjq5tRFReF8SRm++WYnaywYO3YMRo8ZyT6bDGUJ1FHcEjFvpO0iTdjm9z9gGrHLLruMmdE6HBQYLsORY8cYeEhJTmOAMDUjk2nTis+VMqaKtFxjxozBFVdcxsAfAUQqYxK4OnroMLh8IQOLZJHAYpCcNtaQIBGKWPcigUkKGo/VaplGjpIG5lxzNeobmuDx+xAdpWGMW0npOQZuyeSYznnYsGHsuDQuVL4kUECLukAkwvmyEkSCwVpjV9dbwWDw6Esvrdr3r74sVqy4P9fr9ea0tHSVCYW8wpkzZ/3FYjKVfrvv22WTJ18232g0fvvoo099Rcd4+eVnrxk6dOBHCAfZeVntzgtCfwokJ/PYCNOLhRGMBP4JlJEZqVgmRShMjv6AgOxYwn6opIKG5PSsX21/8OSKpbkaVdSdQ4cMXUwdfFROdLu84AqE7H72WGyorakrGTthYn/y3uo2mjuampo+u+GGK/9A1/fZl/s+Dgd8IwoLC+NKi89+eOWcK677Pih756+vvxulkt4sIICPICuFkx2JWCaHN9DrL0bAnOaZxWZnweL+IJCV1R88vhhhVgToBWVUvmQ2L9+BMgLZBMp8gRA0ah1SUtIYs+hyu3H2bDFSM9LxwTvvLn3mqYcYQH7gwYfG5+dmLy4rLf145cqX/0Gr9c6mT2rkCnUG/UBgz6DNAp/Pi/r68j/fcN3cx6mkuGPn19uqztdulUqlgm5jT51YwtFwBLx4q8PeEq9PnTZsxIgHs7NzGfjfv2/vXp6Ab/N73EERny+MilLp/B6v0Of3+SVymYjHFYd5Ar5BpYmJl8ikCCLCnpf2xlaE/cEubigY0EQp5N6gB8FwMBAMhX02m92ji4rWcAJeXZQUOH5wR2Dj2hcOTh3Tb9LVE4fj7MljsHo44CjiMf7KO+HiaxGd2g8dXT2IkXGx8rFFqNy3FffdNgcVxUfR2d0BniIKwyfPAFeZhBOltWioaz3udxiPDYiT3OftrDnK8Tsb1Nr4G+3SOBSOmbJg5uKnf9Rk9//nBfbStV0agV86Ar8alD1486TPTe2ts0ztVjR3WYMWLu+g1Q97CGG+nM9V850eDieAND4g+92CqQpiYr7cuRflDWb4fECUEPjddUPh7agCeV/UdfCxt9IEZZIOqrRY+CMuZhopDcvA8/khDnkgFnDAE/Bg54bQo+RBpNFgeMEQ7P/2ALRqLRzdVrSdb4eYB2Rk8pESG4ez37YgJUaEQJgCdwFeQASOVANd/iC88vqL8JjO4/Cu9xCyNiJKzEfQFUFTYw/q2zzIHDgRX5+oqKo3und+svvwfV6uDB4/5UAJIBLx4HLbEKMjMXoQpo52U3l52cED+/atXbPuhV19N+TggdLqGH1cZk1dPcvvCwQCoU/+tvWadzeuZGHof7y36OnZs655OBAOQauTh4YPy6AV98K25b3tpXKZuoBic2oaKosfeOC2AfTi40+9UhcMhNIo/og0ZSSUpxKfTCJh5T0y0fR4vCgsLITL7cXI0ePZ/yd7CBLDU94gdRqSWJ6YoTPnzjJdVp+XF3V00kZ6N1p4ujp6QRsBluNHj7JuzC8/+5wBuKuvmQODQc/sJXbu2snOo7BfPhPuUymRPo8ADwE4Ala33347ujs78e2eXTDEJUCt1kChVLOyIRnL9nZ1tjEAJhT3Bo1TMwAxb40tjSC9DifCxdbNm5Hfrx+LYYqOjWEGsBpdb/48icPlUjEzez137gxSEhLYuXR2tOHGm2+C0+XBsZMnQE0SxMzVVleyz6UuNopdosWcOkPJfoE1HIR6I6esVjuz+gj4PGXtHW0rrQ77ifWvrS/9qQdw6dJ7JycnJ09ra+uMJCYm3uFzOVtEEuGpUITvX7jwTwv73v/oo4sLp0+fcTbg83DofPq6L/WxiX8PJP+OKfshKCPQzOUJGSjjcIXMqoQLIORzQSMXVqZn5/8qof+yJX+4cfKkmWvcXr+amFiaD6SLpDK43x9s4fF4Hp/X3223O85nZmffFgyERTH6WDZ//P5Ay3vvbZyelJQyKCEh6VmDwWCgcV2zZvVYv99+UqvVSozGtvgRgwZs0mrkA8mni4MQ0zWyJgspPXt+SOVKBpSpsYRAmURMhrFcBsromslctg+UkRltHygjE2Dm6B8IsFK0Qq5GaloWZDIxTBYbjh07gfjEBBYVVl1VvYfL4Zxt72oLiviCbK/X1zVowICRFpOpQyyWut1eH18ul8+KiYkFMd+kZyU21u9zwdTT8cTMKy57jHV4iqUI+LngcvgMLIYQQjDca63S0twOv793DGl86LmTyUTw+3zM20/I40NBPxLI2zAYZokCXp+f/ekPBxHhcdl8FHEECHjcEPN5CAV9CIZ9zMNOSukp5K0XCCHiNMLVVYNHHlhgnTmhUG1QCBCv0qC6uh42fwQ2KBCVMxwTr70DEUUSwBEhZDfhtaLFqDn4CTJjxNCp+Khv7oabAwwaMxxXX3sNvty1H2cq2s5WFZ/fPmt4vxXZcWrLuUP7N0Tp45fkTZqNK667sYKbMzqP7siL80cMf3DTseM/9Zxcev3SCPxfHYFfBcrmThmdFKviNpWePoOInwOrJxSptXpOhcWCRrFCwXPaLFByI+qwB4lqMaS/v/Pa+NKzJThbUo0QXwi1WgFDlBBJUXz0T45CVVk9ajsFONLQg5AYcHCA7MJ4qKM0qK1sh1wgQU97G5TU/BYCDJlydHMBiSYacEdgMxpRmJ+G9oZ6JOsN4Ia90EfzMWLQcPB9Gqx5dQNaWv2IUgHSgBAcPgfRabF4YMkCdDUcgc/aAEnYDfgiqK7uQUdHAFn5Y9Fm8SOp3xB8ue8Ylj7zClwBHjg8EXgSMSI8DsRSESRkP8ChgOAI+xKVisXwBQLhM2fKSm1OBz87OzOfRPTENjncDgry3vj4sntu75t406bdOHjpg8v3RsIRhUItxcur/jxt2+b3LoC61159uyYrsyCDWJpjJw+9+cILK+6i9z757KvdyUlp0WS2SUCLmB2jsZsFLBMo6z9gIBP9jx8/EWKJDLFx8bBabYyVosVbqZLBbDay0uGNN16Pnd/sYqCIPL7IfoAWM1o0GftksTLg1tLUxNzwPS4362psb2tDjF6HaVdMQ3HxWRw4cADtZBhrszOx/LRp0xioUmk0OHX6JFu8abEh3RfFNRHjEa3VsSibhvomdm5CCZWgwBYyAnmUHkBlVlqACNwR+0YgjbyriNVj3mfMNkPMzrG8qpIxhaQjI1aPukAry8uQYDDgi88+Y6wLXduQYUMZU0blVmIOD+7bD6GIz/zY6DjE7hUW9kOP1cYWRvo3p9sNpUyJyqpysjsodrlsn1h7ql5YuXJbb7r2T2x33DE3avDgEY8Gg8HhPG44KkqlMh44cvDetWs3l/S9denShYZZ02dVRiIhxd/LlxLE6uMRCHEQCRMLxAWHx2PGuE5bn6Ysmt1X6rokUEau9nTveJwIc4ePjVLUG5JS/22fsoceWjj68stnHYpEJIiEOTB1NpUHg36X2WwRdnZ2bujqMh588+23zz2y+JHEnPysO7qNpq4YXcyoGH3sVIVCqXW4PcW1tQ2fxMUb5skUqv7BYIhp9dxuFxrrq9vEIr5aKuXJXDYzggEXuBE/hHwOmwM0/sTEOV1uKDRRzKSYDI0tVjvEUgXCEQGysvPAgQCB0PdBGRcxMdFM6E/gvA+UUSk6JjoWMfo4SGQK2BxOnD5z9jujWQlOHj+B5sbGitzcvERjV1eZ1+VUjxs/IVsqEzNQx+GSwawPLpeb+QzSDxfK1OQLgMaG6pfmz79hCe1nMloQ8FPZX8wYTy6fA5Ip0HnwedRJ7Oud88JeJ3+6zqDfx+YhZdXKpTL2bzwBgU0OAsEQK7cGIoAvFGTMJEJh8FhqQwRchBAOesHjBBHw2mA1d8Jr6QbXb0OCRoBjuz8B19sDpZCHQbmDsP2rXfBxBHBAAHF8Ou5a8jgcQQnAlUCnUGHRHfPRWXkCkogDSbEqCEWAUKVGv0EF6JeXgr999S3O1LhOuD2hE9OGFSyUB1wH1ZzwkKaWZkneyHGISUpBde35rV3dzZePGVmocgY5X0994K3Lf+o5ufT6pRH4vzgCvwqUXT6kYIIw7N9rNXewX+MOjxedjlCbO8Kp9HPFTpFY6Av67BKEIlEJUUJ9QXZu+ukjxZBJxeCJe39Za9RCyIUhDMxNRGeXGZXNDrRbAXsE8NKvXS4QnShDfsFAxpp0d3Ug5PEiSgEkUbYlD1BExaDqbDVy4mIwc1R/TBgzCBs/fBchvwOT+udDo4zF0WIT3tp8GC4fEAkCKWIOVMIIJo9PxMDCOAg4LgoAh8sSQDCkwLHiToglejQ3dEATHYvcwUNwpKwaQbkBYZ4YPPigT4iHPjkDap0OhrgYiDgcaMQSKCQSuNyOQKwhWRDm61iLfnVNMQRCDvw+N+ob60/de++CoT+ccF9+dqhdIpHF8YUcfLtn+7onnnjk9337vP76u3VanSGNfI927/rm+dWri5bTa8seebaHyxdqSM9Mjuf0i5vKggZ9HNOWTZkyDevWrcOMmTPZAqKPT0BdbQPTZxH4IlaMNGC0IFBgc3tnB4zGLsgIFHEiTDtG5UgCMMkJiSwzkBgln8+PHqMJXS0daO1oxY233YDS8rPQxUbh5LHjUIgkcNtd0GliUThwIMprqyFXKzF05FBQdJCp2wg7dX9yRVCqNYzJSUpJY6kEKpXmQuoBgQpasDo6Otm5EsAaPHQIK43GxelZakFzSyO7lu07djD2Y968eYyNI20ZsQ/FxcWIj4tFRlo6m3Pf7vqavT8zM4NFTdE+xPyRvo1KngRSCaARCKTrp+DzHpOFlXDpXGhaEghvbm5ES0tTqVDI/2jp0oef+KVfIEVFS56Ij4u5KuTz2NQqbc25c2VPPbdyLTMNXnbXXapZN81rDoUCSjLFZeVLgQBxhgTGCLEHg/mUcRnQp3vtcjgZaCQWkuKyCPQSe0MLeiQUBJ8ThlombE5Kz/q3NWWffbyxWBUV11/Aj4LLZkHZmT0LB/bL1hqtFllJSc2WJ19542zfOOza8t79J46d2vrIqlUdLy5ZIouKjx8XiQhz8gYMeUVDJsTeABw2NwPXYgmfecFxeSHIJHzU1ZQhHPQgEvRAKOCgva2ZXQeZBPv8gd4yssuFxLQU2J1eCPhicHkiJCSmsDkVIVaKrpsCM8Jh6PWxrMmFGjzohw01DdD/j9JoWckbXCEcbi9OnTnHwE97aweUEgnSkhJRXlIMn9cTiDNEC9o72zBk+FDWbGC2WhEK8iDkCdh8UStVEBJTFQqgpa3xzbnXXvs7r9cDm83O9GrUxELdu3SvBDyyMxEgFI6ALxKzc6FgdWrqIHAX8HogJ7856pyNgDHRNE4E8gh0kxUNxUmBw2fZmSKpgPm3UbYnPxSACnxY22pRcmI7xLAhPVkHl6MLFmMHjB2dCLjDGD5kJBISkvDG2jdZ92mHyYScgTmYOHkSnDYvhEI1omLS8caGd3Ds7GnoY1WIVfHRWNWNwn4aTJk0Arn58Th+vgHv7aype/7Vv6ZrpCEc2fmpxdfUpLG1N6Pb2MLMsul7xxf2YOjIXCj0SRhw27pftfb80mft0v6XRuB/ywj86gejX7TyBCfiGxoK+xAVHQW3XxBu67Kf9/PEVrvTbRdLIl4ePxgKe8L5Yi4SRVyBisKhhSIeCHzQopqdncp+0ZGmo7HDgpZuJ3xcLsI8DkLhUG8pIgTkDS9gX6hmUzsLKFdoZdCmJuDYifMY2b8QruZmzB5RAK+9E7agG/ExOmRHa1Fe2YRWnxIbNp+FRCYA108+A0HcOmMApk9IhM/exAweqYuq2+jD6eJmnK0FhCIxNHIJY3vqO1pxtr4FbR4enEFAQSVUHg+OYGSDWCQqS4xRTctJS5l0/czp/LrqKo9YJvH0GzJeLIvuJzfavRQxB4ezBz2dHd133H1D7MUmyJvrt5QkGJL7icTU7t9UOn/+3AsO2oseeHhfR7sp8+b5txn27d+3cuWLDy0eM3723NmzZ3/oDwVRV13DWAPquqRf20q5grELkyZNYZosGkLWlShXMME9AVxinVhckcPK2IHOznbExevZQl9VWcEAXl8klFbdq7lKSkhEPWm8gmG4nE5wQxz0H9gfAoUI5bVl6Da2QUp+ZzYHXFYnGmubAa4ACq0WmhgdTD1dmDFjOg7u242hg4egrb0bcqUKI0aMwrvvvsvKqPRfdHQsA0nUAUpsGV3T8eMnmK6M2CvKEqQOMi4vzMKke6x2fPXVVyyvkpg0ZjPi9TI2gsqfIX+AOd3n5eQyBm3X1zuYiD8tLZUtdAQ0CdDQNRNzR7oz+iw6NmnJyL+M9iNWghZHOrbNZkFHR5s5Egl+cOzY6WXbtv08pozu/e/uvTV/YH7eCl7IH6VSyjKrqxqfSUtJl9x8130XBOFHD+wx+oMBndvrhd3uYMa/+rh41ilI5rAkliItF4Ey6halZ4M6VOk6+kAZgTdqBuCGyRk/DK1K2pKYmpH0735B7fzqwzNiacxArTYZW99775yns+LO3Bx9eODQwXnNzS3Kw3vL3n1p0ybXqyseTO+Xnzd//5HdrxR9F0O17Y03JktUhmcMKZnD/AjD4fYwAEVjSawsCUBFYj6E/AhqakoglfARDlDcENDR1saaWPqE/kKhhIXGG5KSYXe5IRBKGLDoA2VhDhdh+uLgcr6zX4llc9lDHn0uF3xePwM8FPidmp4BjkAMi92Jo8dPsvlI2Zi8SJhFwDXU1lgQ9puys7Piqmoqi2VKhU6h1RjAFSgcdh8znqVGCi4vwsqH5A/Y3dW1c9518y6nZ+nzz7/4MhwKd7q9HicfHIHD6QxJBCJpOALwxJL0/oUDJoqEUtaw0tPTvd1mtVSFwwGrgMcX+zzBkNvlsYQQanGSOzCfK4nT668YOmTEvTKFGi5PEPp4A86cO4WTJ46EJcJIkOPxCEVON/QKHqLFdnS3ViAYsCEYdLE5YLW4UFZiZlKDu37/Byx/+HGoNcSGB8DneDB+zHA0lJXDbPEhKqkQu4+VotPlhlyjgEHNR6xGCAU3jEjQgaTUGAydNBteVT8MHXcZXn72IZzZ+w366w0YkpOGHlsj9u4rNsnkaOMJUDhgSDYE8ijzbWuOknHcpe3SCFwagR+MwK8GZVl65b0Oh/0PQhE3QSJVij3Mx9J72uOHgMfn+YNBN4ccGgQCPj8UDGllUlWiy25TC8W9X5ZB1s0HxESpIZZKEJ+cBIVWA6PDyrqsiNlgkTohHyxOO6xWM2JidRiYk43mrlboMuIZEzKucAiaSkuQo49G//R0nDtyFjol2S0YERZL4JHp8OWuEoiCgBx8xAr5uHf+DEiDdWipL0FbexhiCYuhhMkJNHQBzTYgP1GCYcOHQKBQYP3mr2ATc2DzRaCWqBH0BCASCSAIe5sCdq9v6R9mZelE1IvvC9Z3GG1CXaZ1yg1L05t6fAjzgWitGp31De03z5/F/Ix+uD287Ml3Ro8ZdwuPR27lzWcWLLhpcN8+18yd/1hKSuYDE8ZPUfN4vNaF9941OTc/f86QocOfI9BIonMCM163hzFKVBYkC4s+kT3pyaiL8tTZMwy8UZGDFnDud2UTJhZub4VMIWUJAKPHjGLjTiVIYl4SDfEM8Jw7c5a9ToHfWem9nZLUwdbY1g67x8EySGM1KnQ01qK+shpnTpxBXm4hpsyYDaOpB0ZzN9QqOdQKISstvrnxbYybMJ6VgGbMmIGVf/kLAz3kyD9z5kxmq0HddbRw7993kHVtEpiKjdMzkNjQWMOAFJVqKZ+TyrOTJ09m4m1iy2gsiPnq7ujsnUceF7sOAqz9C/LQ1taKyvIKxpDRcRMSDQwIUjmXPos0cMSOKZW9f/YZ2VL5k+79mdMne0RCwWftna2PvfDC6taf+w3zxhurNkpFfEFDQ21ZdkbatKrq2ncff+rVjX3vf6booZkjR41+m8Pjat0+L7OY6WPKCJQR6OCAyxIG+kAZAVC6p3SOBEZYGZNLnl4AqOQVDkCnkbUkJKf/26Bs8+bNq/X6jIVRUUnw2p34YsvGjX5H+6Yp4wcIsnOSB5SV19efL6/vkiiUMdmZyROKiw8uf/ClTa6P33lNK5UlbFPosiYGQsTuOWCz90AikbJzDgT8Iafb0c3lhWMo2tTttgARPxDygs8No7O9vReUiSTsegUCMdx+H+ITkhgo4wsoDUOE+IRk9mcfKCNbB9o/NjaGlayJKaNnwu8LgBOJsGYVMqAlr60euwvHjp/oTXRobTbXVVU9ppaJQxy/RxSlUnstdmOLVCTr6HI4mux2e6DD7EgcP3byN3pDQoJUKACHGwYZrRJT5rBZz86cNWNgOBxxyJVEaV18W7x4+TXXzL3po9SkDHS0tXoHD8uU/Jw59MLTr742evyke30cHrPB6W5rxd233NAhEXgiEbfFcMPMy+Ezd0Aj46CqvBhdXUaEAl7E6RSQiZVoarDA6wVEUgksbicc1FDi9SAlWoZEnQoRrxcBjgiS2Cx8uecIWlwBpCVGI0rGgUbKQcTVw3SXQY4AHGUMrrp1ERJTUrHs3vmQBHwYkTMAiUl6TJwzFq+tfwMHdlcdiomSavrnJeVfNmMWvtm3XVS0rZzZi5BNzPr16wM/57r/p+xTVLRAbDZ3CT0evyQtOl3z8LPr/8EI+X/KeV46j/99I/CrQRnVUWLk/EdDnFBBOMxxcwVSK58j8vg9YbtULjWHQm41eOFoo9mWx+Fw4yUSZXQoFIgLhd0QigUsgJe6o8KkueAxaQQUSsAfAaK0EqRl5TF63hMKIDU9CUIRB80t9bB097BfbrIYDRRqGZzdRpgaWjB7/BTwXRF0VTQyQAEpByn98vH1ydNoaDGB5wSkYSBepYZeEsS4gXGQ873obGtn8UABHhDgCNDYEYBYrkPhgALsPXgIKXkF+PrwObiEAEcoQ9DLh1Qogd9thzDkxpUTh2Hy8DwIPQQA2mFyBdFg5eLKu59GRB4Hq6fXoDUrPhkrli+5+YOP3nz/YtPl/kUrtsrkYlF1TfE127ZtY8oY2vLz86OKnnillccTSug41HVHgKO4uBRdxl67Blp0qCxIQIa6LmmRJmPVgYMH9WpvbL2sEemz4vTxjAGqqa6GQkG+VlxWxqNuNfo71UzIH6ypoZEB43Gjx7D933vvPUSpNTAY4hnwO3vqNEwWK0tfMJpNUGvkSIiLRcTjwK4dO2DpNmPSlGmQKqNgMluYiJrqxz3GNrz//ruoaazHKytXoqWljYGi6rpa7PpmN8uepI5QjUaLzz77rNcTrakFS5YsYefZbTQzpopAE3mWUfmILDiiNDrEGuJgMCQw5ojc+wmcHdq/j9mBDBo4kLn102sE5oxd7agoK2fNAXTdaekpbNEmIEqsGI0bnQsttFTyIraR9qPXqCOwqbG+XiaTbF/4xz8t+rmP/+LF904vLBywYOvG9YvGTpk8vqa6vPuGeTc+OnXm373p7rnnHvktN87p9Pn9Mq/Xzyw/iMml8iVFcvWBMmLP+kAZ3ScCFFR2JTBCoCwUijBQRkwZScyjNfLW+OS03nT6f3P79G9ffWyITp0uEYtFarEQzp4WHD3w8dHhQwpKDXEpwhMnz3Z0mU3Nhnj9UJO1ZatYoeSrdakLhNK4uQFeFNzeANpbajuEgnBcfHwiG8tvd3/7VGNr9RN8Pl8vlUqHDBs64ONIyAepiMBnEF2d1H3pvwDKCKBS96QhPvECU0ZgjJgyYsy+z5T1lS+J6SSmjEqBxJQRKNOSo39KKvzhCBxON06fK2al+p3bP336uaceX9E3RK/+8Y+iRatX+344ZBvf/cwerY9VhP0+iARcRMJ+BAN+EukfmzZtygiZRGIXy2WqHxtqSm647Iq5HenJOWKVUo4l994Zu+mTTd0/59b89c0P9iekJo+jH6nFtacEAAAgAElEQVR5SSkoPn4Ijzy0CDKuD0Nz0xGjEoEXcUOl1ODAgTOoqqhDZkoMQv4QOjrJwJkHgUgIJ4W2qxQwdnUhN1aOSSOHsTEvrq5DZYcTXfYArHYPNBo15NIwEmJVCLqtsDld6HFEYHGH8er6jXDbe/DOmuch53KglmigNcQgc1Q2aptbUXKqsUojVWdL4cHUqVPQ3NW9yRYMf2B2hztlckV2wOkQqqRSjpcbqPMFLNIIz8lxRvwnU2JVNzRXVZ2NF6ksUSKd6Pfrvi7+OWPzX73PY0uuniGSCLRmq4+rUsVIuutbv1rzwVfMXHjOnCFTRw0eLn1wxRrWxHVpuzQCv2QEfgtQ9pOfN3p0tkIm0g7kC6T6kuLy+RaLeQwQUntDQYT5HEjFEkSocygCSCJAYYEW4yeOx8q1H6OHpNNSgCsVQqwUol9BGiJhD9QqFWN2vEEvqGORQowDTj9yY3LRXlaPngbKxYtDQmEGrNwgvjl8DBzSmtj98NnCSNCJYFBIALMVYwvjkBDNhdXSgVZzGD1OoLsbGDgsCYmpOVj3/jdIG5CB8oZm2J1+iMQiSGU6xl6AE8KsqROw9A934IstG+BsqYCAw4HZGYAtrIZPmoU5t9yNANcPmUyBuGgDlcGMo8bnxPzkwP1gh5Ur1x9KT8scTYsLY3tM3XA6XYzZ6d0iTEdFgINKlBQL5PZ6GDAbN24c9h04iJycHLg8blbeI3ZoYOEApKek4lxpCVv0iLUiM9g4g56BPAIr9HlUciZ2KSM9k7n2E9ihEk+MWofVq1fDHfRj0pSJyMnJhs/rRkNVFbOqIJZx7Pjx6DR1obS8DFweD1OnTMHBvXtYIDqVrIcOG4zbb7uTld3WrFnT66PmdrPy4cTJUxjjR6wYjR+dPwGw2Ng4dl2kDaNFl5oJPvv8c4wbN4F1e0brY1kJkq6BNmK+br75RlbGJGBK4AWREM6ePoG62mp2DPqvL1YpJyeLlbeIQaRgcgJqBIYJlNHfCSQSKOzqat/q9/sPLFu24vWfez/Xrln1l5q6+q1Go6U4LyN+2pnzdZ9PHj/kSY/PV/vAnx67kORwaN92eygSVhBLaLH1Zl/q4xJY+ZJk3aRRItE4nTf9ACGtEoFJOk9i0EhTRqCMADwvAgj4HKjloqbE1IxfbR67bd3aPyUlJs1SKhQj+ZygUMgJgBP0QCrifC2VSfwnjp/c6wfv/7H3neFxlGfXZ3e296JdabXqXZZsS3KVe+/YYGMM2PQYCC2YUJKXEtMCJvRiCCX0YooxGGOMKzbulpskVzXLKqtdaXvf2Z3vuh/FfIQ3ob15vz9f5rq4JKyZ2ZlnZuc5c+5zn5MRS6S0aovtfENGls0TjMPR52/bs//AfyXjsYwlSy59Mhnl4fN6W+bMn/td88Gym64dOG7C+KMURM6JUkglY3A5e5gXHoEIajAg0JlIppCekYVAKAqpnHI+FcjKLgAnln4HyqiMSwtpyug+pmzTc6AMqRRMej1KikuRhAgutweHj9QjJ9uOv73y7LwXX3zxR33nnn3y1efyS8tuSolJYA/0OrtojD1yucQdCQYazztv9lwxRB6t2UxvUf9y2bRtf0uOvSg/02rAoyseuuWhP9/7Tz3N/tkOPvvwHYG60WPeAIKBAEspeO2vz6PQqkd5vgWpRC+GDhmOTz7dhTNtTqilHGIJHkE+xTR5iYSA9EwLvOEwJHwUo0oLUVFSALFCjLqm0/j2WAscniSyzZmQQIS+3k4oNRwSXBIJEeANEPssYNLoCTjZUIfibBM0Shl6egKoHFYFn+DHDb+7DQPLJ+BMUzuMSgFPP3Y/yktysGtXXXU4IWsLJLmcouz0ASIkuUHjqq9xupsdfLy75uyZhvegQMyq1P9G6U66lWKpJ87FOgsHDPQfPdT6UFJm0Kly1GMD0aA4GRHqHnxq0092P//c7+hPrfebq0YtmTR+4sCOjt5APCH4IVV/cs89T3Xefvtl6o7e9rdGDK7esmzZ0y/81H7+8/f/jMAPR+D/CSibMKHK0Hai9Uk+mRqo05lbI4Fwep+7d5xYKrCW7ngsCXECKMuU4K6brkaGUYdvd+/Cxl0HsK8pDmjFEJQqqA0KpHgfigtsTPxrMZnR2HgcaXYbzri7oBBrIPOpIPLFwcVDEMQJDBo/Aqe6OyHI5DhY1whJDFBLJYhGeNiNCpgFBbiAFwunF8OWrkSPx4dgOMLy9AROA15lw8df1UGRbkZXTx9MGi2bKKQSMXJy7bhsycUYUJiPdKMZHS0ncN8dt6O3B9CaJWh38RB0hZi7aAkysy3MpT7bVgCVTo8/P/WXaz/54LlXfsktOWjQ8Pybb77tM51OO0AkEnEEVL5avwFylYLZQVB5jX4SAFGqKNg4k/lFEcOTk5/HGIljx0/0+20plOhz9cJsNMFmTYfL7WKTFk16xLBIpBwDZMQmUVNAw9F6Vh4VUmCArLiwEEcOHYZKIiPHchyuP4hxk8YxYXySFxD09UcpZWVl4mz3WWzYsp51u/7mN7/B3r37MXrYWDz65z/D6ezGJZcu6jeQ3b+fad3oHAiA0flQ9yiJ8Enz1d/E4Gb+ZLQOaeVoPWL0iD0jLRh1mNLxSuQyZn1BIPWc3QcxXu2tbTCZDIxNrBo8EAoZh82bvmZAjRgSAnwEbEiHRQ0TVBomxo6A2LnyJY0jASWy22g8UX9PJBhe/5e/PH3w51zLW2+91WY0God2d3fvlclkeqtJabtn+YrttO1H77/+4sJLrmI+XrTs+GadJ5nkDZFYnJVwyX+LQBljyr4Hygg8Eigj5vSHoIyJyZOJ70CZRiE+k1tY+j8GZd8/11dXLBsuF5AnSiYkQsjryi/IzczLzbuxqa3zuCchyfFFk0URgZNF4sn9MqXim54+V2dOXtEsg04/USNTpM60NC+7ftntH5/b529/e6lx9IgxZ80Gg5pPRMEno+jrpfszxrp4GcwkzRgFPlpsCAWj7H4+B8okHHUpir8T+tN1I1BGgOWHoIzKl0WFhWw8nU43Go8fZykUzz77aOWbb77Z+CPXVPTlp1v7EhKRkZzUCPBu2bj+WovJEC4pLpgpk0gUkydPXiBXSEMcmav9yLJuw7f79Rrr0MI8SpvY8PnCRefN+zn30vkTRlVNGzv4ECjho7EJh+tPwWzPw+yZ07Bzw8dwtDWgdmgB5p2/APc98Dpczii0GhVryGpz+6GQASqpGBaTiWk2vT0OFFsNsJn1mHPBTHQGAxBMGbjnwScghwZqhZrMkpEUC4gpAVtuJlpayHpIhWxTBno7O5Bp0zIrnJz8ASDdoC3XgtoxE8HH9dBpDIj6u3B0zxbYdWJs3rhpaVcg1BgKitxKuVyXU5I/8NLfXPLayaa9Z9d/+bI/3SK1d3f37BlSNmhG3BEFH4mhZuQgBKPB5q7uvmePt3TsU2RZZ0o0mnFSidorU3+zYPly1sT9v77cfOuU2bk5eZdHw6lYMBg7aTPbPtu6c1u2K+K5Pj8vp8IkV32eDCc3vfDqV8x38Jcupw7sX1df3/DBgquuevuXbvvvWP/JJ5eZbrvtKfe/Y1//2ccvG4H/F6BMPHRw0eDOM2euTMUTWp1SkykWiZ3hcKA2FhOKUknAZgJuuX4xBpcVwtF0AnwsirVfbUEfz+Gb4z5EFQCrGySB8+ZPRO2IgThyeDfrNrOYs/H1ju2wVeahx+GGKmjC+ZNmYP+BTYA4BpFcivrjJ2BOz0Tz8Q6oIUEkyMNk02H2tDmYVDUBT973R6hTfSjL4ZCMJqGQAvZcDWQGO9rDWny08QCS9ODJykdZfi6GVOaju20PKkus0KtkiIVjMKcX4cChejQcb8CZTjc6+wRYcyuQVTICG7ZuhVSawIoVjyAjLRtGqw3uRDQ4Z+Jg7S+7XP1rT5k076r0DOu4aCxaPXr02MEEJEiHdehQHfPxIhaItGP0u1KlYpYRVJahMh75FlGnYkXlQFaGJAYsPzcXbe3tjFlJs5gZwGlrP8NYIQIyBIiIfSHtXnZmf+WLAEu2zQZ/nxOOzjas+fwTWG0WzJ+/kDmq1+1vQColwpRpU9DrcWLNlx+Dk4qZ55dGaURFaTU2fb0RJ08cwnlzZrD8QorNIWBG2rchQ4czoFZbO4oBpY2btzJmj3RmtBB7RmBkTO0YdtyhSIx5tNETmWU+SqVsPQJoVG4kIHm66RRGjRrFJqB9u3eh/UwrykuLoFT0G8+ey+Qk0NXS0sQmcQKE5FdG7Ar9PzGQBDaJgaTSaWvr6T+KOempG6+/cfWvuZbLli1TPvXUU8xK4957l1VwnL51+fL+PMhvt3/Zk0jEreFojBn+ijkpMmw5jCkDOOZYT2NKy/dBGZUvv8+Ukd0HsRwUVm3QyM/mFBT/ak3ZvzpHQRBEdV/cr5QExaXJeGwmJ5aPsthzZ7vCKQR4cSjMwxGJxOpVGq1dodGqU1KJMhgM+ns7O96+8rpbn/jhft97/UW3WqMwgiQFfAQedx97aSDJA+kdSItK3affgTK5GhIJlS/z+5ky9GvtiFEjUEaaMnqJOQfKEnEeKSGJ9DQzbDY76950e4Nobm5jFhzjxw/50WfjXx//6+MFZRW/J+AhllLmZP3qW2+9fgGdx0vPPz85Pzf3t8OGD1lAGrhPP1n9+mXXXPOd/c0Pz3XlS+++WF014nqT3gCTSZW84aYrtD/VNLL0vIkVFQW5B62qqOzowUM40tCNs+4Y4kotJk8ZB3/nUYijPagstWHcuGn485Or0NkTBp9KgBeL4QhGaWiRqRSjMMvebyTNR2DVqxANBLDgvMlo7epEbwLYsOsENJY0xFNS9Pa4kBADIfBISoh9BTQyQBKRQcrJEE9GWNLEeectxOCBVagdOhj29Fw4+hJw9fZCJolAFOrGsW/WI9DXhUFjhmBvw7GjvqTitRifXBDyu8dRdnx6dgJBdzviLj/mzVyIUbMvA0RS9J46jG0b1+LMmWPxUCr5mjMp+fLoyR6nTCmeUVpWXW0y2vY99NgXj/ya7+K/2mb58muGx8KxjHDMv/eZZz53Ll++UJ0Uc9WtLa3PD6gc7OzucXXJpMr3DHpV+6rPVx+YP//8kN/h2hP3RtaufGXTL3rxpmNYfu21qsW//e1Rq9Wqa2pqWT1k/NjvuvD/ned1001zM597/vNu0d8TaRYurFXaLOYhoYhniUqvmhWORT3WDHtj0Bdq1+sM2x9a/vavApj/zmP+/2Ff/yugrLS0VJtMJuNNTU2xysrC7DStQR3y+NLlUiEo8EmpnBNszq7OFWEfX3zH9XORlWGExqDF2fZWaGRSrFu/ATFBihMOP1qCQJBE8vYsGI16yIQY69QMxwLo7o5CwXHYtOMb/O7+ZYjFkjAImXj9pdfwp4d/jyNH97EJWCrm4PYGwCXEyNJmoL7+OIKgskkQwykJoPkYii0pLJg+EpVFmUgl/PD2dUBhyUWdQ4Jn3vgCi6+8DstuugUxdwd2b/4Yns46WLQCdHIZ3O4guj0pdLpD6OjthcsXg0iZgcEjpuC5v30ISGXg+SArIV5+6TVQavTIKSvFS688//FbLz218NfeaIMH1l53zdJrXnK7vQxEUNmRANe1116Lt959h7E5l19xBevqOlzfwEp9lOFI8UbEMmjVGhxraMTQmhpE42R+KUdFZX9GpdFsYloy8oKiEt7GjRtRU1MDg9bAjDzXrFmDKZMmIsNsYHYF773/Bvu8+RdcCIs1E7t3HULNkGGQKqQUuYVu5xmQES0BRLlEjaA3hoDfj7fefgXDhtcwcT4tVIoj24vTTS2s9Dh79hz2eR9+vJptSyVZKk8SSCLxsj3DxkCoPTuXAUfqVCQw2d3T8/dw9l7GHpEujc5j2vSprGw6cdxY7Nm9E599+jHLi5w3bx47VwJm9B91A9L+aCzo2Mhqg7Iuc3LyGPNEkUdSqTS8e+/upTwvSK/5zdVXP/34Xy596qmnOuk8rrr5ZktmWvqo/Nyc0t9cefljTzy18sbikuIp9Y1HPzXqDKobrr/mpZ+67ps3f3ZWEIQs1ukZCDKwQaCMmDICZYKIY6CMQMc5UEZAkY6bwAiB0+93X0o4wKhVOLLzi2w/9dm/9u+v/3FB2aihI19zezyZOlN63oCJk7D1i40dH3y69q6Zsy+4324vKOJUKgTjifiunTuv/OOfHnj/h59FuZI1FfnhZIqXiyEgnggzM9c4acoUVJqk+6QflFnS7QgGIizv8v+CMjnr2KZ76fugjMaROobp5zlQZrfb+s1X5Xq43T6Wq+vs6T52zVXzK35sDL74eINXJlfpiTWK8xHfvHnTDefWX758uWTU0Oo1taPHziY9oN5oxrQZU/9lpuX1199+8eIlV7/Prp1Bh25HhwMC7xUlE4FkNMb3ONpDzrNtx862NWzQSjmnz9NjqT94eGqO1bBsUEEGdu3cj4amCBJKPVyM7eYxtjIDkpgTZi0waepcvLl6L/bXn4FUJUEUYvgTIqRiCRiSKQwqtCMeiQLJCJJ8GAX2NAhBL2ZMm44Dx0/jeJcLdW0eRDkxJFINQrE4BLmEATApl4RUADQSDTzeIASOw+VXX4O7/+sBeF19EMfCMOtM+Hb3IXR0tcNsEqO6OBNvPf4AklEPRk0ZifSSUnzb0BGbOXeBvKv1NI4e2Yqj9etQnGOCOinD7265B7KyMSTmBfgw2ravxeHdq6FN00Xf+3LP/E5Psic7v+hRo9kqa+/03LTq0+MNv/b+/eF2Fy4aOTMej98xe/bssuMnG0+1d3e87/N7Ck1mQ6S7q3txZVWVKckn6pQSyWurPlp3W25R+jAy6j55uD5VWzPikhUr1nz4a46lftfe/RDBWDagPKunp2d3VknxxF+zn3+1zdWXTRhaNmDAxa2tp3O6ehyqsrKB6wC+JRTxvnu2u9U8sKoCvlAQoTB5OIpgMphhMZov+8Otr77z7zyO/+zrv4/AvxWUjRgxIj1NKo2nHI4wiosRdDh0nERid/d5C2USaZhPxvyRgJNaqafplZLrll58fro26sfxxiOwl5VBY7Vi265daOnqhjuSQoTcre05CEPEtFPxUARJeqBGYxBJJcyQsbSwBq/97RW8/MYTjBGp29eCe+57AO2OJhw/cRTbN28DvRL2urrhJyYtIQOSHNw8FR1ikCeALBXwwfO/h4ynjiQ3PM4OiEIeQGGBW1eBux57DVctvQXFuVbUb34LNaU2pCIhZFjS4DzTBa8vjGMtvYiLOXiCHliystHdG8O3Bx3IG1SOumMnwQvk5S3F8nseRknJAKgNBiRTcVx66aISv99FWZq/mHYvL6+atWTJFesIoBBwIVbo9OmTTHf1yZpPmcFrZpadCehNaVbGblGZh8qah48cwckTJ1BcWIRIkIxYFYz5KSwuZmDo+MkTrMR34cIFbFypVEgAl9g10pZRSTDgDzL2bEh1Ner278fOHTuQkW7D5MlTodHosHnrVlRUluPAgb3QqGRIt5qhksnx7fYdKMovZtYW6zetx8Ytm5k4nYLPR4wcycqI69d/xcqs5QMq2fE+8sgKBmoNZhNz9Cf91KGDR9B06hQry46orWWTcI/LxY6TjGrpPKh8SaVHsslgBrh+L9Pj6TVaNJ0+ia6OVuzYvo0BOxan1N3N9nfJJZcwz7TCoiJWkqUHk8dDNgJZkEj6Paaiibivs7PzBXefx3zHXXdeFwwG3fE437dj+zefTpg4abFcLreIxWKZIAjBWDQh83g8Mr1ez8fj8bhEInF+vvbThw7u/fbzFY8/tueZJ5++7OGHH971/a/o5m1fnISQKiGQSEwiMWSZ9jzIpCpE42QgKkAq7/fjItaYGjsIiFH3pUQmZb/TcZ9jyv6uKevLzi/6X7EjeH35JWVjR427/2x7p+B09g3PycnOt2WkIbd4ALZv233AF8EQY3qxKJwQeg7UHbnt7hXL3/tnD+Vnnnjwgby83Hspp1KlkCMY8jKgzPMJsGghgawtolCo1DClZbDypVSmAMfJkJlJzKiEpWYQIE0KPLvu5GlHTBnpruh+IFAmiARkZWfAYE6DTKKFuy+AHkcf1q/78m9/fvB31/yrCeO9N97ZnpaeMzYliJgO89tdW2979NGHnvoeKFOMHzX880GDa6bGeDECgSAaj516df78GUvPrXP95dfbx00a93RWTsloncFgi8XjiPFJqDUGqFUadi+yzlMhBo1CgAIJfPnJu6c+fv/NUxI+rMyxpU3UK+VihViCDZv34KQrCUGqgik3E25XM0YWGKASPBg5tAJ5JYOwdmcr3vtiDyRKDgmRGNGUBMlQFGkiAVXFufD29kIhJ/vZKPQKQBKKY8b4kfAGgogp1Fh74AhavVH4oyIInJx9x+j6EHGp1+oQjyTgCYeh0Zmw7Pd3oqK0CjqVCs0nD6Kqshy9fS70dLfBcbYBQqQXE2sqkJluQiAexbb9R+CMqTDvwsWIUgNBbws+/NujKCvMhMloxdI/PAjoSwBewjS88J7C7tUrkGZW46Fn117My3QBR68/mJLL3NsOxP9tgGzo8PRr0tLT5mn1+nEDa6r0zKKnrTVoNJreU+u1fbv37b5u9vkzxC3Np5NluXn3vf76ukcHDbFrPb19OH/2XKc1zfpQZ0vrO6kUx8s1xhKvK9z+3HMfuX4OEHn20UevGz9uws3ptozsdJtNfeJY/arymqGLf862P2edJRePHtvT53xiwOASruFYo08skmuLiwrrmlobr8vNt8Mb7kOv242O7l4EgwImjBsGq9ESiHgCf3n5+R0P/pzP+M86v24E/i2gLEunMykMhoyUIKgTyaQ9EvBaRLHw6Hgceio2cGIuHk8JfQmkjsoA+YRxFZf89oqLh9fv2gLXqeMMDHBmC3YdqUdCoYDMoINUo2PxSe54Ap5QBHKpDNFgCCaNDh1nO+GP8FDI9UhFyKk8ipEjSpivVZIz4g/33g9bXgYWLJwPZ0s7iqsGoKP1NCLuBCQRQKvgYLRmIBzogkUp4M7r5yCNS2FQSQEaTx4FoiEoohG4QmJ8c4bHh5tOgGIGi+0KXH9BLYzyJEqKB8HR7Yaz241TrZ2ICXJs2X4AFguY1syelY/6pjMoHzEBL7yxCg5fHIkUh8GVNbjx5mXItGUjzZqGy5dc/Hx715mPwEcRjEa//SXgzGDIyLv22uuPcRynJPBB4CEcDrKf++oOMPDicPbgwIEDuHTJ5ewOIU8mYrnGT5jAnPiJMqN8SApwZi736emsXDmgsoKxSxZrGhO6E0tFkxv1wqnVSpYRSCAg157HOiSTsTBy7FkMBJG2iUTp5CVG3nXxeAxn25qgkEtQlJ2N1R9/xADhlKnTMWHKVLR2tDNRPjFZpN8aUFGBBx98iJVRZ8yczdi/ri5Hvx1FKsnKmlZLBitnBXw+9pkZmZkMbBFTRma5F118MWPIyPiWxoHWJeB3pr2NgcGW003wed2QcgJOnmhEZcUgHKjbxxIF8vJzGCsViUWZ2zx1mVI0FRmBFhQUIhAOIhqKoHLQICi1OiacprgpBpB4AYJIhGQiCYmMQ5TeNEVALBIFn0pCq9IixsegUWrYPdXr6Ixl2NLl27/Z+ums6dPm/wMo27J+pyCkRvHJOPp6Pcz2wWKxMT2kwWTpT0YgjZXwf53qz4Ey6so8x5SlUvx3mjKTTvm/wpR99ueb548cVXvrnoN1723bvevgpInj15q0WtGWDV/cO3XyjHtHjJ1o3/jNfmdDS9c6lzv2uTw97fPly5f/0xeRbZvWun0+n5HnY6CWBmrIcDodSFFRkuK+5Ao2ltToYDSn/50pUzJQZrcXMMBM5rEEWr8PypgOMBBgLOs5UGaxmVkHZ5KXIBiIwdndx+K+eh2OyKlTR9ecOll36+OPP/5dN+SKFSsuGzps1FuxOLGTPiT5aMelixf8QzfrihXLM6sqa94fPnLMuEAwBm8gBqPRhIsvWmIfPX5E+axpU5/Ky80eSMcjSknZC0Y4HgKFx0ulOiSSHILBMDQqCVTyKCR8+Ozaj95ac+zAnrHB7s60fLsxy6qXQEJpIuo0vPLuNgSpzUephkwtgwIhlJslKLQqMLyqGCqjFSJLJa5c9gigJqaMQzCcgIrjYEglMCA3i7Fm1BXNSZLIMKoR6OzEpNpqaOVyCEoNisdNxPnX3I0IB8RTgBxiDBlchZrBNXD0dKKx4SBcfS5kZOVg8eVLkZ1bAa1KDa+nEzffcBUScQGFOVpIUxHY0tQYMagc1117NU43teEvz76My278A4bWjsXmTetw6YUzcOOSeRCnYpg4ayYu/N0fkUoZEU8pICMjGLELngNvYP2aVTh0wvdlU0fomdlz5y+zFRYnpVq9d/qCO5f8uumwf6vJk+3mSAJXplkt4+QK1ViRTGIkszzqYhZiCWzbsgP5xQUHz3S21sy/eK6vs71ZqxDw8sG6hguy8jLTZVI5htcMa4+Ewk2hUPDY2W5Xfiwu2AcUVh5PU6U/fc/y5/b9nOM7c+LkCY/fJx1cXW3jE1HJ3p27nhkzdfodP2fbH1uHmGiLxW/fd/DAzppR1Wa31/3qqnfWDEkkYyP0BoWkeuhAbPxmJ7OI6nAAFQMsyM/Ng8fVi5GDa04VZGgHX3XVG9H/6XH8Z/t/PgL/I1A2fVhRhV6pnSNVaBfva2iq8/r960PBYFwFZFTkKsfPnzX94s1fb/+2rtn9iVwiafDxvFalQsUdy3774PEDOyBJxlmrfl5eCZp7+rD52z2wFdrhT4TRF/AhlEyB5+RQaPRMVK1WyuHt9aF2dC0cziBONJ5AKpRAdqYOwwaVwJaeifc//gornnkeOw7sxJ76OjhCPpgNerTuayDrJlb2qC7Pg02jhb+jAffedD4i7k7k5pZDoK62aBw7t3yD0swsHG9346tjLjQ7PDAqgQumjYZFzWFAcSnWr9uKjm4vXIEIOvpCiOm4/PsAACAASURBVKUAs1ELvTwGm1GBomwbTGlmRGRKbNx3DDuOdiMmkrG3zLv+cA9KSyoZI/TyX5/H52s/PiYS8/VyOVYFAnHq+PrOCuPHblyzOct+/vkXnCwuK1WTKJ+0WE1Np5iWjNkiiER48+23mIfX+ImTUVtbCwqHJiatuaUFAnUcJlIYPnQom+CZUF6lYkCENFv0s6PzLHtrJ0aA/q5WKOH29CIaiUMhl8NmysCBPXtQlJ8JnUrO2CRfIIJoUgSl3gi5QgmVTglOIEsJL7RKOd5+83UEvEF0dTsxYGAVLly4iB0rJ5MiGokxIX8gFGSTVWVlPyAkJoSYPk4qZ40LpPOin/TGTudNQJJAJUUgrV27FiVlZWxSplIoTX7E7hFoMxsNDKx8+OGHTOhPcTR8PA6Ok6C7u4vRlWfPtkMi6Z8sKWR64uTJLOuS7kGKqyIvNz6eZIAoJZZCbzCwYHTy1aOfCqUIXneUmb1S7I5aq2SJBZEYj3g0gZOnT6C0uAw6vRLxaAQSMbBnz55dq9d8fEX14Oo5QU/f1lAoxF+y+KIGamJwe/qYESq52ZtN6Ygl+p3t6XyJESNQRpFX32fK6LOpjEtdtlRuFSVTzDhUr5Y7C0vL/6l58a99SG56+s5bhg0ff8OHn376p6V/eXXVjbOqc6fOnHTKnpnp/+Tdjy5xuKMHZk8ff8/4qVN/e+jY8fc/W7vu1pUfbSMc8d+Wv77wzEOFRYV3e729EIvIzZ4CxZNwuhxMI0ZLMBxl3y0RJ2XpD/1MmQqcWAZ7Vt53oIx11CLJXiZI6H+OKfs+KDOlm9mLSioBOLr70HnWAWoUkJGtg5HYUw6u3u7Ords2r/R6fVvGjB39il6XVhmhVAFOgg/efHXR39585R9KVI89vLxq6NBhq6uGjc4PhRKobzyFsvLBjO2jiZ1AMrGWPd3diIdjlAIQDsX9oVA4qjGa85RGsx0nTzUDyXCPxcCFdm79bI3rTHNhW2P9wKjLWSAR/JgxqQYOpwNiXRY+WLcPYTkHyJXs5RUBD4ZnWjAg04AJo0rQ3tWN4uHTcNN9j+FsOIkoJ2NZnUq5CDa5FIOKCtHe3Ao5xzEAbDVqIEWMAahhA0pQXTMURTUjsLmuAbc89CIUajEMnBTWtAw8/NhTSCQC2Lv9Y9gzTeh2epFbPARVtbNhSs/Gl2s/xM033MS6U3PSVYw9G1I1GBadBrk5WaAg9uNNZzBm8iyY063YuGENRlaVo+3EYTidXVAYDZh91VLEoUeKU0LBkcC4G6kzG/D6X59GQ4MbiaTy/D/c/+CTu+oOra4YMmz0jgN1T//2tsd/Vdnwvoev+GNrR5u2p8Oh9nh9tVl5+VXVw4aKVq9bI6HnJkXCHKo7DF4sCo6dNDbU42pJ97m7MbpmyO5NGzeVcTKlMSe3AGkGM2l4I2KZJBrleaPFmiWEPbH2XEPeQ8++sOrVn/FdE73/5mt/HTZi5GSNXqczm81GDqLE6y+8NOmaZct2/4zt/+UqNTXW6WWVxU/0ep0VQ8YOJ6uiLR1neze0nGp6SKuRSAtLc1B/4iB7FiYEDlqdibGiI6qrkGEwI+yMvvrcsxu+Y33/J8fyn23/+wj8j0DZPddesK+6dOCwPk8AH67d0Hu6uXkNl4odrBmYNeXaRefN37VlE8IBHoGE+KEdh5s/C8Shu3jJ/DXRoEerEvEMfX+5eTukCh32H6hHlAesmRpmcxEjzVcEiKbIN4zel1MoKS1EIh5CLJZgAcTURefvO4tkPASdTI4L51+Eb3cewtIbfwcfH8GdD/0JKZOSudv3NrTAotcjsygLOSYNgseP4IoZoyAOtyAn0waVqQRffb0bpxvPwKBUojzHilOdLnzbFoLDG4AhFcOl8yags/UMGhtaGSsS4YGQIIIvDuSVD8axY40wyVNQpmKYVJ2H/AI72t1unA0Aq7cdhzMmhUgmw+TpszBv9oUMRJ4+2Yh77rkdcgUifDKyK4Xk3+IR0AOl38vhR5bKwUMvmz37vJf7+jwKAhAEOuiBP3HiRMZWEdPUePwYs5qIx3iotBoW81JQVPhdZ6WURNE8zzobST8lVyrZJEasFIGaUDjItGpDh9bg9ImT2PD1elyy6GIcPHgQORkZSNdqwYc84Hgvjh07DLmCah8KpGWVQ6a1QJAo4XB2w55lhdPRhlDAiw3rv2KAzGBIw+hRYwmQQKXSMMZrzPhx6HE4Wely2Ijh7FrTYjAaodMZWE4lA1gmCys1EotHoJH0cM5eF778cj0rRTqcTqYpowcpjQWBvn7Njp5lhG7ZsgWXXrIIAa+HMWbUbUusCtmcaLQqHD92Elm5OYyVI5BL5UPSbw0fNhIpgYeRgu/DIcZeERNmtZqZJok+g8CSQiFHKBTtjxBSiBAOJ1mZkUAk/Z1AL/nDWdKMbBsCihJ6awDg6umOSyScLN2axkLUux2dCAfCjIFLS8uAWMRR8DfbjkK6qfJNoIzuAQJiBMgJrPXHQnHflS//rinrys4v+qfmxT91v/2zv3/78rL7BlcMufS9VesfOdvt2i6BvjMmcQ+ZOGn0rpycHPcH738yGypNw/KVHwVfWX7dhZNmTLl7z+HGuxdfv/y/iYZvvPxy84IrLmuTy6UaYl+S5P0l41huKSVuUKMFODHruC4fMABag5GV+ujakKZMLJJ+B8qo+5KBOLHA2DUCZeeYMgLzfCIJEjBk2G3QGfTQqvRMo7hz+86jcqncqNPp0kRCSqlUq6E3aKFSq+Hs62UNF3T9SJPp9bgPX3flRdU/HJcVD983eXjtmDUDBw3V+P1xtLY5mMccmSyT238k5KeO0mRfT8/eg7v3f/LkCw8/Sfv4070PPFIzbNIf9IZ0DCgvwvRps2a5XPXb5s+cvpz3u+dtXvtZqTiSQm6GHBPHlCOSiKIvpcRHGw6hJ05GsGKoOBHksSQqLVaYJUmU5mhRUVkKTp+JbUeO4a0NexEUAQqNEkI0AqsUsOlV7H4if7egLwSTUQ+VQgSzioM0FkA4GENmYQEuvva3+OOTz6C9oxvGFAeD3oys8mpceeVFeO3pOzF7xmh4/DFUDJ2I7MqJON3uxNFD+2HUKjFu+BDGpJNHGgW0i1MpBP39GbwkqXBTt3YqAZUS4CN+pOl18LjdkBg1UFvtgNqEREqCVCwFpTgMRE5j24dvo/lUD6zpuQ15pSXcqs/Wrrj59tsfeOPddy/7w4o3WUfzL13mLRr0yuChNRedPtV8IhKJ+uobTwzSm/XpoyePY16WFYUl2LVjT8fhxuOmwqIcldEgglySxOhhw7acPt0cVWiN5t179o/QqPTIycsFL8QhVVDjkTolF1RndCnNJ4+seP0n2S4y1NXJufFXXbv0OYlcbrJYLTq1Si2TSWT80w8/WrXs3nuP/9JzO7f+5ZePHdTWdXaN0qDMV5o0GFY76oNjh1vWbv1687NVVWVmR08rk+HMPn8mWs442DOxrLQYLadOwqLRIkNvf/GZx9fd8Gs//z/b/fgI/GpQNrc2/45506Y91n6qFcUFhV5nX0D50cfv+i6+aAY/ZcLwzM1ffAJHRye0aitONHVFjx4PLIpy4O74w3WrP1/3ecSo1eFE01lluy/GQFnA7YHdpGNRH1KpGMFYDC4fj3ASoNY0sVwGsUKEvJx0aLVy8OEwWpo6kVUgRrotDUqNGWF/HBeddxG++upruCIhkDiiwdmGwpwCDDYW4uSRBhzpPI7rL5mNct6DLEkUQiyAAQOHY+PuVrR2xpCVNQhahRj7Nr+O4kHleHFtI5ZccQn2rP0Q0lASWrkY+QU5iEqi6HY5QPOEVJuGjrAYp1qdUIgBRQKYMSwDXpcD42eNxbcNbdh40I2uML15xKDPyMSdt92NvKwCqGUKLFm8EHwygDgFMHOoV8ilL+k0iTe6usC68H5sueiSK5us6bZCAmD0gKuuGsQYJJo4CKQRcCEdjlajJw0U863y+LzMb4yYr6A/gGg4jPKyClbuI2BEmqqPPl6FRYsWsTw9mtRaW5uZN9yWLZswd84srFy5EmdP1WNqTTm4uAs2M3lmJcCngNziKqTn16K5O4KYWI3GEydRWJQNv68XEk7AyhdfQXl5NZb97jbmNl5YkIMXX3r5O6G9Mc3C3PR//3tq1qhnXZnUDVpd1R9eTiCMXNxp0qXuUurodDp7mRUI/b5h00Y0NhzD1VdfzcAdHX+fy8k6MNNM7A2WGc5SudTv8WLPnl1wufoglXKYOnU69h/c358tqFSy7SsHDmTaLL1ey5gZYxqxkBwDXCQ2l8jkDNTS0u82LwWRDgTKKE+USqd0DOeYPQK7tJBOjww5+4XmcpauoFJJcLzxFCtDW9NMEItFLA/xwL79LAC7/3yoNNefiEHbkX0HBW0T+DwHysjahH6n9ejv1H1J7IxRI+/Jyi/K+Kn76qf+/s0rN02qHFj5eymfGPHxx2tfd/v5LRKVMSVKpUSBSMQ4Zerk9xRqo2/lB+8Uvfz+tt7v7+/glnfu/3x70/0/LF/u2L67JZ6I5qdScbh6HVAppZBQHFPQB7/HzUAt1XzrjzaiqKSEjYVEpgCJ6eUKFUSQINOey5iyc92XZIZMQJhAGY0/lS8JnDFQlkrBmpHO7hkqyx85cqRr7KhhDLDeeuOttZnZOTOKy0qn8ymUKFUaI4Whn9OyEUB8+823Fq/+4OX/pot74rHlc0aPnbw6v6BM6nQG4Q8kkEyJGKjkOBHeeev1O5qbT7yxbdvafxgX+tw1qzc0WS3ZhenWTETCAe9FF02faFRzl3sdHTfwQb88FExi7oQqiFIe2HJsON3Ti083N4FX0vdPCkk8CnEUsCrFyNTqoZUkIROnMGnqFFiKCrH0vifAq4BAENByQKkRSNPK4PDH4Q0D/hAgEVFDiBLFORkQh1wsrzeQSMGfBBTWdPg9PhgTSajUelx5x59gMmtx4Ks3UWDXwx/nMah2AvJrJiPFaaFTqZGIhCBKxCAkk+CkSuYQTs9vnVYFt7ePBa+LkwKifAQiLgXwCYjDcag1OrhSPHLKysDJ9PC7/VDpdJAQrRlzI+XqQiwQ6E8eiUSZ15pUperduG37sqV3P/mrBOk33T57oy8anpKXV4T6hmOn9tcdCMo1iuryylKRXCKFkOBJk9zTeqarTa3gqoPuNpnNqnXNmDxp4+rPv9Br07IyvMHoEKlYDrVOi3SbiT2vepw+KKBuSFfY3vYGO599441tP1n+W37nnZkVwwY9X1xWNlJvNGls1nRtKsrzIW9oryUnc8xPfUe///flV16paAyFEhkZQYkxwzapq7vzd56wd3qLsw2XXLzk0S1f75PU7d5/ae2Iqsxt2/dApgSmzByOTVv3MXuk4qI82CwmFGTaoZcZL/7j719f9Us+/z/r/vwR+FWgbEJenqJqeLZfLiSlvR1dcJO/TUFhcNL4kRqjUYoeZwe2btsMqVQNoykPh4+c9Dp6ArvGT66drjPruT6fH91OH77Z2wifIINIJEaaUgolPUAhQKZUoLvXh1hKzNgoqdYIp98DsVwEQRSniDwY5MCy312ERNKPYy1NaHb6AEiQpTOjpakVCakc2ZWlqO84BblEiZ5DHYgHgBGzBmLGiBJkdh2DNRmFQW9BBHrsPuGGO6KAUpWGul2bUDtADZM9A3/94ihKyyug8nRBRNYTIiCeADJLlawZSJSSQ6xJx7ubTiKQADQKMaxyAflKAZcvGotQKoTDzX1YvcMBR1yGsBBiHNh/3f0ILCYbCnILcMedy3Dq9CFI5SlIZWJiqJohyFZGQuYXgQ5ml/CvlvGTZ346f/7C80mUTuJ7g17LJh0quxG4ojxImryKiksZCOFkcnzyyScoLStnov3DBw8yQf+NN9zM2DEql9H2xBaRiJ90VARi5syeycpg9UcOYcKE8Yx9fPeVZwHHSaiTHtht/WW74vIBUBns6IuZEBVbcaLdB40pDUeO1qG4KBc2WzoOHDgIiJUoKSoGH/OjsCCP+aNt2rSJ/WfPzMaU6dNQWFgMkVjMNHGd3d2YNWsWK2XSue3dX8fKvwk+xdr5Bw4czOwqFGoVA0B7du9lD0NiCam82dPdxZjAgwfqGFiZNHkCY8E2bfialZWo+5LYs6ohNYwFJMBDZVVinYjVmjt3LtOzdXc50OfuRW5OHitPEjtlz+5n1AiAEbNH8UvEPCiVEsTjSWblQYCXxl8iAfs3yvGk7M5QNMLKxMk4z/RvZSX99hu2jHQ0NtaDj0eRn58Lv9/HSsyE55hWKimw82Nu/WIxY8rOWaMQyDsHypjoHanvypcGjdxVUFL+i42Lv3//ff7wkprzrlv6NZRK89ktG/Htjh2xhKB6wOkNuXg+EZTL1MWDhw6735CRE3hj5SrLc+vXxxYuXMhZlbzhhbc+7Vt+w0JNTsWIpVffeDsTx99wwx0Zc+fM2RKNR8rp/tfpVejoaEMqGYdWJUMiHkHX2Q52XZOCCNFojJWz6XqLJP2soVKlYaDMlpnDtGVkF3KufEnbkdCfxpVAGZUxvwNl1kzk5GRBSMSwZ++3O2bPnj3uh9+1K69cOmzE6PEb021ZenZ9FSr2wtPncjrXr/9kzisrn9n//W2efuLBuSNqx3+Wl1+KVEqBxmMtgMCxe6SivBC/u+XWxW+9+8w/bXK4dMGl06+79qavyH+vIC8LTkcr7r/vrkM7tmyqjkQFyABkpUlhz9BCo9OAlynw9c5TLI+XNEBXzJ+EAzt3oKOTStaATiFBbmYGEhE/9BkWbKlvRkREClIO2QYZ7rn2AnS3ncJbnx6AIwAo9DL4AjxEKQLwCshS1BSBfgsSOZAUi6DkOKTLJagYXIOyUVMwauwoNO5Yh7MtjfjTgw+xZ68vSdS/GFJOzgBXKh5n3o70PaCXHyERZwkTlJlMjgx0nxN4Jr2lRBBBASn4pICwWMQi7qhpQ65UQKySA8SeR+LoPH4M4lgQQjLKzH+lCgV42lcKsKRbA/sO7N2y9Zttjzz48md7f+wZevNVCy3Pvd4vwB8y3nrDyNG1L2j0JpZYUHfoYD0n4wJdZ9tGFBTmc9TUkGXPRTKGt4/s2zVAxnuHDK4oaOvq7tydW1iaHkhJXLvrjg6QcMoyiVgkVWtI52iH0+VvL84u+8goaJ85uP9wlESA/nA4uvPkycCPHdv11182vby6eum8uRcsSLfYkAjHBZVEEV/z4Sd3XnjlJc/+nKl+yJAh0mwrbhlYXXn2y43r0yw26yhvwDtYkAsDVFa1WCpTeXOsJc+8+/qHl1cPLsrbu6dJNHaiHfFUAuEYmTRTcoYVXWdbcOHsOfA5fB8//djXv9o14Occ8//P64hGjCjShbvjXEAsjrS1tTH0PmQIpHV1+H4WGT3ZxROA1BEj1PIgSi8+b/heJCJwdXYi5ndj2bVXw9fbBVefAx19bmyva0dSIj3t84uPJsKJZo0kVTRnzvj5YlkSPX4/Wl0R7Nh7GpyMgyiZhFUthYp0EZwKkYQYXe4Q4oIYsVQc0WQCgkTa715OdLAATBuVh9mTR8PtcKDD7UGvTIqD9Q1QpGIYM3IsGk92wRUKoS/hQzgSQ6QrjrLyApRVFyB05iimWDhYUwLMpmIcbXFj/cE2tLtCMOmAvAw5iiwqaNNy8OaWJiz/0yN47rZbkKcDCvO0iMYDcHmBkrI0mCy52LD3GPa0RdjDzqRWIVMRx29mVEIv9SOaDMCb0uOdrzpwwhVDUi5CLJbCjVfdhuKiSugzrNixezteee1pBmokUoExXok42jhO8bKUU77v9Tra/tVNOmzUxA+GjRi1SMaJGZgiYEaMiVrVP2k9/fSzWLBgATq7upipY35RP0PmcvYyXVbzqWZ88MEHuOaaa9i25JJPTA+VAM1pRpY5+N5776GjvY2VRm/93c2sC06v06EwXY/P/voUoo7TCHr7YDbT29VUcBozopIMHDjhgDmrAmm2XEjEHLt2sYifgQSX180AGIEQAhGk/SIma+VLL+Kqq65BKBKB2Wxh2qEXX3wRHZ3dTHBPAIu6MLt7nOx4ycNLpzWwGCJi+UjzReVJFp6ek8P+jbo3vX1uxoi89urL/TFJCiVjE+sOHcHixYsZUGPO+R4P69QkUJOensG2V1FXamEh02xR6Uyrp+44BWprR7B/o0mfldYABoRp8icGy2pNYxFifW4PLBYjPJ7+zj8Ct6QJI5bPG/BDKpNDLlWw8w8FAmzCJy1aNBaCjzFEPLTq/sxHAnZ0fXpYzJQPClk/k0mNBHTd6XNpPKl8yZg8yscUgwn9ObEAk07Zm1tYYvm1D70Ply+U1Y6b80bW6MmXMCFWtBcbX3kR7r5QxNXneTslhqovHBo0Y96CQZGkFO9/+HVt2aDhS3KLys6HVCKVioSUTKaM8VFeJCTFvFSrUcuUqvR4PIpwLAKNVoEoK5l5IeFSkHECBIHH2fb2/vIvJ2O5qz1ONwPl9PwguxKVWgchxcGabu9nEkVcf0KDQExZf/cljf051/t+UAbkZxUwBtSkV+Gbb9ZvnjxjzpQfjs2iRYsqF1++tF4ip1JpjLHOdI0z7RkIeHtiaz55Z/wLL7zw3cT/3HMrzq+sqF5dWVEj8vkSqG84mZBKFNK0NCs0agWsFmPYmqlU/6tr8LdnV24pKCiYKPCJ6PDhVYqXVz6XXPXB+9yCC87D+nVf4OTxdpiMZNcmBic3wdHrRjCeQlWZBTdeMR3btm3B6s1dCNM1lwFalQTiEA+dVgtPSgKSm0hTPAblaXHDJaMhFULo8ybx8Vd7sL8thaRUjgTovhKDE4JkvsJ6w9UyGbRyNZRSMaJhD/7rgT9hxvzFEHMyPPHIn/Hnhx9CyOdBLBGDyqhHSqDoNj3rho1Rp6ZEBFEqhlg8CCk9B+MhiFICS/ngqJErEoeMckt5njHN/W8gIkg1KvgTQcjVUiAVgUQkAQcDkr4gfI6ziAb9SCR41vxB9zx9r+k7IZOx51gSYi5w9mxne/2x429ceNsD33XJ0vgf2LZta7fX4Vi78aOnnb3dvVE+UNre0f7oyAkTB5rT0yHiRGg+feoIHwsFPZ7e0f5gADU1Q6GXmz5tbWxIyGPu2lHDB0b1Rp143dZvoiOmzPQ0tTtT+/cdHqdWqlh3qlar3c5B9qWzTfbEtm3bflKW8v374rzzJ187YfKUp0oGDJSPGzWeE6dEMVdHT8xmtvEPP/zA4oeeevSrn/ouL1+4UNYm6305t6gg5A16WlZ9snqBSieXu/yxiuoxeXKFUuMZMXjSnY899Ozt580Y1X706J6ptixLIsJHpSqNFe0dZxGhF3UFMH7UMORa83s7T/bOfum1LT+rYeGnju8/f//HERCNGTPG6PE4cwIBf0KplHq5RFIiiouDEVko2dLiYfSTVqvVy+VyeTIZlKiTibFyLjlt2OCSy8+2nELIjaYrFo0rCjm7WBck+WB9+tXhPrlVI+5yxz5ye1J7ktGk6KK5416zmJTQmzV49pVP4IoAUk1/t5pBJYckFka6xQJfII6+II+EWANXwAdwSaTEPHji1HnqvgLkYuD3t1wIPuhB2BvG9r11kOXaIVPJ0HH8JGxpaZCpLGhz9sITDaJy8GDw0RRSfBxmkxrOY/swf3A+PE0tqG/g0RsC/Bxgy0lDrlWM/AwDZCkOZ5wxbG/2Yca0mZhZagfnaUaakcCPG12OLtSfOgtXSInt9U60RgG1RoVkOIzLZtdibL4GrvYjABeHIyzCgXY5vm10MMNFQIpxQ6dhxszzYcy0Q6KW4urfXIJ4IgABCdbdmEyKyMnDIaREX4jFyXWCUtgf6Yt0/6A7U1VWUb1y7twLrqASWUdHO/MXIz+xxobjzPj11ddeRjLBY/HiS1hId1NzOwM2bS0tMOhUIN2Sy+XE6tWfYuasOVCqDYxdcnS0QykTobQwB83NrXjqhb8ir6AQV155JR5//DGolBLcfOWlWP3iUwh2tUCr5KDTyVBYnIVBVUPRGxTQeMaDwy0ujJgwHTKpEgq5GIlIL1KJIMx6PQRBjC++2opBNcMY+D7d2oKBg4ZAZzDh4IE9GDt2PFx9Prz9znvgiA2KRiFVKZCTmwu7zc6AEp+kDjQNAyoEpohJI1BGHag0GZMRCQEnT5+bnReBs/1797G/EygkEDZl2lRcvuQynGo6zbpRtXody/akpgECyMQekp6NQBDle9JkT1mjpFejqKVz+j2WhCCRsNgrAgwFBenweGOMAaPyJh0jldDoOlF3Hfmf+UL9ZUcSjUciMTbZk+6Njtmg16G31wmHo4t1qBgMOnYNA6EQrNYMth1FjdF+E7EY/F5Pf/nSZIBUImPAknXMisUUZUoGEdBple7i4lLzr30QfvnEHb+dedXSleA0gFIGCG507tiCnZu2s4SIKL1EiYChEyfD5U/AH+D2DKwaPVIsVyMc7y838+SlJUgZMPXFwhDEInaepMOzppuwZvWqVHVVpVipkEIsirNGjN4+JxsTKmlZLFa0tLUzgCqXKxmjolZrkEyJYUmzMbBC+jsCXaT36y9fWhEi36VgkAHoc6As05qN7Cw7xEIYBw/t2jx+8oz/Bso+Wf35AalMNyQSTTAdX0dHR5dep1Pq9RojHa9KLce6tWseaGlq+ovL5YqMGTPimtraMSvzcku4Ppe/89LLLqu+47a7PrZYLOPoHiksysc3W7auW7TkvH4n5B8sl82eUq5WKpd2tLU1//6uu55/8rFHUJhrR35OJru+z658iUXBESOk06XB6e1lDP7SyybDrvbAYjXj9kc2IiQFAgyMA3KesoXF8Ic5SCVySPkw7LoU7rt5Fo4f3YmS4hpo0wvx9uc78NWukxBkKrDXDHESST4GtVwBLpGCRa5hQFmpFFBRPRi33fsQBKkCwUAU5SWlrPRJKRmcrL+8LkCOWDQJqQjUqQoZRx2eKQSiAUhlIojoJADm/k8GyHRkOQAAIABJREFUdDJBDolYzDzQONKbUctBPAKoOSS5GHo6m5CfVwhIMxDs6oUsFWeMKl1oAmNk5A1RigHwWCzK7ntqyGF+lXIVxBKFa+26r/4QDAX3Z+eVThk2bvydMp2yz5JdXEnHMXNmka7LG3y4tcexcNT42vSqmmpEIwF89uGH7YMGDsg52dyEsaNHY+/23U5fj+/0XTcuLhgzcpjozfffcdWfbin0xUVCAmT/k+U43XTaFIv4WrOz7G+GfMEdR3Z7D/2S792ECRMkpkzpvglTZ1Tn55UhP6cQMpEyEvEE+cLsPG0sHHI++cwjNQ//3Rvx+/s+//wJBrNKpRcQ45KcaF5SnLoxHA1LK2sGffTSSy9XJVLI5EVQFFQaTcUlxalEQHTmzKkzJoNWli6VCXJ3oBddzgjzBJw1ZyqrkBTlZkNPec/+RJdGann6uRe//MsvOZ//rPvzRkBUXlG0LMULh235NqHtTHNVLOSLGPS6swlecCMh6QinwuJEPCnjQ0mlXqMuDLp7x+XYrTN4JMpdHX0NFiUCF8yaVFt/5ADMaVZf/dGmddEUcqRqju/zJzfEI0jJJOL8+QtmXy+RAhs2b0FHd4j55SQ5DoJEDI1UCrNUhZDbC7FMDn8khr5QDCKZClKNFLw4DqmK3qzCkKREIEq4sDybTbpCQoKDDceQUoqQiArQhQGDSoy8AaXo9LgRSophtqZDJuWQZU1HyOGEv/MsJO4eCHEgGAFEEqBiYCViQTdMYh+LTAonDNh55ARU2XbMmjkZyy5dgN2fvQOEOhD2dzIGJCa34KFXd6PFA0Ro0uMAgwK45Yp58De3QRQNQW+SoycSxcEOH3Y19CIlFyEaE+Pyhddi8KChiHNAzdAabNqyAY88+iDr9pIrJKykRpNwPB5PCKLUXrGQ2iIIyZ1isawuEAh4QFpdhWakxWr7rxUr/jL5s7WfwxfwMuFyYWkpA7f0UGxrPoncnAxMHDsGxxoJdCiRbc9B0OfAhx+8irvuuBlORwfefvtdzL/oCnT0xjB3zjwW0yJN+NBQtwMGsw32itHgJQaIJDK89OKz0GmTyDapEOtqg+APMf1UutUIJJ3Iz8pAUV4pLDml2Fh/Gl0BHvlFFagaWIK+7oPQIITuI6fh6YujvsWL7IpKWEttiHFinG7pYx2DFKQ8ZeIU1B1txsF9R5CTYUUwFkF+VQVOtzTDqNbjxLGTEEnkWLhwERPjNzefhvLvBrXEZtHrPbNP4Hnm4UZdU8TYNZ9qQjgYwcGDB3DnH+7CcGK8vD7QFEIeeH1eDysVjh8/HuFQhEoYjDmkCfVcQwWxWUw7JpUwVs5iSUMy2Z+fSUyklJOwCZxMd6l8TJ9P2xIzmODj+OD9VRgybCjT0RlMRqYJozQFOtZTJ44z8CaXcqz0Qfvp83hYFJTJlPZ3i44Y0wbqDUacPHGcefFFgz4kYlGQISqxE3KVkgnS6bjpGIVUElkZFk92dvaPZjH+q0fHX29dYiuqHPjNpCXXFEMsB1JRQBZG5EwTvnj9PfR1dYFPxZBSyDHlwgXgpSrs+PYwMtJzoVAYIIhk4Mg7DeJ+ZlEig0gmRzgWh4IsPBQyRMMBfLNlY9/o2mFm6hZVyqUIhnzo9fQyRiWRSjAd2Jn2DmRl5QCCFBJOzhpYmMmlMY3pzgh0ERilMi/r0M3NYZ3BzNX/7+kMpAtMt2Yh224HH/fiyMHdm6fNnPsPoOy+u++/bNioiW8FQzE2jjKpKPTRqvdHq2UQT5wwYZXSoC9OS7cyEP7Rh6tWer3uLTa7feLwmhFLszLtsj27d70//8J5l95444015503b7dWZ5RxEjUKi8qxcP5Ftm3bPnL8cLyvmzfx8lyr8T6NRlO4avVaaJRSTB8zDPGwGzq1Bi3dfXjzy4P9TBinZVYWqWQEt187FeroCWRa09Dp1WDFqzsQVvTbe3HU85Ak8kkChUyNZCwItZDE9YuGAKEeGA068AKH6hHj8OXWfVi1dj98MSClkIIXkReEAAVVAuQymGRSqEQpFkl33zPPwh1L4NKLF4M0V1SipJuOouhoIWBML4UsXUEg0irFdJLE/lLDDJXiiQlNimLgRAI4QUq9GRBSVEIVmNSDrp+IAzq7WvDaa8/h3rvvhljQssQQKn0yrSHIj0/EIt4Y6E7GwQs8u59CoQADZ1KOgwQyqGRK6p52drs9u1TWjPxVn3986/Kn39h27jqMnTlsvMfX/ps+X++s6pHDTVnZmeB9ETg6O5i+cfiIavR0tKC788zZx1Y8qlzz2efOrzd/mxaLClw8kmrv6QknSgaW8dYM0+Fen6M3Jy9/5fvPbO75OVPyBZdPNn/61uY+WnfJkomlSY3iRMWQ4ageUCsoxLpYQXah2HGmJ2gzmCWCwIvsuTb+z0/8uWD58uXe7+//2vnTba7/w95bR8dx3uvjzywzo1YsWWxLli0zMwScxOG0TYOFm7ZJ06ZJ26SQYkqhQrCBBpw0aMeQxBAzyCDJYuaVlnl3Znd+5/MqyfdC7+/0nnP/u91zfBRHC+OZ2XmfeT4PJKfv6RjonmN2WedCJrWvXL+u6/SJU0mT2Xzq728e2IwslEs3F2i0OoXOZXQgODkFk1mPzp52jPkzUBrIPEL1ZRSzIoNNa4EkzY04DPY/ZqF9/KWX9sX/mX/Tv57zP9sDXE1NxdoEH/evXL9yzvETR7bKFRJBp1YpzSbzyZb2jvzZ9fPbzl5oC6qkci+X5F02ra7B7/fOTfEplVImBhAX3Ga9ekmex9adzuKXnW0jQaVa0yQg4ZJJIBezMgMvZDmZUj4vGM54KBtAQVSXTMnuYmmhpbsoIySQcRL44wLc+U4EYyn4QmGSicHiMqO6thA6rRyhSS/TJITTKUi1WsQTPIw2C7LSHHiynAeSUORy0BrUiPIpaKxutLS3o6qyHIEpL3JRHm5yQYV84JNpNDQ0Is9hx2hvB8REGFw6hIFBKtuVIJLKYe6iYnz1thuhTCYQnRxFxDeIdCLILiYRzoBfvngOfh6wG5TIJtMoL5KDS/OQxDhk4iK7mPB0xyoHBoOAQIt4VoUHvvsQpBIldAY9i1QoLMrH2OQYnn36zzh64jCKCjwIRgJsPEVJ8tlcblyv0b4fj4cPKpXqIYVU6UylMpdmM7ltl152ucXmcEGmkkFj0OH0+XPM+KBWqKGRi3DZLGyfVVRUY9+ew1ixdDHkvA9yRBGeHmH5YbRAKfQOTAQ5Nu6zyZKsuSAXGUH/8DA0rnqUzlmGvNI5iPNpvP7WXxEY60W1UYeJgWEoNVYgl4HbqcDc2lkYbOtH3byFODc1hVPtvWhash6nTxyGWjqNq9cuxCytBicPnUTPaBpZnRlpsxTmknIUly2EJCdB85G9uHr7NsQywAt/fRVNDQuxdO1aiDYTXnr9VahzEmy/8iqMjE6xcRWxfZQ/RgCIYkGIfbE57KwOae/evWykR8yaQqZkI9v+3l6sWrUK8xbMZ2wYMWwUuUGZaOTuJKMBMW75BYUMkDEnajzOxpPEetHfm5ub4Z2eYtquSy/dCv5TIEDA6tiRo+z1xM4R07Zx40Ym+KfFgRZw0pnROJW2kdi68+fOoqPjIhsxFxR4EA76P4+AoJy18cmpT99rgi107jwP2y4a31L7QE9nO5LREHICD7vdyoAcMYhSmZxtN8WNaMhMkM2MNjQ0/IdcrX90yaAso1s2LfvjuRMnXqmrLb92z+69vzSY9A8uXrX+trK5TYBUCeZqyUaARASHX30DySk/C3qtaJiNvoAfjcuW4e9v7kQqJiAWppsETuAl0rFEJsNbnQ5HZW2dQaHRQ6c3QkQWvikvbBYTc5wWFuTDaNKyBZYiP3wBHzOqUMRFUXEx0wda7S4opBrIpBSUS6BMhMFkY6MrgRcZKGPeAKmUgTI6xuk09drOVGbROe8pKIHFaIBJJ8fZU0cOf3zo6KrPDAh33XWXcsGCVYMGs8NFzDXdBF44e/wHP/zht3/22T576s/Pva+3mC+hPD8Hy9Ob4C+2tH2wbs2Gy90uBw4e+PDZa67bfhs9/9VXXtxtsrg2KZRm2O2sfnR0Tp39PxyL2y5dUVLmcTxvkGMlbe+R5jYWz2FT8FBLeJQU5aOkfj4efvoNDPgzEHLknIzDJBNx8/ZFkITbYdGrUVa9Em/sO4ndZ4aYQF+v5yBkREhyCjadIHCklWSxqtbJeijJQSiREjsvoqSqAe2DPrzy/lmkZFRxJ4dSq6biKqizPOxaLSSxGOvwvfTm29AxNIBHf/8YlCo5a0+h0XtW4KmdlUVsSMQcu2Gl45DLZT8/pvR3+v8i4+QoIlyARJxhdYlBo8geUSCAJyOaDX956gmAi+HOe+4B4jOtFnQ+kIuWNHsUzp3LzegtBXotKc04IJGMIMcL4JMJpCNJKKUyKKVKxHkeosaAY2fPPLLjted+9H4zWbFmHqW11qb6BVW/1NsMaw4c+Bguswv1NdXwT49jdLQXeR4zNm3egJ27P2wdGPba+ZzElecoarbrbQeSiXRQgLQkK82VafQKUa9R7JUI3AdlroPt/1035113bVYW1dWUdPUPfM1qcj70y/v/FLz1jvVXK2zmHZGUiKa6FReb6pcVuqx5Ut+Ez5dNp5V2q0WpNmnl6Uxy6O3XX7763gceaP9s+7/4xbVWt9v11HTEtzKYiFnTWR5KrRbpZIZXKNRtwenAS2fPnr120coKa193d/nVl2yaIAPH2bOnoxKVwqV32Qx0w6Q1mdLjw+NKdU6J+bXzLioF+bcefviVj/5nMONfz/6f7AFu48bFluHhEWtVY90tgWhwvtGoU7Z2XFRycnmh0WLVmFyuSGlp+UjzkRO7cpHMqFrI2StLipckYtHOQCCw58TJ1i+53bYV/oBvMpXG80qZckQGZaVcKTRJJNlShVStDvhDolSubJQrZZJkJo4U2bdVauaaIrcZsRNaGZDIgI33Fq1ahfbuPljsNpSXlSAe82OotxVuqxZrFjTiYms7mi/0IJQBUhICOgwPIL/UztiwvtY2VLnzGctw+MIZtjjV1lZj9+4TcOap2IVDIgjYtuUyjPWMou9CC8zSFAv85PRGDE+GEYsD+XY11i30MKC2Yf1WcJwazW3diKVzGB2bxPnuXkxnKO6Ah00K3PfNLyIcGsWRI8cQCspYFleWB0wOBayFpTjZMYSBQBY33vpvLG3/wIEDyLO7mfaLCsTr5tQyR9K+j3bjsUf/gEQqznKaiI4nJ6DH7RyYmpo6qZTJvJmM6Ekk4kuUElUeVf/Mrp+PRDqFYCqKL912C55/7mXU19ShrqQEXe0XUVxRwUSwgXAE82pK0H/mffj6OjDU3guVQonq2iqY3YVo66OoChOKnSroOD+U6SHYzQYMeZP4pHkAJQ3r0RdMY9aShYhMTWDi8McYamtDkhLCZRxUainyXB70nutHflEJLBX5uNDTg4UL12JsdBwf7f8IiyoN+O5NKxEc6Yd/Mg1fUkTSasDF8RDcRQsh4SVwKQQUePRwFNmw98AnaFp0CUSdDRmDEW+9vxOpaAj1VVVw2Mg9V4qhwRHMmlWB3t5+pj/TGQ3MrVhXPwetF9uYVm7lyuXwTU2ziI+ayirGrk1OzxjgiJmiP1ThRFo7ahegqA46T2mxpwWEwBEJlQmE0cLODAWnTjItGj3fZFIjEkkzpqy8tAjT00E8+eSTMwLv2losX76cjfjozp4AGzFtBBZYZIPTgSNHPmFOUzIKUN0OAUACDwQoB4ZG2GeXlpaz8ahWP9NAwEmkSCUTcDns6LrYgkQsykA1vadSrYHISSCRyZDlKV5CDrtJmy4tm6X6/7tIvPjIjxwleQUP1lVV3BYPByQms06eSCVzGpNZIjdaoHDmMVqY5zOQyymzJg2xvQfBkTFoNQpkJCLG4yEojWYQNyGHihTiZKpDMBbDmHcSGdIlWq1Q603wTvlYHMnFrk5+45aN8pb2NuhNekiVClaTFEvE4Z2cZkBbSf2W+fkY/HR8SdtBTIpKpWHHyWiwzjBknzIsn4Gy/MICxkpSJAXLKeMzkEhmQBlFkxjVcrS2nDmyYsWa5Z/tmxeef2GX3Vm0hcJSxRyHcDhw5uYvXNH0n/fdk3/+60tOp22bRMrp9DoDhgYHDs6ublhFBpY3Xnvp91/95tfvodfccMNW87bLbj5nsriLJFIDKiij62LriY0bGxfT78kMUayIvzTU17V8bmVp/sTEJM62D6KkuBhJbz/0ihzKy/KhMFlgmtWAH/7qL0jwFFQswqwEqvMNmF1sQi6TQCiWQs38lfjtM7uQ5CRIIwcZtQQIspmbAwVgkGXR4DbCwGVg0lOHbwRFRQVQ6i1YsWkbvnbfQxgJiZCbDAgn0my/GtVqGBRyZKMxrN+0ETfdcgdef+tN3H7rHaisnPX/WC6I4CjglyCTSCzZzE8CSuwnXdcIsLEsOgLeUUJikIgyxrRxWWGmJkuUsPeUGXS4YdsWXLX9Elx55ZUgKwCxYpyEmLYZUEaRHjTwJK8xFdZTdAxBMzrW9Mikk4gGA8xkQIw5mYSiCREGmw0ZWSb9m8ceX/CnVz9uoefOnl1oHvQPX7nu0sXPCLkMhgdHIaQSWNxQjaHBnnFPkdtvdbrs45NBl1ROOmgB3gk/pEkpVDJthzcYbNUYVWFRwpdp1aqFerlGatCY3omnJG9Ep8IH9+49/h/KvjdcVnvdvMXzrm/v6q2vKK9+4tzBAzsKisquO9Xe+qt585a2aWT2X2/bfO1XFXK1wePOd+dIZ80yfCU5h8MqckIm/Pqrz935tbvv3U3bX1Njd1XXFu9Jga8fHB/FqNeHssoSbL/i6sQHH+wZ1an0H86uq3ijq/fkc5PDvaViXIg7LJaJHCftz8llBbxMmhuamqilOI/8vAIUO/Mx3jcyxiW4Z6dHfH891eId+J8AjX8995/fA1xTU12BMU9vMlrNN6ezmSW8IISGxkd6ksnUUpXJ0EiMVNOihQhO+IaCY973ZanctJaTGlatWJXYveuD1+RqXQkvYmlXd4ue4yU7HdYCMRwOF4rZ9HoZJ1bmeBosysRMKltJoluJVGAih1SKg16tmnEFqSXwuI2QaVQYCMZQWtuAyakgAxl09281q5BNBHHvv92GwGAPutp70NI+Bq3NDWuxB+c6LyKeSMFV4IZEJsKh0wHTMTTV12M6Po3e4UFkciI6e0dRUOJgY6Dbv3g7Du49gNGeYeSbjZDGplmJ82hERCCahU4txY2XrYGdm4KUTyCelUGUm5GU6tDaNYrugRE4PB5c7OmEUgQeu/92cEkfwlEvBscnMDrNo6NjFDo1UDarAjKtATsPn4XcWoNv/uAnGJseRjIWw653d+Kaq65BZ1c7iooKUVZeBIfbgd/8+hfoHehFKh5ji3osHoGU4hdksozJZIolY0kLaWwoMZ5qd6675iZ09w5AqlehrqEeo0NjKHTmobaoZOaCJJfC6/eh+ewpbFs9Hz2HXkdf82nYKBgwKUBpUMPs8cCWX4PC4mK8/tIfcdv1G6FK9aCiwIKeth6MT/GAtQ5ZWzlQUIaTx44jfvEsxGgY/RPT4GmcLJXBojcjE06ysNW5yxtgcblhtlego2sYb+/aCYOMx4O3NkIaGYEkIUKuNUNVVISW4TD01tloPnEOwaE2rFpWD3uRCZFEEpCYYXKV4URHP061dmLFqvUM1JD+jkUNSJRwufLR0tqOyy+7At29fQw4GM0maPV6pDMpplvieWKW1JhdW810XUq1lo0ET506xYAbaXbIdEBMEy3eFZVVrG2ATAbEblHjAC1OtBAQwzY0MsxA0vr165lQn4TGNPrMY52c+pmKnYsXmYaNzjvvxCR7H2Lb6PNIA0ijUIvZxEaXFD1CzBfpamw2C9NNHTt2jKW9E1gmsTixgScoIoPj2PZl0ik2viwpKkBvdxcDl7T9OoORuRCZ8JkjliQDOXj4JkZ+u+WqG+797DKx4/GfXlZTU3271eKslWQ5rYSTaPlkXEuLENUchSN+2FwOCKTLMZuhzy8CTwslJwMnppgbLt7aDjEWg5jJIJgIQ+e2Y3RqCgpOwUwM2VQOyVgSWQ6QqhSQ0ntRjAsUCCdimPb70dHXA73NDLVRD5VBhwwnQk0hz7E4Jia8bKxNxeGkpxsdGmZl8Sl+xrVHTBkVbFNkCWPIstynzMwMQ/OfQRmZVeh5drcHnjwX1HIp9u/b/eEVV1y1gfbLd+++e8HKNRtP5iBHSiABuSrxxls76l565ol/uBjteOOdCzqjfk4qnkwMDw4d2rBu42aX3YEXX37m+9+6956ff7avn3j00acLCytvkcnNEp3BivJZZfjR97+95qnnfnfghuUNl5dXFD9//vRR8/L59fD5wzjdOsjGf7NcJiTD46icVQC93YK01oqdh06h+aKfwuYhpxiexRVIB6eZtnDLJctRUFKFPYc78eaew4iR4UNB8SnkYCcJVg4qMYPFpQXIhaehVQAWoxo50o8Zjcgvr0LPpA9v7bsAUS9BKJaD1mKEFFKo5TKW9F9bU4O1G7aw787KZStxy5e/NBPHk05BqZAhnUqybaOsOWLLUukYY8ooAoOkBXwmBWmWQFkKIqJsDEssORtpfjq+ZCX0cjnbfb9+5GfIL7AzY05OUCCXzTKdJIE8iGRMUEBK/lRi1qRqQCJnHajEnNHom443sWXJVBxpYs2SGXJRgoKAVWYVFannHvvtU/PtZSUZc+msNftPfaQVJMGfNy2r5z7YtY/pbFcvnIMtm9ePnzjb3PXJ8TOzrI6C/KnpIJJCChq5FjaNEzUVdYPRdOKTlJBOipygSkZjSyVCtpwkCqXlFR8pZJrHf/fwCxQS/vlj4zUN767bsLL86LHT1UsWLn0q4Y889vIrLz21dNnqxYV5ZX/u7/LfX1tVv2zRouU/zC/I95xvOec1mC06mVxln1NXp5VLhIRBq1A+8dgji775ne+3/ehHt1oudLQ8GIiFvuku8iAUj8IXDGDrlstx6tTp5JH9R8evvWbrKwO9Z34oyaYR90UGr7vqxg9bL3Y5/JFIfktvzzxOo4beYmAaPg21ZVhdqXQwtSs4FWytnzPv3bu/+8j5fx5q/OuZ/+we4OZf0fidSCyckylUdQ11s/OmRyffDkz7DypVsq1dg/2/qV00H72DAygvL0fUF2xHSngrFU0FBCEn3371lcf37N3ToFbLZ01P+A4qlZILas4s8rnU7Lgvuk0jU3ii4Wi5TqMzcFmZlU/xbBRH2pospLjmks2YW+yCVp5FKpNEW38P3j9xCgvXrUfz+Q4m0Oxr78P8pkI01BZR3QjiXh9EQYJIUoKxQBRqmwOcUg2j2YZQJIhz7WcRn8ygMs+MQpsN6zcuwc6PdiNnMODI8V4sXlDCcsvaznRgoGecaW7KS5xIh0NIxtNQG6zwTfqxaHYRljfWYKKvHSdPDkGuBcvxSfCAq9CF7hEfPIUFKMqzwKXO4RffvB2Hdr2OdC6Acb8fwxEeOoMdiUgckWgaErURbQNBrL78a9A4C+FPTKF/oBt7du7Bfffdj1df/RvIgbZ6zUp09XThjttvxZFjh/HC88+xu0FaWEkMThENtMgE/SGWIM8cZjywYsFadjGaPW8uFGoNoqEo8uwuTA6PYP7CBYBGhWA4iA/eehPXr1+CngOvIzU9Al84iUAiBaVNj4QoQU5uRdPCJbDbjTi1/y3cuq0BLnkMo2dOIRLMQJ+3AFMSG8Zlelzo6oE8HEA6EcZEOAie45BOiazcuKHCjCu2bYBcK8fuD49i90cDiNCKbDBBSAQx3wnc++WVbEHwB6YgNVCtVjECcStefeNtlOTpKaAcSp0KRW430gEfDCoTFFo3puIqOGoWo7C2Af3jvZiYnkBRYRkSiTR0WhM8BcUM+IyMjbJxJDFOer0Og4P9qG+YzcZ7w4NDmPL5UVBUwgT2lOdGYIe0LyTMJ3aKmK29+z5koImAHP2dwA6BwM90WvTfBI4JYLz11lugMmICbrQ4EbNFD2LfSCNIzBaVwDPW0+NGW1s7q3IigJbnprFrL06epLDuHFwOxwyYyM9j26LVG2G1mjEyMsEcoQNDgzOVQ3IlY13b21qZQ5OeS6CQwGWSQpbVarYQU9SMViWFIpeGf3x45+FDH91/6drV38tzW7ZmMxlTPJmBVqVnCxhtIzUAZPkUA3NKrQKxZAxJiHCWlEBC1j/QGD7zaQo8EG1tRzYURY7PQKqUIprLMIDORmVZIJfOEjECqtUQOIpCIAsGwPEUG0IVZFlI1UoWfRNMxSFRKQCFHAkhC47G0z5y9Yks9sKTV4TJsUkmmI/EI6zOSq2a0ZSZTJYZMMbPgLHPNWUFM0xZMhlnxyabE9hCnV9SxMbCtFi3nb/w+qVbt1xHx+y1l988oTeZFhIgo/L57u7OHd+5+yvX/qML669+9cQXystLHpHKOKdGpY73dHd/uHnT1m1mox5/fvzRO+//6YNP/fvXvfDMS+cMRneDVueA1emh61/01u3L18iyoa/OmT3rlsDkMOwGNTI8h9aeKQyPBLBpcTUmRzpRW+mBUq9GBBwOnO1G3xTDMijUSVhdErlsdWoOpUU6FsratOIq3HTH/YgpTIjwPHN3k4udoieUWQHLK8vAxcLgMjHYTTqYDZRvp2RxQLVNC3Hrt/5AcAlaq4KxcpTJFw5HWUbGyy//FQP9I6iurGFsNTksKysqoFOrGCulVipYWLRKLYNcJkLIptk1jhixmZsEQMbTIIBKr8Os15LGlzPM10yOHH0XZFIZUskkBof6MOkdwqJFiyGTahCPxKBRyCDSuSYS8OJmxp/kvpUoIZGqwakNEHmR1KWMOafxJp1vxC4LyTQykQhr1UhyKaaXlXKmyePn2v+oLS27sn7Z3Ian//YbDE12MQlCNplAQ2Vxf3VVRdcf/vKazZpnbcpChb77zY+qAAAgAElEQVSBMehNMpQXlWGsZxIWo4MiOcDJuFBRcUGv0WiIRH2+6uMnjnB8NmlYtmTFsYnOwI1vv31sitjRXt/5bWar/IV5CxvVQ4OjErvdtfPIkaPJieGxjT+8+4Hoezs++Bsnt/2ErmW3f+kre6wuZxEnl2Tbunr85SVVJeC4nFrBTYlCPGaz6tS33X7t0sbG9fFj596+WlSIfy2pKFUdPHqIxcaQGUqlUGNsdOLd8NSIJc8uX16S58CVW66OPvrbP7Z39Qy57rnv+6/8/qm/3Gmwmi0KvYpdSzKxRE4uyqIyQeZXyzR8RVllB6dwX/XfVaX9swDkX8/7r3uAq72iSkwkElOZjDC6rGnp8KmjR79nSbn7DcWy9QNjQ7tEvQKiSs5GBkMDw0mTUvdo1B/rMJls8zR67eyiInfyxPEjc6oqKwSJiBd9Xr+Rj6crCt1FqZHh4QUqKTzkiFHLDFBwcqRTERbkSVkvD3//AQT7L+LcyROsq+7Z13cCdjmaVq3Buzv3oqxiFvr7elBWZoHDpoBWLmO1SlaTCxlOhmFvEH0j40jxIuLRNAqKC2ByGKCSSdF5ugWSJPCdb1yLt3e9jZhSjWgyDZNSgxu334iLpzvZgvz7Z55C/dxqnDnSgVlFZiakHekdwYbFlWisLkfn+fMY6B/DhB/QWAC1xcp0b76wgBuuvxqlDg1y/hFsXTgHRz56jzkow6kobKXFSGWlOPzJKQyNAGqTGrGsDn0+CRav2wSbx4Tn//Yc5BI1lixexnRGr7z8AgxWM6qqKrBl6yZEo2E8/fRfZrRM5FoTBOjUGsbG+KYDbEHPLyrG3d+4F7mYiA/37Ufj/CbojWZkMzzGRocxf149JDICsF60njmDbCiIK5fPR+/h9xEPTCKQzqJ7fBJplQy8RA6FyoYkL7JtWrW4GsJkM0q1aXTu3QsVXSuVxRiKy6CcNRtnOrrhHR+BAAGxrIBYigcnKGBU8tiytgJVFS70D47iTNsIzrWlEaV6F7UamUQYnhzw+A8uQ6ldimOH9kJvtUKU2zEWVGP/wWO4+uq1KJ9VgGA4gmwsDn2OR19HFzQaG+S2SiRtDcjonRj0DsAXCmLNmnU439KOpvkLMDIyxkaUJPClUZ5Or2W6IRLs0p03abhyQhae/EIWbZHJCuxGgZgoAnCUy0bsGL02mUqz0SSBMPoO0DEgoEMLvk5HoyAgGIwwQEbgjNgb0rbRTwXRBGw0mmbvSWCAucEUCpYVR+PTrZeuQywmzDAL6QwbXX7yySfo7e5kkR7ElhHAXLx0OUpKCjA5GWC5af5g4HMm6LMmgPHRYWzduhWhSIwBEKN5BqAQ0yIVBchEnumI0mEf8u1GpKIBVnulUspZfIFaa0Q4FGWVUCxSQM6x4FC5nAOfzTD2SuFwkJQH0OiQDIcZu0xl9tnhcUS9UywslMq1Q+kEY2aoxotGUNIcxzRCdCNBETdCjsTfOchIr5DjEE/G4A+HoDZpEUsl2UiJqtYy9Ds+g0lvCDKVBkqVDlabE30DQ8z9GgwHPmfKCHwS60nCZJIi/CNQ9tn4kkAZsXVmh4UdKyHJ48O9+978wg3XXP3wT37zvcbGpl9Q1ReNfnPIjl571Zb/Voe3Y8euE5lMcqFGqyKDR2RocHDf6lVrt1NTyCO/+sX2nzzys7//+0vvD7/3w5vrZy96Qq4ya5U6C+qrS8CFevDH3z+ESMiLidF+VBTlsZs5+u4MjIWwvqkSkkwYankC7nw7/MkETnZO4Nwww7mospHcIAeH1QYZEvDYwWJACssbsfvIRbx5qB1puRpZLgUyXGWSGejkElS67PAY9fAO96M4zwGjirRZaZRVlaF+4UK09A3ht395F8EUMZxgrSsU4eJy2vDAA9+HSmnA5MQ0y/GLhiP45OABXHvNdrgdTuZaJAdtOh1nRgQpxZtAAJ+h4GceSk4KaYYDMTU5hCFhKUwzmjIyFpAZgIKPSb6xZ88eJBJxXHnVJZAp1UhG06yzV0jEGSgjFM4R+mflQEBOogQnUUKusrBMxBynAs1siTkmoE7XAYmQRjYSQCoWQiqbRCIjQpTYMRkT/JbyMmtQjOHFN57A8TMHYLPqEPRN4Y6bbrzp17974Y66+ZUrtFY7fKEIAqEAgqFpmhAMxXxpiUFtKDBZWZ1bVqcz7h4ZGRwtzneXxRKB9bOqCqDTGQf3vXfqeiFobFaUKmRR/8RvPfmmr1JnMkWwSaWqvTv37p5f5M63fnHLNS0Xm7vv/8szO1gDxu9/+fu7Kmprts1fsXSpdyoQ802HUxqNJieXIFFYYNcbdTLr+Hj/2a9+Zdtqvavo6rGp0fuWrF5a1zfYh917D2Hr1lUYGhhETWXNs32drXMdBjTe+29fw653P+zd8dp+R2PD7NNJnmsTFBKj1mws1eg1IX84MAg+K4R84WDMH/N6rHkhm8XpzTPbLv7iyReZKeFfj/+9PcAt+0KDSDUlY6OT2fqaOYfCU8H7rGKq1ZuWLp2O+z/mTGq4ij2Y9k0hFUvCrrZ9FPaGPtFpLKVClr+kbu5s8fSZY3Yqsl2yeCHGhrwkzIwH/NPaogI3OCGBieFxjA8EiUfGddvXQquWIuRNwGVxQC0Fjh0+ibNne5igNCwRsP7yS7Fz9x4UFHkwMTmIDVtWICVE2V3uYPcoJibjzHafV2iFd9QPIUJrhBr5+R5AITKq3GYwITAyhOWzZ2Hhonl49q23wFMgosqIP/z8MZw62AyqO/7pc39AJiegxOZisRxIRiAT0rhs43osnVuPRx56EE6rDYF4BHKTDYPhNNp6KYVaiuuuvAR5mgzqy5xobz7BUqrVCj1OnLyIletLkeUkGB6L4ejpSQSSQEyUYtGaLWzc2jvaD7maxPcN6O7qx7U3XI+/Pv1nKHQaBsrGJydgNhvZwk0XJLLyE6NCDifGNAoiLr/yKly1/Toc2n8Ub73+Fn7zi0fw9rvvsYvj0iULMOklMHQKV23fgpGRHnA0JmrrwOxCN+Ljg0xLs3P/KUgNKkSlEvCcHL6JMIwaCyxmJ3NAVuTJ4JHHkZeLQ5NTIJLUgVfboCwowsEL5+CNRhDM8EjQokv2d38aSj6M+76xGgpFGrv2nIQ5rxZTcTXeOXwSKaMKOT6FuRYtGt1qXLmyCtTlF8/wSHMm7N3fA++0D1++cS0sRhlzUPV3DeDCyX6UFrvgKXMiIjOhO+NB1lCMwdFx5BcWMYrd5nQxloiE4qTzqigvZo7dKGswKEFRfgHdWLAYBZ3WyOp1SG/SO9DPFnZ6zWfjyV27drH9PKuiko0uCbARS0Y/aQxCz6cHMWs0nty9ezd7LR0j2gYCcNXVs+iUh98/U+ZO/aRup4sZBCgQl0DD8pUrZsCX1fJpVdOMyzLon2afQYCcIkyocJ0iMIjRm8nfAvucTCrNmDACiwT6CEjS+1FJejQWZ58hEUllk4VSFMClwjCrpJBmkzCqZZBR7IBCAYp7yJJTjqNsKTkz47BeTmkWAp8CRJ4tkHqzgeXUpTIZaMmxx8mYRjM5MQWZICIdT0AilUNCuW9CFjxli1HmlSgBn8kiTWCINElSYlUzkJI4WxDh90+zsRZ9x5kzU8JBopAzUOaLRDA25YPB5oRSb4BEqcHFrh7Mrp+DgD/E9hPVdLFxpN35OSij/UJkC9PuFXgYUE0nZ4T+2azAgmfzS2eCfw06Ew7vP4Jpb+Cs3WpvSKd5iSgRGQvX0XHx5w8+8K3v/6PL7kM//NU3aurqHgIEi0wpI01fF59KNy9oWniDy2bDLx/+2frf/On3/0UY/dhvnj7mzCtezMm0cBiUkIS6kW9X4s03X0N3RwsqSjyIxTM4crYXPb0TWLd4NkJTA1i1eA4CoQmEUzEEBDneOTHOgl3zVRwqPXaUFbrhG++DUZWC22lCNCVg9tJLcNdPXkZKoUeai7MOVKQBnYKSsEWYtBLkEYDPpqECD8pndThNWLVpHUoqa3HyQidWrtsGrSUP3773fsyqrMaXbr4JY+MTiMSz6OzqZZrJvt5e1r1J5iQyrCxaOB9y0nwRYIIAjqgxToBIzkghw0aXknQOkmwKOS4ADjwkIin/Z9ye9DqRzjsxy260iCnWG2lMTTEdlJVGUR3ElJFNlL4HGWYaoO/HjK5MhRyngVJtgVRhZu5fkSMzAGZ0dbkkuLgfwelRyGVkOpMhmrMhqdBjOOzDoeZDGPX1obf/AsryrDSGHZkKBjp8odgGT3EFOKUSo95RaA1aVtGllMhzVr3jgkVvyEskYs6ZKYZkn9mg/cRiMV+fyARrDRYlPJ4C7H736E/9gfhr9kJnuK31wt5rr7msls6vUDiBYDyR/PjQMfVX7vjyiC6SO9F+7PwPPvj4Qjf9/lvf+pbppptuOhLPQqPU6M3xWIrPpNJps17v1+sU2UMHP9y7es2SNRkhyf/qNw8/OzDef31Ref7CSCxipDaZSCSISDRE4N3rnxxxzq8tQ1P9nJ7fP/KqJ5OGsGLpgmflRv0zwVAyLdcrrpPKJZvDkaCztKT4D/1dgzt2v3GOhex+9nj+T0/ePjbat+cHP/vdyP8eLPm//U5c3gqDSHeXdgIlohwGmfZ3nS0tfwpGo9tSXOZBqVWjVxnVM/qa0gr0tHTCorENSERF2mQyVhECLysvRE/vRZSWl6Kutp7VHBXmezA5PgK32wiNTI2asvkY7e2GNEeuPwGXrN0Gk9GGF15/GeOTQfR1eFkCtKOoBOW1Fdi7dzcqq0ohU+YwERpHfrGH5fIYtRaIEik4tYxpzoh9U8tUiPmjmBz3sotoMDDNMsnuuPE6tH1yAGUFHhhsDuzcsw/f+fYP0HKuG2atE03LluHRV/+CiclRJMbGIEtEsHXdcjQ1zkVGkMI3OgHeN4bm40fZWChO3Xr1C/D402+jwKbBrddfDWUuiMDUENNP2YxWeEf86O8ZwPpNFQhF/FDo8vHO7gsIZ6WQ6GzIn1WDiz1dGPOOk0wIRaVUDj7MRmOdPZ2sTkappb5EFWRyOet/owcxOHQhIVMELUImowUPPfRj7P3wIF75699w+eVXwefzs8VJq1QwW3xhoQNHTu3HsuXzkI5OYqKrHXaBgzaXg5BKoqAgHxqtDu8dOIALYwGSZUAqyMEnc9CqKVdLBMdPY9OSOZAGJjHR6wUn0SGRlSKQjrJ4ipOdHYhTxIFMi3RKAm1WB5UQwD1fWQqtKovnXv0QTcu2omssjNc/OsIs+hRm6hGBhYUWfGHDHLScPsQ0L4LchqPNXiQTwF23LEFpkQEyWQZnz7VhajIL73QQDfMrAJsTnTEjGlddhSyvAPUcSmUqhKMRnGu5gEAoiOrKCsyeU4Pe7nbYrGbMb2xEOBCiRRdajR5Wi4uNN8+3nkVpWQkDZHSOL1myhLkwz507x4AVARsyjJBTkgwZBH5ohMzGJRIJY+QIqNHIk8acNLIktyeNK5cuXcpYGAJz9KDPCAWCbExKQv/29nZs2rJ5Zqyp07L3JuBDzQIV5aUMxBGwKCoqwuKlS5BMpthn0jjUZLGy7YyEwmxbaNsp7oH+FBQVM9coORR1OgPrGUQmAZVEgEUBqEEsBc++hyLTSylZnltayLKePjKYaDQqlqQvk2RZabuOZYZR1h9tA0XCS5hOj2LkKeXeoNBAjCYY60WLkSDhGCijonBK3BdJO0QxpByxGFLwyLHfizkJe71UzEHIpJGKxdi/mYAedYumBAGCVA4fgT21BimJFFm5DB19A5hdP5dV/hAzRpoy+l44HR4GwoTMTEYnjTTp75TaT/uLQBnllbGIBhmHvOJCuN0exCNJxCMpjAxPIJnIsMorGWMv4zhwcN+yJ/7wi6P/aKl45aV3z4oy6VxeSEAml4SCwcBuCDn+8ksu+6JOo8aD93+v6Ynn/nLmP7/2N7/84548T/FGu8MFJEP448++zRhm6nb1uB0Y6+/CkhWr8MzL7yASE/CFq7eg+fgBlHrMmEUMcjAAPy/Ds3s7IEgAtwpYOrcSimwKydAkil06WE1KKNRyFNUuwI+f2InuqSREDY2LBaiyM4HCxE3JqRqOBtICoGfaMoqgEFDbUA2HqwDuolnYft3t+NUjT+C551/C1ddeh+npCdzx1a8gzkvZzdDxYyepsxU2ix1lZSWMfU0lYigtKWT73uWwsPEl9X4SFSYhmTo5NMlclYuTBYm+IZDkyLVFfa2kNeMhlZBujG46cjORGQoZcsRyydQQ0mlIcnQOEXhL0lWIATQ6tsT85iRqcNBBrrVCKjNAoJsDCqelOCM+xfISkQxAjgz83imIciu8vBk9U0HULZqDr997J2pmFyMRm4KO42M6g+54S+/A7EAi6YrEM9AatTA4dQhHIuDTIgwqI5kSjpg0mglBSDclY8kocvLhwoJ8Xzjivykc80vtbhNc7nxEg9nzU8HQY76AV9HR1fPnm794DcbHJ5HMSDAdiaBvehS33PTFIAb8OyJjI/c99dRHlLot3rxqlWrdHV9+mlMaqhcuWTZvdGRsPBQMT/z9jTd/LgqZxDe/8fVfGwwaa1lZkXPPxztP/v29v/sjcV+Z0arN8wUnTbF4EDabKXfo4DFJXXU+yvOdOLS/2ZdNwbBi9bK7n3nyyJ++9+CNdV0DfcsSyfiyiemJ7aWlxbBb7H/sNSS/c/BH/y/89pc/+Un97bfc+p5cIUkZHO7K/9tQ6n/vX88ZV6hEuqDpVEa4bXnw9o8GZZzs0fZTvbWLNzcYz/S3bSivLWeOslmls9B9oRMeRz40aiMbi/gnRpDvcbOFcNw7DoNVh/KKSpw6dZ7d4UciPpQVFmNywIfVi5air+00IlNexoNv2XYZgjIRH+w/iL6WaUZbN8xbwgDI4X0foqIuDya7HqfOdMFcYIDRYoVSImPbUllbC4vNgmg6gv6ebqTDKVZZdO5CC3JUVlfixPzqSvQ2n0epw4mlc+fjwKFjWHfNTUiKKqxduxVvv/cunn/pz9BKePBDAdywbTFmN1TDF8+gav4mzK5twEuP/hSx6XHs23UYCq0S7tp6fPzxKSyrLIBZp8GYfxKT/jDSlF8oAk6rFt/82s3o7fyExQP0DvvQN5aE0uFCS68XgsTC9A05ujsUydKeRX5RPmNlLFYr4rEI4skEizsIRcMsq4fN9DMZtuj4pvzIy3MzkEhUf9v5dqaj4bNAPJbCxksvRUlBAeSZJIRUDOHoFFavWIju1rMQgtMokKkgF7KoqKkFn4qirtSNtu5OPP7WTviSAiRZOSRQQ6W1sAqgaGKaaZEaK8tg0uhhseSjt7sHY6NdyFFPqVYDbySBlFqHVFoKLiGDJhfDt29bC5tVjede2QNPeS1G/VPo9/rROhyFitIUUsAVCypQZyTNUQYdU2EMBnm0jtEFGljTYMW1ly+BzZ7D8Og4jp0ZRoKXM2t7zbwFyJs9D1mFCZyoQzCUgkylZeGQnb0DGBofhZV0Wh7qieRYjRONK4W0AN90CA0NcyHwEuw/tJ+N5khsTWCHQBgdBwJLBJRIwG+2WJmeks5JAjykPyJGjOIKCICRmJmA2UzNkoq9/tVXX2XHh8aeBOTovQlwESgjIEjMm9ttxaFDx1n8xubNmxEOhtj4k8Y6b7/9NjMi0HsSM0a/n/B62feJ3uvw4cMsSoVMAFq1joE32l4CjzRyIzMAaSXbO7uhJDOEUgmNDNDLRORifhTaDUiFSNxNjESWVVnRjQ4xZcRQEZNFESoySQ58KgEpMuCyPBNVg/6QjVLIsMWNU2uRyvBQU3Q8/TpNgVg0AOWQIdAlpXFRjunJWDk6DakIDFAWNHEjjEETINJCmxMhptOM/cvSXFgiY0ybL5ZAMJ1BW38/Nm2/Ev2Tkzjf3oXC4hKkk2moZCro9cYZRiy/ZKZr9NNEfwJlLBKjwDMTiZGccV8yAEygrKgATlceREGKvt5hTE74GZNCjQ8avQa9fd3Td9x8+T+spbr7G3dvmjtv5ducQqriJAJpFv+WSMY/KMovWLF+9bo7zSYjvnrLHYWvvfvaf2ERnv7LKz6TyWzluBwSvhEc3/UavMM9ON82hnXrFiAZ8cFmd+JIcwtiiSSuvHQTMvEwetvOIc9uYrl40ykOrx5sRziThU6ew/xqJ5x6LYLjQ6goyofbpoZGLcBZWIKJpAnf/+0byOpmWopmwmSlSFLVkQioOJpp8iyeiM4dvQaQq4B4EkimgNVr16D5bAdi0SQLp/bku7B56xboLQ5mospkeOzbswdmswUNc2bDYbMz+QDlllGFko1uahNhjI8M4+Yvf5EFwyYTEYqGRSYTgEwRwbR3BMjKYTHakYoloFUr2XWSwJ1ea2BGJybqZwz1jCOavpNK+UxTAN1E0DlK55nA08hdBoofkavMkMi07HwjByovJAk3I52OQoo0EqEQJFkpoikFopoinKVgbbcKP/rJt1FZ5sZwTyuKXLap4tLS7r3NZ5aF0gJj2/UWnShI43A53ZzTUgopJxfApw6PT4yE05Gw06g1d0ZCcV86w29WqKR1TqcNoWgQCpUGlVW16B8a3H/2/KlKo0nvmd/YhEgsib5BLy4ODKJsXiXWLl8B/9mO13PB1OuzKxsSvb3dZ9VqXbJsVuN3axqW3FZWXul+8k+P3dvX3X1+w7qNd65ZvW5FJBRWWK1WqclkyFqsBvPeA3uav3n3nS9cd9NVt77w4p/r586rgVIFnDrdjHyPET996EfTP/3xwwqfLxKprqy/x2SyOC60Xrxbp9MpVBrlFA10JRJJtdPu7vFNRG9977WjzSwcDsArT7/8/eu/dOPDEDNZTsncG/96/C/sAW7p1xaIJ0+chlSmxJzqevS3dqE4v+CEKGaHRyeHt0nMasXk+DTcxTbYzXakQknEwwnYHXmMPqYEe9IvmcxmpHMpjPvGmXW9sKQCXb09rL+NZthLGldi4GIH5lTkIzA6gqmBUVCnU+2G5TC78/Dac6+DjwJXXn0Tmk+cwnBvN0pL7DA7zLB73DjZMpPhFJzyoutUH8svMxeY4CxxsC+ZnPrSpGq4nAWYnp6ESiHAqFYC4RTUGRG3XrEdZ1vaYCivQ8Oq9Xjmub+hufkUQpP9CA3HcOumKjj0Clg8NuhcpZA7GlFdWw9N1o+ffe8e9LX24gtfuAlHzxxHLpVEsGecXcy0RXnwRiigMMlEprNr65DnNCEWHoLRpEHz2VbEslIYCopxsq0f0wEZHK4ixMLTMwn32QzLMqMLDO03WljoTo8qTsit+lllCGnOWDaTeSZglBYWGm0ppAq2IJH+hOIPbrnjTiycW4/dO16BEA1gQVMDujvbsLhpHjqbT0IeDmHBnDpsu+FGhIf7cPS9NzEdDuPERBADwSSSaRH+QJTVXdH4CGqOjdMMWjVWLlmGtgsXYdLIIM/4sGhePQ4fa0Y0K6IvzNMNLpSiFppsHD/+1nY4LGq8+vY+mB1uDIwPwVFQijc+aEY0DWg44LKV8zFLL8XRQydZWXuYAyKCFDIpoBGy+NNvb4Na7kN3dwf6JuLoG/Ahm5ZDZTDBU10BVz4BYyusFjfiGWAqnET/2BROn2+D2e5AQ+N8zJpVNtOp92nkBS3aVNzc2zvI4ic0GgUa5839vJ6Fei8JHBEoJobL7nAyIETgiEaDpBcjYEbvSYL7ilnlbKzY1dXFnr9jxw62UBBLtnr1ahw9epS9ho4ZAesp3zQDZcROkc6MxLt5LiNOnGhhQI4CcIl1Ky6c6S6l9yIQ2HrxItsOOj/ocykmgkDgwqZF7Cf9jsZzKo2agXVisnr7B1nZfGP9bMSDU5DzSWiQhsuogZJGN9k029cyuYSNHCkJn1gq+kPXXXLAZUkbxlF3pgA+HWfhxh/u3Y1jhz9hPaO3f/3rMJosSCWSbESpklDsQpYF8RK4I6e1kBPZiJLckQTQaHGk4OicVEHJVAyoEWOXisYZeyNmc4w9C0ei4DkpZGodesfHMeIPoHrBPMiNJqgMBoyOjSPkC7EbF1okSR9YXFQ6oxdi9VL/Ljz20/EljWRnQFmGjS8JlLmcHmQFDj3dgwyU0YI/E4PCwWY3451339j65O8eZpqef//405+e/UCpNm3mqcpJLopd3R3fkUsxnl9QsHH9yrVfopqdF1944bf33X/v505Xev3NN9+26qqrbjww7Z2CUc/h1IHdsCCBqfExfPjJKXZuWPVqxFNx5FRaDAxOobYyDwouByeN3JMxqOVyqMxu7DhELHyOpeUT21VboIPLYICQiGFOTQmK8lQwWSworFmI7/38MRzpDGDpmhWoKSlHlq4jAoEiHumEgK72LkxPTTLBvkhifMUMQKOMNhEq5LJSBnhWLF2GjZvWQqFSQaE1IS8///PQZPpOJWIxNkL3uN0gtpBuRnzTXhgMOvb/yAwTi0RgsRnAJ/2QG3JIRvvw4l+fxpWXXAOdxoxEmFjXLGRchgV/kwaOgFmW2NTUDGPMDAFkJiHThkjsZhZZEvEnUswIYDDaIJEbWJQRZOTG5BBLxKBUSZERkpDKJGzCQTloiWAS44E0QlIrLgz24dLr1uFLX7wU5Q4NWk6fwK8e/nHo148/Zoor5aiZP89nNJr6w/Fws8rAlY+Peufa9EUjpYVl8rPnj+Xp1HKJWas5x+W4MyNDE5FkPFXlCwVvXL16Vcv5821WXyjgueSyrTh4+ADOne/EunVNUKv1iCcFnG3txYh3Auuu3oza8lL42noPm6BSN9YtUHxy8JNdhUWlnXKZviwYEd1dvQOH777nG78uKy4y9HQPhLNZ2IO+iL+qqkpFDRcms16jM6hyP/rFA38IBSc3Xmg90TDtH0RxqRNCNo7169eOjI9PcWeaz+dHonFY7e6z0Wi80WoyU6Yjr9Oqx9KZTCQZTxfleKna4yx6af2KSwK9FyfebTne0v6Ne+55v6qhfCkgph6+/8E5P3zk4Z7/BUzyf/4tOM1cmcSk7FgAACAASURBVFhRXYXzZ9uwftN6TA6NI0e9e4k4JNRFqZZgdHKM3cXq1RrIBQkLJQ2GY4xtmFPdiLGRUeS4FEwWI1o7umB22pERBTjzHRgZG0R+XhG6z/dh+cImSIVpVBR5cPyjI7jYnUbTxiqU19RBkZPjnTffw+YtV+DU0RPobe3FhnWL0dbeCmeBB/NXLEd/bx8yoTATfAsJEcFEAgs2zEfPUCd4AkVZDhJBjqKSQnBaHoGAD4mpOAyiDDds2oyGxgWwzqpHRJTgyaefx8mjhxAY9mJusRQrqsqYpoLTKBHntMipyvDAQz/DU0/8HB++9yYeuOterFlYjzdf/C2UYoZKWXG+cwinxtIorCrEaO8wmubNQTzOo6Wlg+k8KF9HLqX8NCcErQKTER4XuqcgUxqgU+Qgl0qQTKeRyswwMHxWYOxI5lNWhcZAn9Xk0OJNkQtGvZ5ph1LJNAQxh8LiQni9U0hHc9BqDCivq4RJJUV2eghfv/km5ir75a9/jQUrF8OglmOWRY3KfDsqSwtxePduxPrHEBdkGJbqcKitB/GsnB2P9s4eZKnRWCljVH8kmoHDrIRNowMSQdz9pSsQC4QQiinxt3c/QEgJpOgCngGcGgl+970b4R/rRnffKFKZLMYmJ7Fm8yV49rV96BzJsJGLWq2CWZ1DJJRhrlYZ6ZiyCgYA1JyAFY35+P6/XYuxoQ6cOncaPl8CZYWNeH/fYQz4ga9/cxu0YpIJyPvHglAY3DDnVeHYuQ6Eklnc/pWvQ65Us/5MMk0Q4Fq2cgUGBoYQTyRZEfv1116HZCrBytdJUE/aGHIzEoiiRyJJURq+z52XTEBvNMJg0KK9vQsqpYIxMLQIvfzyyyz6gkASmQEIjJ0/f569F4FqOpbHThxnYJoS/ukmg9yVxJYRC0APYsEIFDltdvYaAnI0LpUpFTh+/DgDHATMqEKJfkcLFYE2GnvSdtA5QtleFMjqcDjR2d4BrUaNfIcZZqUUyeAEytx28BE/G9soFAJzvZHMiMAQy4WiDaHVOEdjxxwymTTTexGQUdAYU8KxWIH77rsP6zZswqWXXsqAjijkoFNQ/EWGhYeSaSHLSDOO1WSRVohAGS+AaUJzHDFhHITcDJtFYzWKXIgliEWWMNKN2j14qRxDXi/88SRzf2qMFqZZI2BMtT6B6SkEqA1EIkN1Ve1MJIaQY/uRANZnmjI6jqlPw2OZpkkqRUlpOcw2G6sC6uzogT9ALtmZ6Ah6HwpW7upse+/uf7v58v+8Wjz5+DOtar25LpPLIp4IhYdG+7+rUSuMpYWFS1csX3s5CdGPHPqk/cYvXMf0Qp89Hnzw5x9V1dSvJQvB+GALdr7+HNY01mHaO42Xdh5jNITLoGD7WlQoWHMDuZpdNjW0cjlklP6VSqGmYQEOnO/CaMiPrCRLfeGQpQCbRgGrQQu7UQmdLAlPngWO/DwYPGVoHkpg2w23483Xd8Bhs8BpNSKVjKMgv5RVlpHuj7735y6cxaEjh9DZ3cPOH+r8VKt0bIz4xGOPsxBeu9OFvfsPYd2GjeyGgM6BgcF+BuqITaMxPY2BCagJaQrr5WAymNn5PzU5xWQv1bUF6OlvxpoNDfjFzx7Cr37yKOQyPfhYhp3jyETBJ+Ms6iKTSkGl1iD+aZ0Y3TyRY3JmHJpl3a7E9NHnUDwGR86ETwX+PD9TVK7WaxHwe5lllRjiSILcoHL09wyjo38cjlmzUV5fjen4KO766tVYPMsKBVIoKK3EhZ4uuKvK8PHhw3C58piDuLA8L5QVuP29FyetQia7bN7iOk6tICLaF84m0m87zO7DPp9/ezSVXLt06fK2j/YdVk54x5u2bt+Ko8cPo7ezA8uWLYFSrUcsnho7fqbFE84ksWhlE+bOqUXXsWasmLcIowOTGB0aHZdLZJ2jo75oQ+Na15r1m6rr66oNmXQaRw6faLWYneVOh0et1RqYG9liNSGViiOWDIzd//27/mC2Ke/78ON3bRoth9vu+EI4Eo/0vvXWznm+MA+VToraurrJwcFBvUat1ha48qBVqy+ODY/XFuYXI5HIBW6/5S5vsbtKtOpc6Xfe2Pn0dduv+bFaL7fnuAy/6/2dj1x1/bX/UHf5fx5l/Q93AKerU4qxcBolNcUIhwKoLa9GOhplIXtaClW0mdB6sQUhH4+KUhcUnHQmhDGXg8HigFk/MxYoLXejq6sDOSiREqhAXITRbkDf4BBUKh3c9kJcf9WV6Gr5BKUeO3RSDV594y3o8zwYn5qGRqphImmH04XB/iH4h6dgNpoZUKF8LUdJAZYvWYqO0+cgxnmU5hfinV3vYMmWFWjtuoA5NdUY6x+BVqphPYowc4inU7BqLOASGehF4JqrrsOVN9wBaAy45c478c5rr8NuBVY0VsHIpxGZnmKJ+8WVDRifzGHN2vV47aUnkG834Ks3fAlFFg1GOg6gt6MVaUGB0VAWf9vXj4oaK8ITfliNJLFxY2g8AF84DatVj7mzy9l+PHDmJKZSAkK8FImUAJNKw4TUKp2elUd7vX6a9TNdFI2ppnwzIaO0uBNzRqwJLRJUWM1qfWhEJQV8YT/TDcWnEpg3twlVs2sgSUcQ67+AVU31OHn0GM62dcObBPu3/uTbt0GbS2KspxMjPX0wcCZkpDoMJrPYdaIDokqGjETKPpd0P7Q9xOSR4474aYMcaCj14JbLt4DLith/uBPnuroBs4ih6WkIWQPEWATfvm4+C+SlMMjh0TE21tt85fU41TmCZ3fsx0CYFmYODpuK2d2pjD7gn+nIo49TKTlYFCKuX1eDuVUe9PZ1wWS0IpNUwhdOYcf757FpUyVKnRS7kMZ0XIILPV7MW3E58isawelskGuMiJD5QquBw2FHS8t5NMxrZACMWE5iuK7cdgUrZKfxH+n6aD8TSOrv72dgirRZNBakY8LCWjmO7ZvPxpFvvrGD9WCSm3LDhg1soafFiZ5D+jTShxG4IjBFYcG0wNJracEiezotbvT+FpOZAXJycRJTQhlXBMZYXATPMycyje2JRaPXpnkSSxPPJP0UCM5sGwFPYtxI6kxjOZlUiraWC2iomgWOmK5cAk69GrJcCmpZDjJJAiKN0nnSl9EomYwyMzcUBMzoM5QGPdKxGIuy0Oo1rPzdbDFjz+7dePv1N/D4Y0+wuinS0enYGHNmxCmVS1gtEjEUrCqHRJRZKfisiCR1FbKYdzVkcgUNnRCNpZCh2SEnRyrHIZJKMyOBPxqD1mSFNc+DqWAEIxOTUGu1UCqpMmemeJyCqOl74nLmsX1G7ks6Xp8J/T/TlCU+jcT4DJQVUcCx1cbYxc7ufninppkOLflpWCrpEf8/9t4DOs7y3Bbe03ufkUYazah3q7oXXGm2ARtTA4QeIAWSk5uecxJOCCEJh5wAIUBCSEIPhGJwodjGvcuyVa1eRtJouqZr+l3PI8jKv/7/v/eec9e656x1j9bSMsbSzPe93zvvu9/97GdvOli9+dorjj/+8bf/jzLkCy+84hLJVFaBSISLA12zyUzsdzKJWF9qd1yyfu2GNpVchVMnTqVvuHG79O/WZcEzz/05R5mVCjHw+otPIBuZRYlWBaFYhmMXJjDqdEElJx1VGjkyxybADEAmAVuQiAhcUGSQXMXNQ1MBH2+quVQWhQo9VCIpwgEvNHIxJII0jDoRlq5sQkl1I0pbrkA4K8c7774Hl3MCJoUQGoUUGn0BUukc8iIpN3BQOoGjvIxLkLMeNzen0GGGQNvcXAi//OUvIRJLca6rl02K6QASDAeRz2Zw8vQJLt0To0WSFNofbr/1duzf/ynEFE6eTGPo4hAam+ugMUjw0advoapKj/GxYVx3zRfRUN0Gq6mYATd5mAnlEox3D3ID06KGRmRzC6V0gUjC10zzihoJKKOTrF/ElAKezyM5zwVLFvf39F6E3VHGn8sFy408cnkBknkBOs53Y3B0AgW2UgxPzkBt0sBWYcDjj34LlcYkGmod0BaVom9sHLpiC3t+dZy+gEXNTYgkopmKytrD/Z0jpmQy2ZITJ7F0WUt4cnAoV1pY/Gg2kf7k9OlzX21bvryl2FYWnp5whQdHRnbUtdXgwMF9fGhesWw5QuEYCm0lu/769s6riMywV1jR3tSE6aFxLKpqwsH9R5n99Xo9eUdp5bjJXKW+7Qv3WCjdl4DulHMWMqkawUAUEjGB6AQzkkXFBqQz8xgcvjD46uu/j316aFebvdSMurry4QOH9pcbCmyiMacTlQ01aFvc+tGp0yc3eVyz4kU1DXvlYtnO/XsPf/Paa6/Pl5fXz1WWN6XqKpps2YTANzvuGrt00/rNOWFWKZGL4HI6h4rLHA3/RvzxXz/+/zECAl2dKp/NZxFNzMNiUEMnliITjqDa5kCJ1Qq3d6Eryu8LYtLpQmlZEeYFGXgojy6agl6r57DmbDYGjVIFkVCK7t5BFNjMyAsl0OgtSGYFUMiU+NEPf4BfP/4YqkptCLpJlC/D2QvdHFT83e/8ANOuGezev5t1OOuWrsc7f3kXm7dew67rF4b7UF5agYe/9SOI0+TjpEMkGsCvn3kCzzz3PNpaKFfRDbNCA384gLCUuvlyqC6r4VxDaU4ArVyD7zz0Paa1n/vjH6FQi6FUCXH22H5ochlYTWa+Vr8nBKVIgw0rl2D4/MeoKy2EzWRBY3U54uFZnOroQBRqnOwcw/W33geJIIuIqxOzU06c7/UjnBDBbC+B2qCGXiVCJi/AiY4RDM6GYa7Swz8XQiyYh06tI0UHJDIJZAo5L14EvBaE1591CFFXZDoNpZzKUvjMjZyidCxI51IQa+SIR+LsJL1t67WIxMLIhNxQR10QxkKYmPDAGwaoZUarAB7/4X0YPHcaYZ8P6awQk54kUiIFErksPJEw3OEYa37i8QwKCvSgD30qm2bHdYNejVggiPtuuwGhaRcO7T+KdE4CW4UDCg3Q0TOC0LyUtUu3rXOgxa5HMhRjF3bfXASawkKITQX4855DOD4SRzwvhVKchVySZXaFWcXiAgyNejhLlO74yR9cg3RgBkZ1AYOcF/7wLGpqGvDJh6dg1qugUUZgNhsg1Tswl1VjOiJBUVU7qltXEA+EMecUgxjSwJD2y1G+IICneKQVK1ahoqyczVkJANEXgcexsTFevElT5vEusGSk3yKnfxahSyTYuXMnPycq7ISDc1zapAB46qqkbsyCIiuzBQRGCOARqKPvs+c6+PBBAIxMYqn0wrFAqfQC80O6QQLk6RyDHHo/+tPmKGXNGx2IqHyp0qh50xMJxSixFbN1Rvf5C5iecaKwqIiBKIEL0r0VmE0Yv9iPAq0SahF1JsuRiQY5IzafDXEZk5hw2tCoQY7+mwVm7P1ElgZJLmUTMyshxkxAdgVZRIJzuP+Wb+O1V34FpcmAWDgMGTFtOfKbIpqYSpMZUHmP/kpCfxHIlkGMjEjKDJhArkIim2ddWk4kRionRCovRCSZYmB2cXQMyWwO7UtWYHrWzaCJng2xatQ9TEyWWq3kshp9Tmgt4q63TI7HkpgyAmf20hJmbBJkHso+ZaQ7E3JCAjVqULm392I/nFMzHJdFNib0PjqNFnqNGnt27frO00/+/G8BzDfddFv71ddc05HMiBjInzh5EEq1xK2Qy/0ajbph8xVXQS5RcD7rgw892CAUpqdWrVr7mwJL0UarrbQkFs8yUzkzdBJawTxkuSTHuunszfjgk08x2H+BI8IIjIlIM0UidxGlN2RBKXVaMilOJBlAxTIU2j4Pk0oFtVAEmpXZdIKBKo07WWAQc28vN+Hur/wInlCadbDjQ/2otKgwHw5g1ueHUCpHPJ3D5Mwsl5QX/PlkaGhu4C5lmnNSCTHPVmh1Ruj0Zrz+zjtobWtHJpuGtbgQI8NkNWTnwwbNGwL2dB3WAivMJis++fATVFbUMLNZXlWOpCCKoyc/gkpDujMdlJJChH1JqORGFBhM0Kgoz1SDTz4+iNamZpgMRqy5ZCXbYFCwulSm5nlOtjCUt5lKU7mdxozkH6R1y2DG5cH5rm6kkln2M6RDLHl1OadcUOn0mPa60TnYg4rqKuRTOWy+8lK8/trv8carT+GLN67BtGcUlW1L8NfdH4E6chOJFJRSPebCMehMZs+G9es63dPu5JmOU+v1hQYtRVj5p2dxybJlH89MOf8wNxe9uryiqrrUXpk48MnhRfOppDkrF5D3HVYtWQGdWjWfFUIUjkUOHjt26tINl7TNzEcDNiojljrqcPbMBUhF6p7q6uqS+HxYHwjH8tbCasHa1ZdClJPAoDWj0FqCwcERuGcDKCslDayGjaQrKstQXemA0azAmbOHA7ffeVPXytWty6zFpoOnO85soQOOo7oMGWEOoUQIRUWFsJgL31PkRD73lE+fiuXEYoEqccNNd8gA6axGbi4vt5eba8tq6qRiUpkkifCm0Q7LVCrdf6Gs//0RECy9sj0fSUQwMzsFjVqOwFQQ7XUONJdXIx1NQCGX8+YjFlB5IYmzF86gaUU7XNEAopk0PP4oPC7SRkihkEhx+fotuObq7dh6zbXQ6HVobFmJy668GkqNmm0DOs6cxI/+6fvYcfVW/Pa3v2FAVVFVg6GxCTz57DM4fOYw9h/4hBO+Gyob8chPfg6JUoP3P/oYr732JupKa/DgA/dhPuFHNEJiWCPOnDkFo16HJ375GAwUvpxJYV6URzBGtofk8q3HDduvx3xoHlWFdgjyefzoZz9DGhnUL6rGudMnUaRTQ0YAKJlDYi4GtVDGcUSVBSIkIzOw6syYdk4yeJoJhDHuyWH79VfhysuvRdA9gaOfvIJsMolgWAaXPwmzvQyxTALUlTU57cPQeBT++SRMVUYYrBbIBUYcP3YGCrmYJUC0sLPhZyKB6tpa3siVahVT/Z/rJ0gMTiwAbeq0AVFZLpaKw+v2odpejZamVma1zh3+GHZRHIpUFPaSMtx1/wN4/LkX0HV+GFUWAeoqKjDidGF0Jo6kUMjGpEpRGuWVZTDYStDZP4hkRoDBoTGOcCGtVE5ETEoChQYxbrp2B47uP8Z67+h8CrFIANdtuxRd/SP49MwYCOR/YYUFt29ZhYTXh8GBAbhmfdAWFsNSWYVjA1PYc94FZzAJjUQMtSwLQTqLf/r+bVzS/eFPXkKI2AAx8K0vLkOlkcpvZRi8OICLo31cCvHNzGP96nbEo04IpGJUNq3F+REvgjkdLt9xB2YjGbj8EUxOT6GiqhLF1kIQS9KyqBG7P9zLBpgPPPAAe37R/CYgRgaRTU1NnJFJGwqFiXt9fu5+pFMn6crIhZ9+nnIzCZwNX7y4kDMplzNTQ52XBAq0Bj0DImLjCFStXbuWQRXFC9FmT4Cqr6+Hhf2WAhMbgNIJngAZvZdEuGB9Qs+aXvOqbdsZONLvErggdpVYMefkQuNAfXU1jhw5hFg8slB6E4u5iYTACrHIQa8bEd8s2Cl+egwGGZXBEhBkokB2foHZyucgIpYrR51uAu56E7JmhxIG81xOylBjAJWLhEKIZDI88tA/4L/9wzehpHug98vkkI7EOcpGJBEhKWSTAggEYoglCkhEauSFCqTEC6BsPi9mxiybEzD7nsgA8RyQyGa4fHnybCe0Oh0sVuuCdi4PljGoCDDpKCReDgmV+SiMOptd2HDlpH9a8KIipoyel6PMzgwoeV3R2H8Oyuqq6/g5kfUKBc9PTDkZiNKzINE6bdIGvQnz0RieeeZxxcGDB0kKiwcf/Pr9rW1LnsvmpGytcrbjGCRSoLjYikQ8jh3XXA9BXoQjh47iV7/6df/SJe0a59RUyVVXb4OeWG7KoExF8McnH0FNiQ4VVgtMtjKoylvhmotBKsji5z/7Ceu1qBzNOkedAZOTUwtav2gE6XwaiSxZlQigFknImh6L60q4KeDDD/fgQv8MkpQ1rJSxTKKptQFPPfF7NLYsQ04ixjNP/gYIu5BNRHDo2FHMReNQaA0Ix1OIk0iTgc5CdmRemIVSrcYjP30MqYwQhw+fxvpLL8fx06cQCAVQWV3BTTOnTh/HDTffAJVaxqwuMcXXbL0GXRf6mOnOZahEmoPBYMKmyzbiROcJ7P3kr1BrEzCZDWirX4uQjzRiSmbd5JIc3J5pSIVy+HwBVFct+P+F5ry8FhYWOJjlpFKxRCRmTzNqUqHEglA0hM7zXWhsWgSPx4doJA67rRTLl61mPbTZYkUoFkf/aD8+7fgUNbUV2LRiPSwqOd57/U84d24fHn7sQfz86cfQun4d3nh7J9LJDNsehX3z+NpX/9tHJqs1GZ+Pi3/z1OOVLa0NSVtdpX1iYszgGXOimJoxZqYysWhiTKU3VvX09AtMahPFnI2c7O5ooANDXXktGS6nbOU26cTkYHLGOSK7YdvW45O9XQ0mgzlxqnM4denm7R3XXnNjydmOcxV7939gDseiIOPh+WgecpEe7c3LcN2OGxCfJ8mACp8eOIymhibW8JGWr6GuEjqdAgJhCvHkHL785Xv2dF/ssgnF+RbyUwvNh6EwKFFAjVFiAXLpPMuUhGlJJJcQzVbXtu7Zcd2tJb09Q8dS81nBpWs3fr1AbxTr9drCcMQfMBh0ZtIL/Pa3z2z9xre+9dH/Piz5v/sVBGK9MF9YUghtoQbheIgCkdBUU4v0XBRu5zQklF4nEKKxsg69PRf4w5YWZmCrL4NArkQ6q0RfTz/MOimMSg2Crjj0agOaW+ox6wtAKDHj0NGzeOyJf4Fap8EfXnweu/fs5BghvV5N7ebYcPlG9AwM449vvA6JXonFi9tw4dgR5OezUEq0+O73f4qyuiUYHnVizu3Cm2++hNIKE9rbmyGTatgv0O2awWuv/wk+/zQKCyyIuMN8spxLzLGnl6O4Eq11TTDIpOjr74VvPs5RPPfeeTtee/klks9AIQHkOaC+shSzzmm0NtcjFpyE1aKFUijizr1J5xw7RxuMKrQ0N+K6bdfg+OEDyCbDmJqaRDYvhtsfh1BZiBn/HCQqNYads3B6Uvj693+ATdvX4YWXXsS5jh6sXbMWL/z2WeQyGWZiaCONxxPQGxdc+wkgsPA8HuPNJElxQ1gItOYFyVKI8aEx3niamluZITQXmpGPuHHd8gb4h3uwduVq3uRPnj2P/u4uhKencPCsD3EV4J8HjCrgqrUrUWuScKj1kfM+yAsVEGtKEEqSd5cQ3oAfUnkW4Tkv7rxlI+orK+EoqcfPHv0FIKE9PYINS1rRNzCGY0MuFo83moD1LWbWl+Uz8xDLVIgm8xiYCMCdEGMwBMxG8pzRp0QeWzaUYsfWFYjMufDeh0fwyTliY4Cv39iGcqOI2Z2zZzqhtVTi6NEuNNaqoVPJ2IJh05Xbmbn849sf49o7H4RAU4SkRIVZf5A34Esv24hP9u6FyaCHSW/C7g924ZZbbmW2jJgTOiEfPHiQS3UEoG644QYGYOQPZ3eUMgtG7C1t8tT0QIDs85Dy3gsX+BktW7aMmRnqnCRGTaakHMyFOUi/Q8DgqquuYmBDYIvKQcRuqTVytmigLkJ6H+fkNDN5S9qWfKZLW2DnznaeY0anorySf5+6L6lRgPybystLkUulMDQ0gByhOypeEl1AVipKDftGFRj1CLqnYDPpoaUGk3AQBpUUSmSQyyTYQoY6LMmPjATWUvFCpiQBHalKhTnPLDdVkmeUUi6HyKADgnPoOnUWNQ11kOrUTMnkkmn2KsuTcEwsQobO0GIRBBIlxBIVRCIN0pBjXkBlcgki8SxUHAdFNhfDEMqVkCo0yIqEnPdJEUvkXVZSbEM8GobX42Zz6ELLgh+cyWLmKC2d1sDjRJE5bKdAHC/5VVEDkFz+N6aMxvrvQRm5sBMYyAnzOHHqOIMyArzElEklciglSm6kIbub3//+dzcAwqNATGqz279YVVn7U7mM/O706OnrQCodBdkH0MHqqiu3Myh784238fxvn8Vdd92FV994Hd/69nchU2lAVmzOkQG8+6enUWpRodCohrW8BrbF62GvaYRJr2JHfAL+NCeJAdSQl5hEikgoAKkgBbfPjZ179+KDd97DRGc31LkMmqrk2LZ1PQPLvskZvP5JBwIEI6USXLb+Urzx/O+h0+hw4kwfPvxoD0a7z2DJ4iY27hVIpLA5yuHxhdDbM8hzV5DLIRD0YHpmnPWYX/7aP2B4ZAoDQ9ModpQhnUvg6PHD7NpfV1+NaCKM02eOY9Om9Zj1uPigQx3CpHPyuANoqm9lpntwYAQavRZO3wSm3ANwe3r40GIvbIRCZIFEqEE0PIdA0AWZVAixUIaZ6VnWYpLXWU9vJzasXQeZRIHMPDX80j5FUZDksSfjeeD2zuJCTxdnCrvdLu5qX750FRrq6jEfS3AZfXxiGvpiHT4+9QHa2hqhyysRm5xGoTgLU4EUA3NDeGnXa7j+jlvx2pt/JYkbkJZh68Ztnsuu2DaRF8ujJ88eSj337M/qK2rsSrnRZK6pqUUmFMOJwweRTUVJOxru7OrTGgwWGJSad+UK1URHX9831Boj7rnl3qBGqZB8cnCPOpsPpyeGeyTXXr7uoCwcEdisjtSruz5V2ipbZ265+Z7mf3nyX8tj2YB0LhFCJiVCWUk9brj6DlSVNkCj0SKVyWFqahb+QBAWk5njtgx6LZRyMRa3tyAc8UGulMLnnw1ftW3rMUuBfvN8OgKtRQOJTjbmdM+U02d+zfJVUECFiaEZeKaivQ/c9w1/KJ7phkjiCbj9c3fc/sWHnUMD3fV1ta1d3Z0d69eu2UDmcf39/Z0NzU3/r2zY/7sh1r/97gXmMmM+iTQSogQKSyxYvXwJujo6WFDatqgVzuFJ9gIb6O2DVCjgk2l1YyXCiTCGx6aQSJLgOIN8MgK9Uo3pIbJxAMxWBbI5IbbvuAOllXVYvGIFvHN+jI8O4vs/+DZ7ZLUvboZAlubXCsZiiKaSiObS+PZ3voWToqRvEAAAIABJREFU+/ZhPhxHS00b3n7nI5RXLcU993wFqVQYKrUYH3z8NnuZldsq8fDDP4F7dgYP/+RHMBfqkM9k0HnoBBKROJICoKLSAd/MHK7YcCnczkly6Eb/+Ah8/jBuvuEa6LVa7P90H1zjs7AogOUtLdxRSlltMpUY/b2jKClQIxqKIxLOsY6lqrQANqselPEb9PlZO0GbQGw+grxYDqcrjsnZNFRmPdZduQ2Q6eGoqcTqTSsRzybw2M9/gcmJCSgFYoxcHGRXeTqxG00WLlHRJm4w6nhzpxMnfVELO+mPiE0hsfmczw8JRRcJRIhDAIlKBnuJFeJ4EJubSqFMRxfilgosWLliGcb6+uGbnMJbe7oxQBYaeeDrt29D2j2CSk2WwqrRPerE8S43BnxkhK1FPKeGSqdFOOqCGFEsbXagurwMRnM5Os91Q6EUQiPJYuLsWbQvbcFbR7vgDeWxyApsXVsLScIDiSCHQDyJQDSH2bksfHER+l0pZERixOYz0IqAR76/A+KsByqlCJ5wHt9+/DBry9bWq3HjFSsQ84+yQ7c7osZf3zmDO26r4FP0fEqBKXcC22+7DymZCaGcEu5oCjKdEcYCK4PXeCSKubkg6mpr4Rx3ooLMZh2leGfnu8xyUGg5MWA07p8HgJMujMqEJCzetGkTAyH6JsaCnvO6det44aPT/F/+8hfWh1Epkhg3+nfy0COWjMqUdCImYEzlIAIRVEal8g6BPCotcRn0s/IeAYaBgSHo1Bp+Tc66tBUz0CDQ6PP6+fnTdROQJ/ZHIZNjdGwEMzNTUMgkEEkkfzOx5RzBLJVtbJinTW52Cq31tejqOAW1VIhSawH7lZF+h8ouAtLq5Emzk+futEQsCrFwIcyZtGISUZ5/lvSFVP6TSSmCKcHgi8re2VQWYqGEr0kokUBIjSvEtkFChXpksjIkc1S+lCErkmEuFMXE5Ax7lhFrUVFTg0iCWDYxfP4gM47TzgnIpRJef/w+L6JzfvaeI+ZQqzdzE4RWpYVQQoeaOI+V+DO2i8b+c1BGY8UAOJn8TJckQE1lzQLznEvi0JGDcLqc0Oq1SMRJD0XdqFRyFXGHnlGnJzA9MTY+8q5QiBsvu3RzsUiohM5gQG9fJ+KJCErsVn7ml6xcxyWyb33zO9i37wAeeughbvogpiwPER/enn/mSQgSflx9+Vpccek6iAi4ZORQGszIUEyRQsIZqKRv0+gNkIilGBhZEN4XGMkKxo9QIsZlvRK5Dh+89iJ6O/dizjcBm70EOYkaMbkOv3j6JeQEIlTYy7Hnrb9AJpTio4OnQAbJTTUODA32Q6ZSwlFWymyZo7QSLc1LWOdIzTBGvQadXR1cvlyxegNLFrr7RjlvWKERoKu7kxtkYrEQZHIhBkb6EI750dLejOUrV+Dhf34El112JTLJPCymQmRpUc5K2SBbphXjeMc+pLMu1NfXoqluJWIhIOBL4srLN+Pdt19DJptCOBjjz5WETIeTCaxavQyrV66C2xWAZ5aMyanaoGFTWTrM0QE3LxCgr78fZqsJk9MkISjiWLL62ka01LfC6ZxBNBaDzCjCz579PixmLRbZGqHNCFGhluNkx6fY07kPsiIVlqxbhp7+fiTmshBl5JBnVSgocHivuvEm53d++E3JsqXVyUDAVeGNxIwNjYs4reD8mVPIp+cR8PlY/3brF27tHe4f8soUytSu/fsvX7VqLe6+/g53LBS2vPn2K8J4PICWRZWnysyGX491dG7p6R4UGctqxHmlDmKJdmk8nSyfF8ThqCnHzvf3oNBcijtvvB9ahQlSqRIN9U2sLaPEEpr3xJSZDUaeJ3ZbMYqtFmRzxBAacPTowckf/fgHEYEs0+gNzY5rzJpjgbC/JplK1erURm2J2YEiSznKbXVYvGTtZG/fyBt6o7lIJhELVSrVvN1sWW826UTTU5MXli5fslEkEGji0XCP2VrY9G+HIf/1G38/AgK1XZXPiLJwNJbDUVGM82dPw1ZYAKVEgfBcmHMVg94QVAoVn9iqa6uhVingc01hzhdFJAaYTBakkjFewCOBEDKZLGpJh5DNIhacxwNfeRDX3XoLursv4Kc/+hHOnT4Do0mD4nIbiquK4Q35uNOTBPrDEyOoramHJC1HkbEIq5esQn/3ML7x0A+RzQAXh3vR0tbMIvSHH34YteUVOHLwEO6//0sYHBnGr596EnW1lZDkE0inkhgZHse6dZvgdrnRWNuIW27+IjMRTz/3FK7ceil6+s9xSDWd5va8vQuyFFBtN6PUXoKz585j6Zp27P/0HGfp6ZWAUSZnnyCVIge5bMF3yesNIuCnOBryNdWzTmFwdAb+SBq7PjrBTti/++NLHCFjdZg5e663fwhvv/kW6Mhcbndgzdq1zLYQKHjqqafQeeE8h21zhxGrrgFqsU9S+DQAvUGLiN/P6QPR+SzyRhNKyiox0d2NSxproIlPQzAfQXRegHwmiZuuuQKZWAil5hKc7BrC7r5R7nh86Nbr0Hv8I2xYUYn6qhL09V1EMCbCu/t7MOhOISLVIyORQpCPQCnNYf3yVnhn3aiqX4xjh4/h2q2XoUA2j6GTH6C2vgZvHuhBlzMDmxa4/5atmBvvhtfthjclxGw8h8lgErGckK+LtDvSPHD1phbcdE0bAp5RiGQKGKx1+ME//xHj02EUK4Av3XgJPGMXIFdoMRXT4+JIP269rgXBgBt5qQ0TniQ2XfMFCMgkUm3ClJs8xLQgAXY8Ps+sQWVtI2/yCrmU52ks6GcRczieRGv74gXmsbCQgRQxLgTAyKSVLCYIUFkKzAyKdu3axaXmLVu2QKvWwDk+gQ92vo/WtmYUFJhZy0K/v2/fPv68zKcyqK6u5RIqbVy0MRMooMMN2y585qBPrA+xIfRvvb39XBKl96WTq73U8bccTSLA/P4FCw5iTMkLi17n1KlTCykQOj2zccTmUQmcQAoxX6QNLCoswOToKMpKqYSfZYY3n0pwfqDRQB2lSk4WIH+y06dOsInp4tYmqClAXJiDZ8YJOTFfqSQbdlK8kkKuQTqTQ4pKnxLKG1ywGwlH4mhsaUU0mWbxeDyZQzSWBMRybnSh7u3hiQnMhePc3ENsF+lXx6em+XnUNzbwYYTujQ4rYyPDPN7jo8OIRiPsPUcgl5IZKNRdLpVx5BPbgnzm60dg93NLGWJYqFGCQBk9a/omrVlVRRW0Og0f1I4cPwLn1BikUrIHESxoO8kIN5kCWQyQf5qeGIlUCgP9gzCZ6bqtUKo03Jna03ue9X2kddu0fgO/xo7t13Giwy233MasJZn+CgUSiKVyhMJBfOGGa+GamcT0zBSnR0x7gmwhQiwZzRFiR+k6aN6QyTcBeXr9UkcJM6POaSdHsJXb7HA5x7F6WTMmRgdw5vhh9PZ2M8PrCwTxxlvvIBjMYO+encgJpGwATfPjrVdeRDIegcvrwf0PfAUl9jLEkynY7aU4fOgoWltbWZP5/q4PMDw6hq88+A2YCovw7vsfconQZjdyOTufk3DX8slTh3Fx5AJm58YRjPnRuqyd9VzUubn+kk2wmqxIhfOYm01gmsy+VRKMTnVh2tOF1rZ6LG1fh5EhF6Ymg7AYrBgaGOTXXbvmEvzuuWfgsBeh2FoAvy8Es7EQLU3L4SfwrtcwYJfLFBgdHsPmy6/gtezkmS5suHw9jp3dh7UbViEWiSMWTKLGsQjRuTg+OvAxbLUGfHLyFUgUAixtXI/LV27E8LkOjI724Ez/KcxEJrF4QxuiyRi6zw+gtrQWoxcG4XBUYV4mne4b6rdRI43DVhwdGR2fjcXiwhJHiW5ibNw0MzkGiUCIQoMJSxcvicnl8sCZznP2vslxLGtfDHF4HpMXRyEWSont67MXFT5ZYy95w1xkkXy8/4Ctoqba7onMfdVRWbFBqdfLO/svIi+RwR8IYGRkHKuXrMa2zdeizF4Dm7Ucfb0jrP8mQ2Sa+8QO0jykdbCpsQEmHfm9ZaBSSHD85OGRR//lJxcygkRKrZMOK1USs0gsqbAVOVqmJv2FwUAC1++4AwZ9QTybE0573P4hlUoxk44lfds2b/2az+cdGxzuP9De1nxJeZmjXSISRIVSifZzH7P/glr/vhEQOJbY80X2Ijq44Oyp02hoq2bjv2gwBLVSg3NnziManUeRrYQd5ksdDsTmwvBMTrL9gd5QwMHH1qICLuMYtDo2jCTdFNH47okprF6xHG0rVmDnB++xNmPj+vW8YVG5QGM2YGDoIqAEahdVsT4kFIpCJjTCpCqATqHB/j37YNQWwG6z43s/+A7M1iLEknlmqMqKrXjqyV/xaXX79u2YmfVBQT5a4hRe+P2z8E77SdOBUnsZnn/+97jji/fyonr/l+/Gcy/8Fv/6mye4QywRiUIrFkOVTbO5rUIqgNM1BX8ixl1OyEv49OMcGEFzXRX6eoeh04E3BaGA2MIcn5ArahzIZLM4fPwUCoor8Ztn38DHB4+jeclilJQ74J9zsc2HWCTDyy+9hJDPzwzOjTfeyONHGxCJ9Sn/kBz+aTypnMvdewf28Z/USUibdyjggTCVJ0sx6CvrIBbJ4eobQo3FgI3tlZgeH8XopBcB/zyu2dSAKlsBcrEcjpzqxPHJCJoaK1EoEkORC6O52QJHiRGzk2PwBTLwRFX4+OwQfCIV4gLyUwtDKQGuveIy+Ga9mJzxw2ErQWWBHs7uY1jbbIC9xIajvW58sG+EPejWL6+FIObF1FQA/gwQSAFRCcWZABKxEoJkHOUmKR778YPwOM9jzZoVGJoKwFxUh8ceexbHT19EoRpYsqgU2YALsfksjkxmUV2qwY8e2oKZ6REMTmURTClx8z1fxfmBcaj0hRBK5BDkFgKNS8sqGRQ4Z31IpHNobVqEv771OrNDlCOq0hmh1up4I6dSEW30xFZR2YWAmdfvw5o1a9j1n3RUFBr+OWtF7vxz/gCbKE9MjuGee+7A1Mw0jEYDgzK5XAFHWQWXgSqqqvnzQBpBmvtkF0HPsKiwmNMCyN+MFlECZgTQSDtGWjHSoFFZh66LAIfH7eXrIGDIi240wkL3WGKeTWRjUTocEFsmZhBIOq8Fg00xN5J4ZmdQXlrGBxHnxDh87lnkswsu6HQIQD7HZaPwnB8OewmqK0q4rKmQCCGVCCEXCzinUyET830lkhmk0lk+mYciUYSiZMwphFyhhsFixdi4kxt5VGodgpEod8LJ2X1fwvc2NTPLYIrYKqqPGkxmHn8ClsRe0r3TeFBUFvuOZVKctlDucHCZ2G4v488dN0tkMmyDQ0D288QFZs3EYi57fQ7KaDzoc0SgrLy8gsc2n8/hk08/wdTUOCjDkhoZyKiU5gX9nYyHaT6JKaaHcjVJUyeWc/kVQikqSh1Qa5SsO511u7D96qsY4FNHLj3T22+/A8n5NGy2UliLbWz4nCMWU5iHSq3k66EDWGVZOT9HKo9TF208Hv0s6WEhKaGwoIDvn56xXC6FVCyEpbCQDxA0DuvXrEFv1zmsWbYYhz7ehcP7P0TI70VzWzt+/PCjuPGLd+HyrdtgKCrl9WbPO28gGPBjbHyCA6vpWu1l5Whubsaixma+JvoeGRvDouZWGC0FqFvUjBde/BNspTbIKSdPJESRxcYHBYNRgzffewnVzTYcPnMAS9esYBZudMSJpoYW+Ke8aKxoQ8wnwMljZ1HfWgOpNo2P9r2KjZetQTAwj3g0D6XczPpeMvGluTU7NcsHFfK9NOpNkInkuNg3BKu1gu1o4in6zMgxdHEQKpkCerWG3ft7+sdx/a3XY/eBN7D56o3o6uyGo7AS6aCIgaQn6EVS6MfHx/+E6sZyrFh8BUrMpTDKVXjkJz/AufNHUFxtQVVrOWb8Mwj4I9BINWipruMD+d6jB7F85aqUa3JKqpTK0NbSFpYIRcdmPV7tuc6zq93TU2hpbEhNj41JVywh02grjp84ipEJJ8gkoMyshTQvg0Js6uvuuqiUiNBTV1/7ktlqOvTcy8c9j3/ri6oPOw8P6K0aG+sHJWrUNrdSJwNLIBLRCG6+/haopUZ84ca7cHDfScQjCTbJpXkuV6uhUeswNTXN+3plaSnMeg1CQQ8qqux4Z9eb5/7w8vN7wnNuo0wubp5Pxusz6bwpmZKyUfiXvvR1hEMJKudn1EpVzKDTz2WT2bMWvanCYjEburs7XjEXmNsv3bR2SyQcTf3q0Z+UPvz447P/PjjyX79FIyDY8ZXt+U8P7kfQF8GKDcshVkkRpZZ3lQaH9h+DtUAPr28OkIqxasUqRPwhDHb1MkVMpzCqMZEGanRkHGFXDIaKQmiNBv6eco7DbjbCrFFz1Ma7u95Hw/LF6OntR2Q2xDoo15QfvkknJFYhNBYlREopysprcOHcAB564Jtob1wM99QsHn/0Ue6wIYDiD0aRSkqRTuewcd0K3H3nnRgZncDevR/hyq1bmAb3eaYxPjaEQ/sPoOPMOfz+2T/g/PkLaG1th8vjwl/ffh2FxTZcvnk7fvGLX0CjFCDqm8SXvrADH+98Ex7XJApsFvjiMQyNTyKREkCvMeNi9zg2rF2Dw0eOs4eTVq5kQ8S25iWoqa2CVCbAufMdOHX2PObTC+XblWsvhaWoGAqVHKOTAxBJhTjP0UFuUIj0M888zZsslb7IbLShqZGtEY4cO8wxS9R1SJs8+f9QySocnlvQKUlFrBfSGPUoKC1jhiXpi8EoFXGzRi6VRN/AOPQ6NeyUuWY2oPf0EOYIHBFoWtqAEmUBZKIU5tPTKLTKUKDX4tChs4hntRjwxDGZzCOMPKQqAVKJLKptRsgghjAvx4qWVgx0HOVQ3/tvWYNCiwkXLs7i9Q9OwZcEpCopMukU5Eo5IvNp+GNZiNVCJKnOlZFAkk1hbaMBm9YsglSUgaOyDtCW4s2/foDqUgf++OK7INeEhjoHRPMZjM14MRBJo62hBF/aUo5SqwmfXphFTdul6B6ZwborroLLF4bH6+fFir62bL0GH+77FMWllWxySht0b08XhyBTtig5Y+n0Bl7AqBxGrACxSwuB5jHu9qKuSpPZyOCANlpiLojBoE5L76yHN/SJiTGEIwGsXLkSo6MjqKiu5p+hDjGKWiJX9tOnz/LngDZPvV7LoC8eTTATQP5k9H5Lly7/W3g5MadkCbPguyRi4ER5kfRFQI4OF+FIiH/+c0Nb2rAJiCg/ix1qbWthEJjLLOjhAj4PgxAqZwwODnO0i9+zAPRCoSC0OjXq6mqxd/ceLF3SCrutCM6xEQ6RJoac7EcEeYp1zvH1kqu/TL4gwiYHfjqRF9tK4PXPobDIBlCnZQ7QaI3MXBJDRBYGdO8c0j4fY4BBY+D1+6FQqXn8qVRG40bA5OWXX4ZOo+YDC5VRd77zLtatvYSTDiRSBf8+jRGNh9fr/pvHGIEYBlJiMb/W34Oyv2fKCqyFrC18/Y1XMe4cR2mpHWoNsdQLEVYspFeoF2w98gv+ZQTSKMmJwKdcqUY+S92zIoRDVClIsSWEz+fBvXfdy95eK1atxpo1a5k1pYg0At3TLhdMBWa+bnoPev3xkVG+T+rUpfEVixcAODV3EFgtsFhw5syZhbUXOX4PGsvFi5fy/CBQWmYvhkyYRTYWRi4ZozxOfLR3LwqK7Hj6uRfwl3feRzCRZn9DtUyEg/v34djJU9AbTFz1IMb4lltu4c/E+XOd8Pk9bIVB5c2RsXF8+Wtfx1tvv4uckPSmITSSn1Z/D4PSpqZ6vP72nyFQxSFSZzE5O8W2OuWVdQgHoli/Yh0O7T2JZYsuw9DAODxzk9AVCOANXMSKNcuwZ9chfPHW++BxBxmQn+s4xgJ9qUCLVSs2wDnuglKu5LIcyQt2bLuJtWsQ5+D3+3Ds8FGsu2QtQv4Ad1p+evgUVq5bjrO9B1BTX8bZt7l5IWrtrdh86Xbu7D1yZi8OnnkTtnILCi2VuOHaWzDcO4ye8x0433Uc0VQAoaQPEzOTuOGmW+GeccM5Oo7WtkV47a3XsGXb1QxIyTtycdsSmHT6eMQfzL728iuau+++fWp0dFDff7FLXV1eAvfEOGK+FNYtrURNVS36BoZzzW1rRi52Te/e99HhK4P+hJXOfjqdYqCxoe1Jo8kq2n/swPGiMr2grNaBYDyK7r4B3o/KKqtQaDUwuFNJDGhuXAaDpohU4LzGSGQySEhGIKR8ULDBs1atQpHFiDJHESBKQ6FVJB/48p3fEQiTFX0Xe9X5fKZGLFUYEwmhcvXqy6zl5fWK2ppFmJlyLaw/8fmgRqE+u2r5ynUWs0ly9tyZD4wGTdnSxW3N1LTd29X5WsuS9lv/s8CrF559oa3E7rj8yqsu/8V/lmv6n12HoKDFmKdTanN9E2Y8bsQzKSjUChzZewhKtRjxWAYSGbB81TLWivSf64J7JgKTSQtHZSnMRSZMu6bR1zHEQhPqwiqtrmSHbtIieMZHMTEwCZNRgi07rkbn5DAu9PcjF0+j3FaNqYs+pJMJNCx1IJycQyyVxS233YnOzi4sblmGDSsvxc9+8ghHGk2MDfMCROL+trY1mAtGccdtN+HJJ59CZUU9U+37D37CpcyZyUksaqjBu++8iVdffg3f+eYPcecd93LJ4KGHvobK2go+vX/toe/h1ddextHDuzE2eB7f+eo9cFj0OHPyGEYmRjDhcSOcSsFSUIQwhcWSXYbKhGgig7HhCVy2bhOWtrZj3boNmAv6MTE5zOHK7+16H3ZHFYyWMrjcc9hx/fWYCwcxNNwHu8MGmVTFYvJ7770bixZVIRRKcrcQsSF0jee7LuBPf/oTlxjKykqxasVKnL9wDiVFxZybODY2wloazlvUqZERZHhBl+TkEKUzEGRiMGg0LHRGKoGbr98CQXIes2NTHOU05XLihm07MDMaZPYjEhvDzNQYFlUXIBCMwxXM4fx4HFGlDLOJJBtiK6VCGMVCWLV6FJsLMdjTi8aqEuhlOVTZtHAU2XC+ewRxoQ47j1xAOA9IFVJIpFJEwlFIFGIkSfwhkCATz0Gez+Da9RVY3lLBgIc0MLNhGVuG2HXA2MgQDp31orq6GNOjM4hBAL+IbDSS+N4N7TBrZMjqa2Aqb0bfyBSaFq9ETihDcC6M3u4e1tHFE0neuPUFxcygnT59mkuYVJIjJkQokUKj1bFWb8HXKseLD7EVBND83gX9nt1Rwuat9G+0oRJQo43z6KEjcLlmeDMMBH1YtmwJ+2flPit/0QYcicQYbJA+h3IBCWDRhkqghKxi6HUIfNCzpkMDvT7pQji2KRJmFokAFX3V1VI6AJh1I3AokVL+5jADemoMIXaJwAdpquh+qCmFGDMyg6Z5k00nedMvL3VwR1pfP+Vrkg2LFKFohLtRiRkM+rxQqRX8ezNTThiNegZlxJIxoKFOZYpa+izTkwxX58Ih2EtKOYdy0jm9YDMilMBcQJE7CQip45LtJhI8H2Zc07hk1UrWvMx6PAwGjGYLM3pr169j7zcuMVZVcTmvurIKe3a9z2D4a1/9CtteEENIDMrCmAIu1/RCZyglBtDJkbIdJZK/gTIqff49U9ZQt4gBETVdHDh4gDu/48kobCVFzLzQ2BM4o7QODqIXinmTI5AiFkuRSM5zZyoxOsRu0cZH3YHkXUeWKnfccRc//+999/vYsWMHe30R+KFnR80EpBkl8E5jStfrIQ82hYKBGN0DMZo0LgTY6O+RcJhfl0AZg/p4lOeOVKbg34vGwkhEwjDqyOoiiIvdnSg0GWC3leCl196A2z/HIeX3ffXrzOpOEgO2qAHTM7N47bXX+dBRU1OHrVs3s10Msal9n5VBiSUmp5TNV23FxNQUhBIVpCoDx7EJBQlMzzqxfv1G/OrpX8IVGMDaK1bgyMmDKK2sQOe5PujURrTUNyIfF6OmZBmC/hB8cxOIZ/3wB8cRjoZQXdkKc4GNtZJKpQzJ+TkO+7YYytBUvxwupw8V5dW40NmF1StWcknZaDGgtMLBn5WX//QqmuobOP83nxPBPxdDXWst+saPIytIQC6RwaC2wqarxIVz/Vi38TKUVhdi96d/QijhxuSkB//4w0fws4f/BZnkPMZGe5DNxZBIRyCUCrF63Ub09vej/2IvvnjHrTh58hBsdhsgFvPny6DWQqdQYbi7j/es6qoy+P0ekKB+sN+NYhNw103XokChYLNqqbkAp8/2+73TWX8mKZCE5nyqLKH9vGJapTH3KOQGtT/ivdYfncTSVc0YmR6D3miBcybEhwES79fXN6K2rAVysQZLW9cwU0Yd2zQHC6zF0Oj0iMcSrHF0TTtRWGDCpevXQCBMk2wo5vVNeXfvfa9zbHywZHB4IJeazw7LFMbsPXd/5eqjRzsMlGdN+4itqBhjwyPQajST9uISk91mV/mDvhmfz3Ng3drVt5E34Pjo8Ht1TXXX/s+Ax/+Jfz966PRjrc2LbpXJZLa+np43Wpa1/KcBi/+j+xdUrrLnl7Yvwdkz59HU1ILxSSefyma9M7wQB4J+6LRylBQWIT2fhtvl5XKd0VCIKe8MbFUOFgaPdI5wObN58zKIlHKM9l6ERaPB9NAI6qqrMDo+Ar3NBEuNA0lhjtMBPJN+eAaD+NlPH4MnNIbfPP80RHIjn7SFojQspgJEvCmMDY5AkM+gprqcy0p3330vFjW1443X38HIxVFsWn8ZVq1ch90f7obBqMQrr/4RDTX1yKTI5ymJRDQFUU6Dp558jjUjVPYIzM3hh//0j7wgP/3bf8XA0Hk8+sg/wqJW4cEHHoBapsbo2ASe//Of2TojjzTi4TAKjRaOdImlchgansKdt92PLVdcza3vleV2nDt/AvF4mAGiuaAYzz7/EkbHp+EoLcWtt30BJ08eY/DmmvHy4nrXPXdj6zVX88L65ptvMANCDv9kH0JdZ7TwlpU7eOMhxiOdTKGiopwX6SeffgoGixlSmRCjQz2sq5GxuwvWAAAgAElEQVQIlEgmMhAJshDlUpSShNtvvh7xsBcXu7shyEuQikdRbjfi9tvvxMFDvTh+6BBU4jDk+TDKrBTeK8PwbBxnxoNwZQVIyZWgpEJxOgmbCmgqK4bNqELA60M8lVvwIgqGoZICBm0h3JEcPCIlLro8XI5Op6IQZXKQyYTwxoi5EEAmJPCYwJZ1dSg0SFFXVYlpdwgneyahVcqQdfehraUFb+0+jxg5vgsBTyKPoJyMM4Gvb14Cq04LVWkDtLZqxNMCmIsdyJHzdyqFyfEJbNywjtmpmrpGeAIh6EwWhMJR8kOHWrUQTUSAjOKsKBvz825DAjh00iTwUFRoZUBEAIQ2c9o4aQ5WlVfwhk0L3omTxxlk0QZaYi/mzZG+6ctgNHP7f1dXD/8+RfdQma22tpo3cdK/0AZMwI/c+InxMBhUOHWqk585YWqOudJqGQjSiZfmATE4BNqoQ2DBuT7LoJF0ZsQgsI1Jjq4p/Vmn7oIeKTy3EHBvNi4I5fsvDrNdDTGzNO8ILJB9x+SUk0EpGRzTRs1h7NkUa9ZY50iO/GzamoRrxs3XT+NI11JS4sDsjIuB0MjYgkcbAQqyq6DrJAaI7ok0kgT+GhfVIxyNMiN84tRJHncyGCVwSYkHND5LFy9hLehCjiJZK2S43Dnr8TJoodenayfG8vMUjM+f5+egjA5Bn3df0ljQz1eUVfHBhp5dT18PazWphHmhq5Pvke6HSp9hinwii43sgn+gxVLI48odqZ+NP80ZGhO5XMnAlp753Xfdi6997Wu46667+Z6JSaRGDLpGAht0n1SmJiBKz5g63ek1aA6SNQsdvujAQHOD1ghyyKfxp7E9evQo1q27hMd0YnIKxRxCP8ElzXJ7CYwaBaIBH2amJzHQ14+q2joMDI3iRz95FPd+5atobm1nhmfp0qWYmprh+6C/E+i99eabOBfVpNOhu+s8e2rRdRHwICuee+97AEdOnkZVYzsEEiF8PiccpSVIJoQYGB3EkVO7EUp74KgshFqvw+jINCKhGNKxKLZfuQMlxjrsen83rr/pChw9cQDDw4OQq9S444778dd33uaKQyoVRyweRVlpOTRKC0seBvqGsfnyq3Dk0Fm0NLWjt7sDW7Zsxqx3FoVFxXj/3V3YunkzvC4XotE45lN5RJJBSA0xDI31YNnSVWiqa8P0cBBtTcvgDwZRVmXFS2/+GnIdaZaH0NjQhk/3dWBp2xKsv2QJnn7qCYwM92L1JZfAOePGDbfdjJ//+jFMjc/i2uuu4HlA1+/1etDW0ohMJIrZ8XEYFAqUFxVyrmvH2Qk0NRlxz333sF2J2zWLeDrBXpoyhQkSFHL1ID0fhXfWS6AMaqUJyZQYBrMWAnkcgegMZGpqrElh1h3hwy01lpSVVaDC1gCLrhhlthpcsmot+yjS58xhL0MknoBELGfmMRGNYWx0CK1tDTAZtJArpNAZ1eloLOC97vqrf1lcUrw1Hk8NVFU3l6xZvXF7jPZOISVc5PlwRCWys6fPdpcU2S02m83q9XoPCIUQFBcVNtdWV5oSsZhLY1QX/58AXf9/7/H8b15c3rio4Wt2u32DUCjQlDiKVDv/uvOb22/a/tR/5HX9r7634Oo7LsvT4kHMjUquxFwgBF/AD5maSk4RzgkrtRXBotHyZJn1+CEUKeCeCaC4woH7vvEAnvjlL5EOzPHia22oQiKdwmjfReQoG3M+BVuxFRs2rceuTz+Guc4GV2CWM/Waa1vgdUYhyAlQVlWIE6dOI5VU4OabbsErr/0e9uIivPjca2yx8asnHsdbb72J5rZ6NLe1YPOWq5FK5lBeXIEP3tsLk9mG0lIHbrp5OyRiMiElN3MyaJXg+NETeOuNj9Dc1M7t1JQrOT45wfEizz79axw/egi/e+k5uGad+NPzv8eObTcgOy/Atdd/AafPn8PPn/gFbrppG/LpJF7984u8eKoMJlRVN8FsKIO9pAqkHSAdTijkRjQ6x4BrwjkFldoIkUjGHZJVVRXQqJW8uZDhK5V+6uoXwVxQwB5a1G1XW1/HgdiNjfXMpFCLPYl8aeFkpqW8AlPTk8ikc3jv/Z3outgHuVyI4OwopGIJFAoTgqEYly6VoiyuXL0YX7r9C+jsOIU9ez6Ezx9D0BtDTYWK36/jwig0KjXE836Y5WJsWL2SAcxfPj6KgEAGZzyLjEQBMflXzcfRbNPi0lUtOHviCLMkIqUBkXAcZrWKdYjhYBYCpRITVN4Rk9llAlsvW4pyswk7d3+I6SjJ80QglyzydbtiXT2MCiFmJ6ZZM6azliIdn0OLVQqDRouu0SiOnBtmUJbTAOMJgHK0H7xqHUxqNVZs3QF/Mg+BWMEsGY0z+UuFgkEeawJli5cshbWkFP2DI+w+TpYHGtXCBkrO9wSgaAyInaLNkL6ITWKdTyjMG2jwMzBDQIZA0YxzCitWrFgQbosEXH60Ws38nMgDizok6fd8/hBvpsQeERijZhcCEHSKJU8ro16LI0dO8vuxFowzKAUMumhRLasoh1qt4muiiKJwKMKv+7kmSq6Q8evRnI5GY3z6pt+jeyEGhv6bwGMmlWSAT6CGwaEADMpIz7V//77POjyB0fExbjAgnRgBLbp2mss0LnRNBFAo81KYzyEYjoDysujvCimxkKcY2PLBIpFgUEeMB3WlUqQU3RcBeAIgpIdpampETVUVJywMj45yOZLc4wmA0On/5MmTsNmK+F7qa+tQVFjItibEqhaYzfwcQpEYShx2Hh96fQIlVOb7nCGjMf97UPb3TBl5MNZV1/L4EBDcuet9Bs1FtgIolNQkkOZ7J/ba6Zzi8SwsKOLX5w4/2o2EWZjNps90gEqIyJJBKsfKlatx/NhJ1m3dffc9PB/IsoCeAfneERAkVpM0ZvT/FjRicgZlC9m3Ir4mKsfy86N0iZISpFMLSQ60NhAYoOxGmkvUbDA8Ns4AlRoxHHYrx+VlEtQ9m8OpEyf5uUAsw2M//yVefOkVvLdrL0RiMb/u9LSLr5Hul0yPw6Eg3DPT8HtnsfXKK+D3efD2228xQCaGrbGpBf5IDBX1i1BSZseF7pOsR1PJC1HkKMGf33gO/SPnYCs3IpVNwVpYiokRJ1KxMB/ILlm6kW1gROIcAgEvZlxTKCgshkCo5AOBVqfAspXt0Ok0vP5ZjEU8/gRqw8E4Bvpn8K1vfBtnTx3ldfX9vbuxbOkKiIRyFFqsWL64HR98sBvLVl2Cl//yB9S0FuDAod2oqKhGRUkN2urW4GLvKBv0CuUZHDu9C/YqM2vTDh48gSd++SIo6eZi92n09nSylpEOOu/v3oPv/vB76Ow/i8PHDqKhrg7nzp6BUiWDMJfG5ks3oufsaRilMkQ8Xly2fh03K9DX8tWrMDA2hvD8PEYnJ3jeCuV5yKU6jFycQzIK6DUy9gdUyjWsw8tmJcgL8sgK44jMz/FnrbC4iMvIJAtwe33YtHETbr3hbohzciSiOVy9ZRvGhoa5UYa7MHUG5HNCfj7k4UYHj3Odp3DN1VuY4fV4Z+AoLUp7A67pL3/1Ky9n8znhtm033Ya8tDQRy6DAVMAykiVL2tnE/P333484bGUaajzJ5bLTwWDAp9fqZMtXNNelE5m4VCVZWLD+A772fPDxr9vb23fo9Xq73+9PqhSK8NFjR5+9avuWH/8HXM6/6y0F9SvK8+FwFFqNgWNWkqE4ciIBYrkkgvE53mgcVisibi92XL0djz3xG9Q31rFLckGxDVKthk0wrVodKstKcXHwIi9i5OC8ILYVY2JkClqdDDfedQuGojPwh93wOMfhcc5h6eol3Hk1M+PE7HQAmy+/Bd/95vdw2caV0KmUePH5V1FV2YATR49j556dOHj8YxSUGJFILThul1odWNa2Ej1dIxCJxLhk7SruPNu1czd+8fOf4sv33QURhDh3pg+P/ORRBOZcON/VgUKrGT3nzuHUJ/u4s2s+n8I/P/pT7HxvN9as3oDNV26H2xfCsTNn0DPQi61bNiIWDeH73/4m/vHH/4h3d+9GfX0LzPoyeGd9CHi96O+9AKVCiDJHMYwmA373wh9gMRexW/l8IsUn87bWVj4x//qJf4VWo8dXH/wHBmVlFRW8Wb773jus56ASKy3+tKnS/6cFkzbc6667Dh0dZyAWiPHgNx6E2+eBiFzaNSI+RWcFSgT8YcglAjhMKvz4wXtwYPc7WLliKd546134omTbkQQFEF5+xUr0D/RxuLEklUMumUMmlYc3msR4eB7zYiliAgpIz7NTuHA+hmqrCZesasPpc8fZPy0Sp8gSMYxq6k5LIxbNIE6B0nIRl5YqTcAPv34nygqL8YNHfokuXwZJsWwhNDqXwxeu34jDHx5AZm4hblGhEsJikGLj4krUlpfh1XcOYnwqhutvXA2VxYKfvfAe5hPAlYvLsHrlGqy4cju80TQGRkbZnJTCxpe0tyOdTHJ5uK+3F5VV1ZCp1IhEyXKhDmMTk7y50CJLbDCBDwIKxHTQGNOfpBckIELiWHoGNEdoI6WNk54jbYi82VdVw1RgYoahvNzOGy0ZMNJGS+BCpdQxWLAVLWjJCNRcuNDJrBBt6qQhpPlAGyYzU6kFEEHXRO9POh5iqWijps04kyYB+oKhL/0cacpMJgJf83xt9P4ENkn4TYcHKlPS9cYIQAGYdc9wmVSvpTZ7AdsEHD12mHVKSxYvw8DQINt9dHZ18zVNTE6irq6OWR1i6uieSOcmk0iR/O/cvQeQXOW5Lbo69/R09+Scc9QEzSjnhJKFyBkbGQwmGePAOThgTDIGbGxsbILJOQgkkIQCEhLKOUzOo8l5OufpvrW+1vDOq3r1qu6t8+6753SVStJMd++9//3v/1v/961vLRpZuwPCKW1qaJbuU85ZZuuYqVyxYpncZwaH6soZMrZsPOBYc4PB4G80mTFhtaCjvUv4eLSh4jWQT0dAV1RQKFkhZsakxMfGh9RUdHV0IiUtFSNjEwIqOMY8NkuN/BxfHAeCG44Tx53zweEMly85llw/cjKzBfRwTN//6D0MDQ1I9oDcv+TkJJEwIcienLAKJ9XmcAmvk88Eu3f1Wgrf+uVZTkpKxtjohHRJ0oHg4sUeIVmzBEtAwS5IatERhDI4MgNmt7rCWnBaHjNT5Fv44j0Kg9MiOU9yHNk0QLFpalHxdyy5kvpB+Qc2HfB+BxVKeJwuZGclif9nUz0lLcwivDwNmElQv/kHmzBv/kLkFBSirKJSOIjTQL6rg5WJEL7ZuwdaFe3ZorFs+RJ88slHApJYriQfeNvu3YhLy0RhWSGaWs4gJjoe8+euRt/AMNp6GtEz0IYLzUeRX5AjwCMjLRNrV12GvTt3o6etF7UzZ8FuseHQ4QOYCnrwvcs3orZ2qTRrjY7TcaMWf37haRQW5kkjDbOSGRlpOPTtUaSnFqCqbCYKsnMF8L/53juIjo2HyRiL+JhEREeakJaWjpOnz+PEuUOAwYrU7FgMDY1gZvlcTAx6MWvmPJyvu4CsgjR8/NkbyCtORmPrSYwMj2NW9XosW7AKv/71g7BMjGDJ4sVyf3R6A06cPo7WznOYObtS5lZzSz3MRj10CiDFZMLJb85j44pqFGZkh7u4OzpgDUyhtacPtgBgZEetlpIa8Rgb7kGcKQkR6jT0dAzDHGnAvPm1GBzolrial1eAcxfqhZtpjk2A2zMl2TKo3Ghub4QxNhqlJVVYPH8VUuKyMHBxGJevvwJGvU4kT5idpqxOf98I0tIzZf7pI7XweJ04ffI4brn+Ril5h1Q+REUZ8c4Hb3+57+sDey5bte6F0RGLxK/4uDiR11i4cDY++3SLzM/h0cmRioqKxOqqGlIKPsnPzf9eVXVphFoB17NPPpv30KMP/W8h+2/btuvOYFAR09/f13Dttdc/HxdryKeLBXVHx8bGB77a9uW9m+7aFD7p/yIvkcSgJpJ1wiqcoLioaPQODsDu90BrikD1zCp0NDait7lLAjsJ/GfPX8CYZRI18+aisTXcgjunuhr2iXFcbGmHRq2GzxuQDjBKV1AvxuPzILM4G/qkSFCsNik2Ck0tDag/1YradTVQQYGW+k488m9/QlJMGm6+9mosWbAQ1WW1+MlPHpSs2NsfvIWymbnwK3148pmncOWVV8I5Ycfbb7yD++/7BVpb2iWA5eflQBFkm7ZfuAU7d+zCQM+wLMRxSTEwmaj678KZ44cRnLQhLSkZ0GtFnycpKRVulx9TPgUcTj+yCgskCN1yy43o672IN159BTNmVkjjQ37RDJw/2YDjR45jcmIMfp8TBh2JwCGZ6P19g0hJS4NapUVqajpVwNHe2ibE3/t/fA+UKi3WrLscfQMD4a5Lu01KNu+9944s/CWlRWhuapUg9dxzz32nEE/TawbK5pZGEZAcGxmEOUIl197dOyIB4/qrL0deYhQ+feXPWL1kjgSboyfOYswZxJiFnCDgqmsuQ89AB4YHBuGzTcHrnoLVPgUvVLCyjZqqVQqlyDYo3B5EKgA9Qog26mEw62FzOWWRYHaHHYgRBjOcLr/Y6nhDTpjUwEObliDVpIdeacCbm3dif4cbk8xqqABTpAoVhakIOVyY7J6EyxmE3qSBQR/ErLIs0YM7fa4NM2aUIj8/CUGtDn99a6fIsBRmRePOu+5DQl4FzjZ3SglucsKCtWvXS3YiNzsTHpcLTY2N4q1IdfKsnDyYYuIxODSMqLhEGWOKppKHNC2JwTkiGYrhEQnuLF+SXzbl94UNlml2HQxKEPX4fcjPKxAOJl8stzB7Y7FOCNDigs1SP8ECO5mZxeCiKCr0Gvqdhj02p0EY72lHR9jiiZ9nkKSUBrNvBA38HgZPgkQCPJaxTGbjd1kiIYp3dwvgJCgjWGFGkGCEwsM8ZwqlEhSNicfjlGgz9fR0S7cvd9J6g0Hex40VAQlL9Sxb7NixA+vXr0ddQxOiok0ypzlXKRVBHtnevXul3MZGAnLbOGYEIlkZmTjw7X7JKlLAs7igUM6f94iZ4sBUSNT6yb2TxgidVsaZ10uw5HI45bmlYC3Lnb0Xu8KuFrFx0u5PYejUjHQ5Z449+VwcA94njpfwwC51X3Ic7A5b2BtzKtxZWVpQJACYXqIfffQBhob74A14odGoJTtAoMNGAGbI+G8/Gwfo7wmljNtA30VpjqDcBYWfo8xxqK6ukYqC3eaU0jVLnbS9IieLx2LXZLgErBCeD8E+r5H3Oy05RcrF3IQRTJOfSl9JZrA4PmmpqXLu4eyeEx6XXT6XX1giWV+S4gnYBwcG4LRZpcknOMWM76SMWVx8oswtg8mMB3/2c3Rc7MOGK68S4GuMNInTRVJSAsZHR7Bv7x60NtZJBeLaa66A3WHFN/v3Y8PGy6HR6zAwMi4CzSfPncTIWBcWLVmMKFMy3J4AHF43hsf64Z2yoKn1Qtjn1RVAhDoCKfGpOLzvEF782z+QHJeCe++7C4uWzkJ0XCyyMsoRl5gm9/Jibxd2fr0VwyN9sNstMJkjYLWxu1aLpPgM0O1erwjr8jl9Hri8fiQmpKOseIas6bFRCejo7MU7H72BrBIzjNFh54erLr8eA11WfLPvEGbOqoE35MCxkwdQM6cIe/dvRnpqFqJ1uVi3+gr84ud3Iy8/F00tLfjFQ7+URo8P3n0NExN9uOnmq4WWw25bakFqEURnfSMuW7QYI90XJZtusToRl5aKhou90JljEdJGwBdUiR1h2I6MHrQmXH35JpgMMXjz9VdgiFAL78vhnBAqQl5BPhqaO6FSR0BniIHLY0dKZhQ8fidOnDmPK6+4DqpQJEryZiBSGwWTwYwrN25A/YU6nDx2UrTZUtKyRbqGc4ebSGOUAZPjY4hQamHQ65CUGocAPFIqfu2N1ywK6KJp6j42Mo6aqmrMqChBdHQUHnjgAXnOs3LyZW5z48b1cHigf7KoMD8mKSk29PH7791x/S23vP7/BQb685//HFteWrFp9pxZd2o0uhiPdyruUvOVktljxmGuH+1t7X9rOHXuqUefffR/Czj8z7xWRUpZVsgUoZfASPPiAGinEYn+kSHk5uVJ0ODqqdVoMNI/jLm11B5yYswxibyyYhzYdYimdsJPGOkbgm3cIuKEQT8XvgA0ESpMOtxIK0vDuo1rsfmjj0T40hAfg+jUWLhgR3FZIc6cOA6TLgaP/ebPePWFN3D26AVsuuWHYkJO0cTUlGyodSFcaDmOJ595Aj++56cwmEzYtf1LlJWU4vIrrsTjjz+Oy1auwieffoAIHZCTnQGPw4VDB45i2eLl2LrlS7Q0tMAQY8bylUvQ2dkMx/gYVq+6DDt2fx1OjY/aEcGd55QCP//5LzExacWOr3bjtw//DldfcQ2UCjW2fPkFYNDh8PGjcNic+OSjj+HzO+H3OsWqiqWi5LRkWUhpgsuMUqTBjEd+/QjWrdmAV1/5FyZHx5CVnQun2y8ZAu7k9x/Yh1deeQWrV6+SAE6wwEVk5cqVYgDMDITBwE7WzHBAKS2GWqtEb083vrdmtXBB/vbPl3DLjTehOC8bDacO419/fhKLZ1ejtaVJ/O26+lxIy4oXbZ+oGDMiTAY0t/YjxmyCWm3ApN0Nlz+AoE4Li8Mu5S0Km+pVSqgDIfHc8zmcIpFAoVKWZLzBAPz0hNRHwu7yQ6nwY8rrw4oaEzLUdqxfugiRxnS89OE27Gmxw0rlUTUQH6XDvNIMpBij4Bz1iMyILsosDQ9ZGUnoaOnF1ZcvhkEXwqxZ5dAajHjq+X/heN0kEuNUePav/0TzoA3qSIr4amWBIJfpwIEDWL5kqfi+OWx2CfAMxJzX/qASQZK1tWHFfXbNsWTFHS2DLv8Q8Bw9fEQCJUvCBDFUuGfWZZpwzYcwPikR6WkZsLvCfCOPxxGWEHBYvyt/UjCTwZfcIYItZjeYIaKuGEnalEbgZxi0CMra2jqEG8bvY7AmWKBcyvQ1kNwuivRTU/IeZqmY+WH5lcchB4eLEx0uyJ3k+TLLQp4Rj0PARmDIuclgzi5MdpYSvLA06rDZJCB2dXWKGOs0GGQmkMDqwvk6yQL7fQGUzyi7xJNyCQgjfYHXyPMh8BLj9YRE9A/1yzF5DAKMgoI8OUdmlEhQ10ZECBAmOOV1SZmTU0SthlYVFoQlOJNuz0vlSIKZqWBQAAg9OfkZghbaVvG45P3xeLzvvG8MJATBbo9L7vt0pqy8qAQmc6S8j93OFssYPF63lFwpV8FjctGnT68hwoik1FQ5DkEkM16UBuF5B/whIchXVNWivb0DvT2DohWVX1iAjvZOmZ8ChgwG2mxK6ZjPMDuwCb4EYJtMAlp5nhxD0ZhDMCx/Y7XK/aQUB8eYgaetuUlEgaljyIBL6d+kpHjxg2cTAZs6hgcHpbGF2TKCaPJOOWcQUsLjD2Dbjl3ii5mTm4+xyQlxQuAzYJkYx/ZtX6C7u1Oucc6cWcKJ/XL7dtGFo9VPbkExIoxxGBjugcM7iK1ffCzz1ekOID+vSrhMqRnRcHsn4PVb4HH6EXDqkJGUJ6DKpDeipCAf3x7ciw1XrsKF+nrUXWhHd++AzAOW7QwmDXzBMBczITEamVnJ0uWqDKngsLlh1hkEwNa3NWPZqlUYHpqE2RCFitIKpCVnwOEMYs++7WjpPQFjrBY0oKf/ak35Qrz+2ttISItFXFI06lvPoWpmPk6e2Ilrr7wG5w93QaeOxP6DX6Nm7kwUV1Rgzty5+PT99zHS1wmTwo+87BTkFhVg7/59GB0YFhkObrrZDbFowWJkZedjz979SM8lqGpDQnIaQioNdu35BrNnzxVJIQLg5sYm9F0cFOswY6QORcUFmPKGbcLozEFQ6/DahHbR0z+CkEKJSZsVixcvRH52MbyuENasuhyH9h9HZUk1dBo9JkaGsXHD5ehsbxf+ss3hhdcXkOeFm46Zs6qgVqoQcrOjm93OOhjMOiSnpmD33q/R1tQOoyEKuVm5SE9NQVFxHl7910tC0yBPdmbtHNnEMXuekBCHnq7usdgYszYnO9Nst07WxSUlVvxnAJVHH31UW1JSsmDRgsWPJCQk1ALQBUMKjUajRHNzGwyRZgwMj6CzrTW84dFpyNH0xcaZdP8Zx///4zsUWVXFIa/TgXiWbII+WJw2qPU6qbWPjlpETJIdU1z0KA9AHSsqNfdO9qN/dEwMTC9bvR47d+/FxIhFdLPcozZZ6BYtngeH14Fvjx5Dwcw8WZjyUjPwxebd0GdHo2J+FVQRfjicVrgdLkRqjfjZ/Q/j+T++iLT4XFyx/krs2b0TBbkFWL/2CgEl6ogp3HPf3RifcIvg499efAa/fuTfcO0116GpqQWZ6Vni1fbhh68hKyMFGUk54nPGBWn16rUgcfGpp/+AuMRoLFo8Fx++/THSM2KxbPlqfP7pF3AMORFj1iM1novbFObNX4Sm5k489ts/YNXKlXBaAjh2/ARGHRakZKbiww8/FJVpSkqfO3sS46PDIuqYX1SIto62MB8kFMKvHv4NPO4gjh85gbLiCvziZz+VwEh7H2YMGIBJpmysq8fpMycliPEPibVcJGtmzpIgQBJxcVmpBDHqUzEIMYgU5xVKENv8+WY8+OAD2LdnN0pzs/HLn9wlNkj0JGRWRa1TY3B4CFOeEBxivwLYPUCUjuVPGkKHEFTTGkcBDecEfQlZOvMGQPXegN2JRGMk0mOiYJ+ckBKlewoIRVKQMgT/FGDUB5EeM4Vb1s9HhGMYOSnp6Bv0YPuRCzjc5YZdCdAwav7MbMzNS4bCaYPXqYDV6UPf0CTc/oDMvzizDvfefgPaW86JOGRkbDx27T6C/Ud74QTwl5f+gUmfAnFJqRJ0OIbkzjAjQuCalZ4hY0div8fjhi8QQGxiEhwev4BHCsOyu1CnCWtc8TUNDLjL5M/E/1GphNMe5pZxjKcBk4i3xsXDGGUUlXGPx4Wz504LoJYuYboymNMHM8MAACAASURBVGNFdoLK8NxR0uCZoIxZIwZflhYY9FevXi0AiM8aQdR0toj8Tl4XwRSPPzE++V0mi+cyo7JCslr0/eP3MxMkZP+uzu8yKvw9LYo43whQ1qxZIyVFfi8z2gR5vFYu2Nx8WSwTssARmEyXAfm3cJ0oPREISHl4CmFhVZ3h/yrncp0Ij5NWwIP4tl5a2aQbUhGWqeAYkn9F1X9eh5RmA2H5D4IQkftgR64/IL9ng0E4gzkswI5NQO0dHcKxER02nU6eFz5DHDu+KA8SzjaNS1aUINRqs8hxeJ95jPKSYnaTiYzF/v374J/ySVk3nDF1SmelgEy3R8DqhMUuwEqnjRBuGIGP1WKXtYWEa6ud2dkWZGXlyXlT/yvMpwsL21KfjvcgxKxKZ6dY/kw7eHBT0XChTuYB5wiBKyUxeHwCQfL7Bvr7pezJ9YxafDk5adKkwGx1R2e3ADeWF2OjaFgfwOT4hPDj2LARQY/Xjk4ZJ5aJE5JSMDo2ic+3fAFjVLQI/7LkWjt7NpobG+Q6ucH1+TxISkpEfkEuZtbORkgVwmtvvCWixlddcz0ijBo0t57Fp5+/i6y8dHR29cDnM4gTQUJyFFQqLxRqNwKeEBbUrENp4SzExyTBYZnEji8/x63fvwH+KQ9ef+tNWK0ezF+0EHmFmSKlc+rMWcni0eXC6bJhaLgLPr8HkToTLBMWxJujEGkyQGPUgeYmLid1/TLR3tSBwpwSFBVWoWJmOV5+50/wTlmFs5iRmoMZhbPR1NKG/Yd2omZeJSbsY0jPjIPb3oOVi5disN2G555+HhUzy7B64zrYpwJyXz559x1kxBhx/WUrcOr4YaRk5uDc+Qsw6AwyZ1jWHRgZhTk+Dl29A8jOKcBL/3wPa1cuRXdHj1RMbHY3VqxejabWFrS1NErSw+OYQmZ6GiatQ0gWHUr/JeFreiMHYYrXoae/GxNWG8zRscK7W7Z0JRJj0nD2RD2eeOw5qEI6BANKHDl4BGaDAQV5OVL+f/+d95FXUIqpAD1xVVCoFeIFyzUjOiIK27/8QoR1KQHV1Nosz/nkqE3iZklBIaoqy2CxjuOPf3xSrpFrXmoqkyR6Aet8lnovdp3NysqMzs5Iz4mI1Lp///vHjY8++mi4/fl/4fXhu+/OrZw566G0lNS5Gq0mWaVSKejDyybrc+fqRQNSq9fh3NkLMiZsJuQ6plYpYIjQH5ozr3bR/8Jh/4/4iCJzRnGIQidem1VEJIOqoLRpk3dgtztgt7klO0NAxbQ7b9DJM0fFL6u7dxjZGUnQR0ejcG6N8E4KYtMQcnnR2duFzq52VFVVimTDnn17pURJSxA69+7d8Q3iZmXCGKGkEjIGesdgtThRVJgPxZQapSU1GOwbQV5OGs6cOotYYzp+8+vfQatRwWVz4eqrbsAV166HxuTElNIjpUujOQ6JsWm4/Hvr8aMf3SzWLNs/34UtW7Zi564vRRrAyCA51A9PwIoIbQgdDQ1obW7DwiVr0NHSjfMHGxEdo0NifDj7snzNetCjjJYWP/z+j3Du+Dl5sBNSElHf1CiCu0uXLBKip0apwGOPPSbcjw8/+RjRsVESqF969RXExafi0IEjGOobx5Q/iBllJVKnpx4S9aFI7mcQe/ON17Bp020CLBg4CSrI97nsstUitrls6QoJuiyBvvnO23JPKPR48sRZaJkVaatHUVEh6L8mlkHR0fh651eSubpq4zqoQ068/+4bqD/ZKsGSTCNTBBCj0cKs0SIrOxO6KBNOtzSjZ9yKgJo+ckFo9fSYcyMSfsQblFi/YDaiWDZweNDY3YvRgAJDNgu8HjdCXuCW7xXCbxlAZUG+dIT2DHlwrL4Tp7osCBkAmwfITACWFeciPc4MT3AKrV196OyhVlYientHcONVK5Bk9Anpt2NkElPqSIxbHDhyuglKUxb+8vKbsLs9sDGjRwsgNaUddFLGbe/oEp5XXm4uDDotfF6X/HzCZhPSP7tnFSq12CQxsE53X/Kp5MNNYCTk6tQ0IVJv/WKLAC3JXnm9iIuOkWDLjMyipUvkPre0hFvlmSEmiCopKUVlRbVozFEKgUGa4ICduSSkM7sUFRUjixpLlMzKUD6B4IgvHo98S85DXhfPi4rl0/ZN4okYHSX3mcfjYkrFf86jmCgzjhw5ArPRIPOF2Te+OAY8njGSpbgp+AJTGB4ZFVL7OO27TMwWGsVaSbSONGEwyX8T1BhJ8qdUA0uA5GwplfJ/fifPj+cqUg7BYLjUi3CXKAEVSeXhYOOS76N8BAnl03w3jg8dKwjMRF7C4wHJ+DxnnVYv103bMAIPAhSeDzMGPA4BEt9HQMljMYAS7BDM8Fni7zje5ODxxc8SvHExZ4ZKrVHiq6+2CxBTqsKWVtzwTIMyr58NQjS6VktWKyE+SY6Rkpgi2nIUhiWXZWhkTIC1wWiSTlle77RPKseRAZffQ4AsIFIJuS7+ju9Lik8IAy4FLe1Yeu6Xf09rlx06eFDGk+/VqVUoKsqRNYBjYLHYBExTvJr3hfNUmhHINfWHHQxoWcW54na6RBBcozPg1dffgN5gFr4Utcsoi3LNdddhx1fbhVt34MA3oieXnZuNa669Dj2DfdJ1/OJLf8PgUDduv2MTCgqLpWP/zXdfQl4Bs4N9GJ+wwO2yQ6kKIDszDVqVEb/9tz+js61XOrKbm85idLAff/jDH3Dk8EmkZWbhjbdexzcHd+OKa1ZhzbrVqG/owtHDZ5GWmi8cv28ObBMeaG31HMmKx0cbMaXwwR10YWhiDG1t7Vi8cAmOHzqBWZXzEBeTBbrY13ceg9YQRFtHOyjxcOJQHXLysmEwK7D34E4UlObB77dj2cJqjPYPItGQjM0fb8Gd9/8YbX1daOzpDFMSpgIoSk7Aquoq9HVcRGvvGLp6BsWVpX9wALEpSSiqrsDWvXugN1MmKAPDFweRaohHkjke27Z+hVXr12PAMgGb0w7r6BAiFEZkp9fCoDdCo/PBMjkgchVjk+MiWh6XkIjzDRegj9TAHXDDF3JDrQtKk8jksBdGQwLWrb0S8+YugTKowUBfPyZHR1BSXIiS/EJ8/vlWaJURyMkrEgkX8rENRp3QAWiIzuzpgSPfQKNXwu1zyzPTeKEVmekZUAZD2PC95Xji94+hsfGCNHnQpeShh38ruoTMlPHZHxkauDAV9A3MmzVrjVav8SoUKv3/LMJ54YUX0teuvOyV+KTk0uiYqOSAP6TjmqbRqqUTmi4gfG5kk+xwy3rHio+sM1N+2QzHRJmtxWX50f+zx/4/6f2K6IzEEDMuVOsO+N0oLiwQew41g3CAqU0SixUYHxhFdkkW1m1Yix27tqKgJB+xsWbs3LkbpqR4pFYVQ6VV4eh7X2PdNask7crFlwCEpN+Ksgps+/ArzFpQhdvvvgt/f+8NeKbcuGbDOuzfsw+9F7mDZUuTH1dcuVEmY1gXxwP26vW0jWPhvJW490f3I8YYja927MDf/vEMVl45G0dPfSuaNAX5pejtGRFy85w5lfjVvz+EuzbdI91Pd99zJ0bGR1Azcw6iE6IwNNaNydF+aEIKjAyNQqOLRlFBCTa/vxnmiEjkZKdjZGIMJVVV6OkdxII5y5GTkotP3/lUGiLIY+GiTt0rGkJHRlDjKiDlqNHRMRw5dkLA3+dffiogzeMNigl50CNdxejp7BChRZJgOzrapGx5y603YeySSCQzPSyb0RSbgO2KK67Ezbfegh3bd0r2jTvjf77ysux4brrxFoSmVOhqb4NS7cezf34OnZ0DUtK94867ZEGnwXpGUgxOHdmBtguncf7YcbS2dGJKBVSXZSEvOgGawJSUAkYcDrSNT2KMelhQQ60zipQEu7h0oSCSo1VIN0dIxkwdUGDC6UG7wwMLy2oe4PJVZagtTYFlqB+OSQY5Iyx2Feo7etBnsWLEKVZ1WDo7G5rJMeSkJ8INP46d7RW/1OioOAwPjGLtikqUZJlFYPNI8yC+OX4B8QnJUEbGYuXG28SIPCc3DQ67DedOHZdAwxIag9mEzSnXTdCckhyPCI1KWvy5qzKYo+HwK9DZfREJMeGSF8uUDNzTav18+BkoudMkqOnt6xFgw4AmhF+1RsqlBADkiNGndNfXu+AncIo0SHlKyk0qtWwYOju7JQiT58USJsuXBFUEZTzf6Q5Admky6DJQc7HhbpAAgeXNhoYGqJRhYUgCGN4rlhv44rPG87RaJmVxykyPx7lzTRgbCSuhS+lKr/8ue8bGE/op2pxOyaxwA+B1uaTLVbKGwSlRsmdGi/wqAj0BUh6P6Jcxw0agyIVRPAl12kuZrnD3oPxMy58FJQhMZ9rYNSzghiVljwtGvQGmyIgwABN9rrA6P6+d500LodraWrS3dUhzQFZ6lgQNAi4CkJ7+PjkPjiuBGvXiOJbs2OOYEFDzuyjzQ34Oy5dhKYuw7lhpUbHcP4KyL7/cKsLMQerXKfGdXZNCTbsulyjes8M1Np7CrZB18XtrLofFYpX3kkTOxgNmdmik7vP65Vx5HIIzOiawDMv/C4/N6xWLJ4K874zr1RoJdMyi8XpYGuI6yP9zTpFTxvWAc5D6YhE6pZQnp4EugT3PhX9zPMkvDct0aOXY4oWKKenyJNfI5vTC6/fj1JkLcHt8ovyelZNzSSbEj9a2FljtE9K8YjSZcOT4MWTm5qCiqhIT1hEMDnbgpVf+getuuBVavQbDExelAaKmZjGCU2qhcnS0NWFioh8mQzR+8cDj0iHpcdvQ1lKH3bu3yrWcOdWMK668FqZoEw4e3YPWrpNQ61RYtmQd7NYQXA6lmM4Pj3ZLtjkns0C6GjNS4nHqwjHkl+dg3+G9kkVl9nHfrv1Yu2Ij9BreqxA+3vYm5iyqxJkzp7By5WUozq9Cff0FRESr8OrrLyIpPRHGSC3m1VTi+MHDsA1bRDB4+ZrLcODUEXx7+hRKSwvgs9uwmG4HycmoO1OPU819KCirwJrlK5CQFI/nXvgLRl0WGOKiUd/chOSEZMwoKMPaeSvw8vP/EJ/OispqdMhGIR72iSHk51TAOW7EbbfeCYXKgd/85ifIzI6Fy+fC8aONyM7JRnxishD7KYQbgBs5BUk4feo8hnscuPfuh1BeWoPHnvgD7r//QdgtVgFlSYnxWLlkGeovNKCloR0afYTwIRNSk+F028SfNsEcj+LCIuiMGmzbtV2ss/ismCKjMXNGJSK1GvjdDrz3zuuSTfYG/NLBHhOfgpTUdGTmZGNmbQ0boYZ6u7s3b9iw5p7glN/z6UefrL5106aD/29g59FHHzVER0ebMtPTr1+5bNVdphhzKZ+ZYEiBUJDbOfoCa2XjyGfAMmmTNZ3PAitG3JhMc3epvcnO7LT01MH6xvN51113HYsx/yVfiqS8lJBaq8K41SIyDGP9/VKS0Bj0UKlptRAriz+70awuK6rnz0RJeTG++GyztNZm5eWjrbcTsfmpcPtdiDYbkJqYCJ/Tg8b6JrQ2dsBkjEFoSon1K9dgcnBYRGpTy/LR0taIGMoTaGKweNHlMBjN6OptwqeffygALz0zVTIKem0kyotqUZo/Cxsuuw5THqbtk3H9zRvQPdyMO+7ehE8+/lxkBzLSszEyOoRli+fgyKFDOHX8JH7760dwxw/vwvfv+KFkD/JLCpCQFAONLoQjhw5j3oL5KC2rxLnT59HW0Cwk0YsXOzE4NoZZC+YgN68AQbcCUdootJ1oRnZSJqJNsVLSuDjYLzpmNTMrZdFNTWF7vhqffLwZnRfb8Ld//gXLly7D+fpGfP7Zdmihx759+6FTQRbVFauX4/XX/4XOznbxU1yxbOl32Qzu7Om1yAB93333S7AdGR7DY08+JZyQkbFh0cVafdlarFq6WoLh0EgXfvqLn6OhuQvX33CLAITJSSs2rFmPOLMeH73zN5TlpmP0Yg8aTh9EXJQf9/7gZrQdr8PBr49AHWHGxJQC5wet8OiVYq4+YXUhUqcRgndxcb7oHlnGh6FwhzC/MBPD4xM4P+iATwkkRgA/v+9GsEGo/vwFBBV6tDR3IzilgsXpQfe4DU4/EGUE8jPSUUTXhNFhjDkc6Oy1wetXSJNGQYYB1WXpyE2PQ1NHL5LLViIusxRZeYWALhIz5i5FRKQaHocPI/29or5dXJgvHX4OlwdlFTXIyMqGdXIC27Z+Bo1iCjOrK2Gx2sW7zx1USam2o6UZNgtbDyCghsGdGQWCMv4hX5EAiMQ6gqLpTBPBn8NqExPwqspKyXaePnsKCfFx4PMkpUp9JKqqqiVAdnf3CMgwms0SGAkawuBEIUR67jZ5/MTEZAFQzFaIqHNVpZDsGWzIO2xrbZeynqjMk0/FhpZQSBwCGOjtNut3YqvMTH+1c7sEael2vcSxIph0ur2SNYg0msP8x+5ujIwMCSeDQZKBTOQl3GHjdAI12qwJoFEBWo0+TKRXa4SHxN8THDFLNG1tRITH8wz7NZoks0aQIN2toRA0CkCjUMGg1cAQGREe50uvaWDBzCRfNAgPl+zNlwCVWt5PgMvNC7Pg4VJ/2BFAhFhHRiQryYwjP8v3WayTAjg49lzXCIDkfAJ+bN/xpQAK8peE1aYk8ArB5fEgPj5BhIg55jNn1qK5rV26VSnUKQ0dajUGB4dlrDm+vf190nnOOcTxdNqckqXzucOZQJYn2Ul4ri6sX8c5wiDDhgx+B4EdmzVY7uT8+OabbyQz675kuM7zZ8YoOydD5EmCIQJpdrsLWvyu1O7xkjOpkvIp1wf+4XeyMYccNJ0+AmfO1YumF0EZA+Dg8IiMLUED9fkCAY8IIwcpS4MQPtr8Ka665mokpiQCIQ8GBi/i9bdeRVpmEipqCnDo8AksW3QtNMoYMXV32IfR2PwtnI5x3P2jB2EyJmL2zMVyHo899jM0NJ6Hz6OCf0qJ+QuWwe6agD84Bn/IKQ0WY+MOJMYVoq93RPT1eF9rqqtx5tRpJMTFo7WrAeYkPQyxOkxYRlFdVYndX+zBbTfdiZA3CqboKLz69vOoqC1Ee3uzrBEPP/SIZNXOnD+BobF+aHRKrFq1ChfOnMXp4ycR8rplvKHVY2BsBONOG2pqq9FWfx4/v/NOHP1qDyyTdoy4p7D2qqtFhsTpsKC+4bxIInH8EhLjsHvPaZRVZGH96svx/HN/x/zZi9BU14LRgVEU5NICzge1yoR7b38My5Zehq1fvI1nnv0N0jKiZFMUbU7B/gNHpDPKHBeF0ooiXH/Tlfj4k7dQWlqBhbWrEamPx8mT9cJf+/WvfocnnngClRVFqK2qwrJFS9DV3olvvzmKtLRMZGXmiDOB3qATeQttKDy/UjKTYLFbsPvrXSL0TCurnPRMVJeX4eUXX0D9uVNQqUOy+TJHx8tGPS4xCclp6Zg9d5ZUpZrq679atGj+Gr1W4zn87YG3Fy5b9uP/J1T06KOP6stKyn6yYePGXyqhMGl0ap1lwi6ZdK4vdLowGiKRk8du9n5xReGa2D9EeZ2gYJL2tk5xs+GzQ3BJ+SOdTtMeDAS+XrPhsrv/S6KxSyetSMyNF9F3i9clJZRzR09J1oALA9vLKRTIjiaXzwlP0IdJqxWLVi1EalwCJqwTqGtpQlCnRNW8meju70JUjAkD/b3ISc5ASlIK+vpHcfTAEaQmZ0PpDyHRFI8AF0znpPBLlsyaBYVfg4cf+qMor7/0yp/x2bYPYTDpYXfaMaOqHBe7ezE8PIY/Pf0SZleuwtjAOKBwoK7pOB7/4yOonFmJ+romUZsuLyvDTTfdgP1f78bYyAC6OjuRmpKOLR9sx7B9DFU1VSitKIdGD8QmxWN4YgSt7S0oLChGIruTIqNxsb0z3F6uCsGnDGHmrFqcPXEW1QUV0DgBa78VuRkFaG5tQ35pKa6+4RokJUTj5ZdfxgP3PwCnM4i9e78RYJmTnyYcsd279omp+fzZS/Dl1m3o7WmX3esP7/wR/vjMHyQwjAwN4u6778aCeXMlwG3ZskV29yyl3XDDjbjqmuvw5ptvw+F048Ybb5SWZ7fHDiVUiNSY5DiTtmEkpaWKEe9V11yL799yM5ITk9BY14xIgwbGCC8e+9Uvccct38exb75CRhIQH6FG85ELcFq8UBpi0T1hR6fViXGvBxNWt7Thx8WwezBRsirMUtgtTkQogWK2dVsmMQqldD+lGoGa8vBO+9z5egQIftw+xBtNCCiVaBkah5cddyYjaisr4XJYMTg8gIHRCQQUGlhdYXHOFTWZqChKh8/vQs+IA396fRuGLFNSEvFBici4sFfimWNHsXjBHFSU5uPANwcwMcFOtFLUt3QIsTU3JwtHD36DotxM9Ha3o6CoBAmp6Zhw+kRhvrmxXjoteUwupBTyDHfC2sNCmdExAo5S08JdcdMkcc4P/nz3ju1SMiOgijCwyzZVnhfhCUXoodWEu+tMpnBmhGKV7M4kSBD7JKVGSL/8P49P8uy0zRMBIDsgmVXjYsUgEZwKCZjg8yldneYomSvMqMjnTUZZpPSasAJ8Xf15CWIscbOcy+8hwOvu6ZMuRdY7S8vLZAz6+nqkFE8le2rpcdPF7+C/CRAIqgTYcbc8bdYdhGQDCV7CmRlmmcJZKL/HKwBXdNeUYRuh6cwN/60MAYnsuFSpkZ2TJZ/htfO8uPDyO8MabMyCF0rW6eLF3ksacOEGgMLCfBkLZh25cBM2TJP+eY94D3k/OfbsWh4ZHZZyJsud/Flfb7/8m40chw8flK5plmwJWliyY6Dg9zPDSl4nGwYmrTYB3E6PBz5XQL6/saVZ5gCBsZRZnewE1V7KpDIbGBZ/1mtIAwn/n5xCku7ZqCB8PvoVutwik0JZknDWK9wgwLI3r2t4aEjGhveEwrpZORlSthcTdo9LPE5DQXLzwtk9NlJwfQ+RuKpSCkdv+sV7MGl14dz5Opl39C4lyOf18Pu5yaR4OGVTPD63cAgbm5vw2dbPoDcacPvttwuHTxepRndvK0Yn+7D/0A447F7EmMgDvg7myFgMD3Xi8OHNsNpGEBudiNu+fy8Wzlkvn338Dw+gqbke8+euQH19ByYnPfAFPdAbfKioKoBGp0Z31wBWLNsgul1RZpM8g2lJ6Th94gJmzZqLjOwUbN75HgYnuxEZpUVWRhpG+0axce11KM1fJM/esy/8DlEJOmz94hNEx8UgMzULpcVleO/9t7B2/Vo4XVbJxJ05XYf777sPjz/+sDQa6PVmODw+9A71o6qqAgXZ6fBS7qalUzYkurg4DE6OYfnypTh18gT0ahVSE+Ngn7RIeTU1PQ1NbZ2IT0nDho1XwzruwPNPP4/ywjJEqPUYmxzDvDnL8dADf4Tb6cGePZ9g/4EvEQhOitOFThOFmdVzcPZcnQD4gqJ8RMUZodEGBPTfctXt8HlVeOR3f8A/XnlNskxipzY+CL1aLabnJflFeOfND+FxupGRlYexiVFk5mSGZVr6R2UjMnPOTCSkJuLkyePyvaZIM4Z7+rBi0SJs2/Ip9u7ZLpUgZu5tLi88fjo7bJSO2Xnz50vXo81mGa2tqkowROpDHrery2Q25f1HcPSvl1/+wYpVa36elZVZykc7nD0PCceZougsrQaDoUtNboMiQyNNSlo9EpKTZK3kM8C1MpwVn8DIQL9UKQx6/VjA6/77lddf+fv/yoCM567IrU4P0a5hYGQMCxYtxvat2xFlioLf6YYi6KdLChYuXYDIRDO++vorOF0eYWlfdePlUOm0qGuvh8VlQ1l5qewoh8aHkRAbhxPfHkNxaT7yystgm7RjtGsIbosb8+csxf0/vh8tjW3Y8vlmHDm8H0sXLsPPH/y9lETu+8kmSc9m5Wbh9JkzSM3IQF5BDlo6LiA4pcHzz74vWZcL5w9JKntichBbtnyBFcvXSZD95KMPcOutNyPaHIMTx45ApZySjN0Lf3lZ5BKuveVq7N+1Ez+4bxP2Hz+EgooSnDp/GpaxUSycNR8JhmgsnbcI7S2dGBwfxQ/uuQMvv/6q7EDrT53B2oUrkZeSB53KDIvFgRXLV4tXXijkwS9/8W+orZmPhHi29CvQ2FIHQ6QKX+/bI6TJ0uIZUAX1QlIe6O/EgQP7kZGTJxwMBs4D3+yV4FlVUYmU1GQJKHt2fy2TcMOGjaIhdeMNN+Pm7/9Aut/8Xg9i44wYGxrGY799SgJuXfMZ9A0NwmhOwIfvvYuZ5fnQqZSiqG2ONsvCeevNN6I8rxR5OZloaT0N+N0wg6a4egxN2FDX0YEJpxduAhWVEvPn1kKnVUgDA2UI/K4AsuKYKXJAowph0u3EeGgKPr8fi8tTEGc24sT5NvFEzMvIQFt9G0qzjDDHJeHYxRGMTbqQbooSy6jGzjbx0LPY3FJKdQQh3V61BelIjosBPb6uveUOBCOiMH/JKmhUWrG4GR4fF3/EY8ePoqggHyV52ejv7UUqBTanFBi3udDS2g6lIoTDB75BfFQEJseGYIqKwroNV6BzcEzUzSn6yywwsx0i4ZCVJQFu2uA6vFAEw80UxcUS+MXeSKNBf28fGs6fQ1Z6mvxsYnI0zKnShuVJCCpo5RXOUpEXoYDLG9alIgBhBoflBHaEMfPGOZCcnCqAkPec7zOaTeHsn5iY6zB3zjw5By68Ajb8AbkmEvkJCuJiY8IddiYu3AppMmCJfZpMT4L6ggULpMNKgGGQmbpcWC2kD/gEaHKuE0hKq39qKixWq5Q32UVsYPeW1wub3S7lNN+UPyzRodfL9f5Hv0mCrXCZj2T5sCSHTqv9To6C2bb0lDThrtBvdxpskuBOSgVLjwcOHMSiRYvEw4/jM52NYkaOoIvej/ybIIKv6upKGXs+C7w+ZjdZcuYfgtqLPd1hiRMasBuM6Onpk0wBCfX8HT1TmQlkx7F0cgaZWYqQcy8pmyFdjdRWC9siAWqVPgy2LZPyM/qpinOCwyr3mwCZ9426XyxnB3x+HDp0pkdvGwAAIABJREFURLpSucFJTEpBYkqyADmeFzll0/w3bpIpHktwxe/i2GZmZMi4M+PPUtPsebOlG1FFAlswIDpu1Fnj+VPzjtUOSvqQ/0OeMOWKpjtd+Z09PUNo7ehEWmo6+mnxZDDKdXC+sIs40qDDxMQItnz5megzdnR24sChAzh5+pQ0C9xww00isTA00gdtZAhf7dmMlrZmJMZnIT0lB7lZhQIWv92/HeVlBUhOTMPC+auQl12Dxx57BC5/F7Jy0hEfmwerJQCXcwrxSQmwOweg0Yckc93c3Aqn3YHaWTPR1dGI0tJyxJqzoFZEITEhA8MTQ/hs11voGW5B1exSEbqNjYzCzPJFOH/8orgwNLSfRFl1Hr748hPMmluD8pIKfLn1C+TlZko53miMQCvdDn7zLF5+9SU0tJ6ELoJjZsDQ8Jh0NdMyaeP6ddjy6afQhDQC2mMSo7B01RKcuVAnzyWfA7fNBWUgCJVCDY1CKzSBvpERVFbVSHmbZW4az1tG7fBaQrj9+/dhwewVGOwfwMMP3w1/gO4OakToKJ2hw6ZNd2Bo2IrRMRsCfgUOHTmI8Yk+REWbsXzJGhw+dAKBkBq33XGXWHhJw49tDG6nA5axcSycuwCWETsunD2P5NRMpKQlw+a0YcG8eThy4HC4xK5TIiaReqEDIsuzfu334LM7MaMoD60NDfjHC39CVLQRISo0TCngCQBlFTNFMokC13GxdPqwBpLiYj3FxYVGv8/r2bd37+/rm+r3zamZdXvt7DkbIyMNSewMJo9yYsKOiclJqWoNj45KA1FGVpasV3zOmXmnlIxsbFzeS5xWi8Qfbv74TLHx0BRBKoVzcP++3asfefyRuv/qgExAWUZ1cihMENaitLwS+w4cRtAXRKLJLKBMoQ5hzD4KY1I0aubWioF278Ue2CwerNm4AproCBw+fhhqhRblFTPQ0d0pGbD4qCicPn0eBZXlSEvJQpzKDNeYC3ffeS9mVc2GyxIuwZw6cxJ/ev7vWLF4HdawAw0umMx61NWfxZ6v9+GHd9yNrotd2H9oG7Z/tQdXXn477r3vQXy2+X18tuUDREWH+RNvvP4+BvsGcOLYMTz11FP40e0/wgP334c/PvMYvty+A0mJmfjLC3/FydPH8cI//oKp0BRMcVEYdoxBa9Ri5ZIl2LFlG2rLq7Fq0TIkxCXjsaeeREpBOsxxZrjddmiVKiRExkGnjMDSBatw4shZhHyQ3brBSGX0vUhNy4Mhwiy8D3ZlXuxpE5mOCJ0Zna2d+OiDj2TexMVHy2549559yMjKgc1iwbJly6iWLOWP2zfdJu3HH330kUxMtkNTQuDAwcPCBWE5Z5Jdd+oQjAY92hq78K/XXsGiZfPhCfhx/Pgp3HPnj1BZmo/+i90oLiqHy+vDqGUIK1atxIrFKyULlFuUgxNHjiBSqUIcbVxUGvQMDKCuqVlA4ZyZVeIhev7CKXnICRoso5OIDEXCbrXD6nZiwm2DldpOKmDjwlIM9vZgyBpAMKhGYowZw30DmFuVAacvgFbLFAaGLYhSamGxORDUakXXTLIdXjd8CgU2fm89HrrnTgGnY3YPbL4g3CGIPElfV78Ily5YtFDI9S6vB3XnzyL1knCptHz7g7C7fUhOScXXe3ZjYmQQCbEm0eNhdoKgzBVU4UJdvcxlkvwJHCj5QKAjujvDw99ZFTHT4Pd5pXOJGQ52hvJzJGEbNTq5PwzG7HLr7+8TcjgXOimLIWyUTW4Vy49qLb1AVfIzBnOWoQm4KBL5Hz0QCczYYMOsFM+HWS523VVWVAlIEx6SJizHwF0jgxetW6Srr71DSmPZ2ZlouNAgC7CH4rKRBpgMkdLIw+/gZ90Ot7hEOF12uQcM+NQv47NJNwkGGoK9kbFRaTjhXGWQ5zmzPEPyNzXOyFfiOREgCffE65cMGIM7r5U8JrGG0mi/a1wgJzMYCKEovxB+v09+z8YJjhuByDTI4yJMT0wCRgKasPm6VoAeX8ycEHTxuWFJj58lSJNuLDUzdSG5VoIiEvzZhczrO3f2vJRDOWcI7vg9Xm46pJtRJefJtYXZMZ4DvUJJWeCx9BxHnU5ANekBvPbaObVSsmdWkHOT4IoemmJ7FWGQzjvyazm32CHI0mZyShqycnO+yw62NjXLHOS1s4RNQEoOFbMFLJEnJ6YIGGBjgYFgwqSXJg1DhE66iNVKhdhhcfMSZOcBa7A8HxEl1sn3ShbT75eNnUKjFVFbunKwUeDU6fNy3bznDqcFublZ4upyoeE8tn7xOR7691+it79fstvsdv/24FGsWrMKxigtdCYFRsZ6kZyagO3bv0LQT77uGLLS0kVLsbS4CNdddwMiDbF46/XNYhHV0XscZ+tOY9Xya5CSkouO9ouw2S2in0h6hznSLGPb19sJBTzo62vFTTfeivGhACIjSDMZw4Kl87D36Gdo6j6D/OIsNDfUY3b1HFjHfFD6onHN1Tfg6wOf48VX/4R5C2uQmZWKC+cbBQQ/9IufYufOr2CxjiEtPRt6XQLqm+qhNU1Jo1ZXxxCcdjcMGh0qystw8003iJTNk394SkRtFy+Zi46L7Th17pwIBZPvVJxfhOULluP4wZPo7xlAcXEpevsHoYnQo7C0FBf7e4TfHKE2YqzLivtu/wXWrNyAttZWPPzvDyApyYTJiUEp9952222YWT1bukonxpyYNXupaPwptQHpqKWuHGO3NiISGl2ElJ65mdHpVPiWm9HoGJQWlSE3Iw+ffPIpIkVUN018mDmPvQ4PIs0mRJoiUFhSiPHJCTQ0hLlwGSkpKMzJhl4FPPf0E0L0lzVHq4dCrUNKeg4qambD6XajvLRU5p3dMjk5f97smIDfHyANQKlUM5GuoGSM2+OVud/cQr9dlYhGc90kp5oZY54XG6IoPROW/JlCUkKSPBvkanPj4vV7ZMPIzHE3q2CJCc0njx295fGnHzn93wGQCShLrowLDQ2OIzszGVlZuejpHobN4pKOqMSkOISUU+gf6Zc2aMopRMeYJEjTk80b9CK5MENkE1qbOiWTQBBH2watBqLTsm/7IZTVLsHfHvkrIqe0+MndP0ZyUiwe+f2/w8f6cEIm9u8/hlXL12Hnrm348IPXQKRjjjLgZw8+BKUiEsNDoxLwGMS+2LodP33wl3A53Jiwj+PDzW9h/6FvsHrZatTMqERVeRmeePxxsY557rlnUF5VKhYcb7z1Hu6+5z5ce/31+GLrNjz97HOyQwtqfZiwjUgXFYnifV29WLt6DR7+t1/CH/TjiuuvxIzKUtEC4kNXf64Rq5atwcF9R1FRUoPDe4+gv7cLmUXJyMrPwc03347xSQs625oxMTyKWRW1ePf1j9DXOSxZAod7VLTbFi1bjrSMdLz35rtITkrF6PAoMjOzpRGBQZbEWpbBdu7ehaamBllEmU15/vm/IjsrF1arQzILBdRfGhkUzsrevbswe04tnB4XxkbHkZ+bi7jYKGz57HM8/KvfIi0tEfWNLXj00Udw1113wRARIROeO7QNa9fg6127UV1bjfmLF+PpJ57AmbOnoFUoUV93XspCBJkMxgQmWgWlBibhDhAAWQTYJEQBly0ogcfuxtCQAx6vAm6PHyOTFsxbWIEptRLnmzsxYfXAa2fnnwJ+nYb+OCK3QS2tF198EaUlRdjyyac4ffYs7vnpz6HQRaB3aARR0fGg6W1+bp7YKCUkxIsf6shQWCaAwZ9/+gYHJAvFBYASAyT4M1iRk9fa3oFZs+chNYN2QUaRGeEiV11dLaCIGSgGaRp601twSkpBChH1TM/K5KKDCw31wicjyDJGRkoanfeM2R2xvnHZvzM3n1aUT0nLENDD7+b3sYQWJrt7hFtD8MD/k+Mk3XiywoSDJ9/f0NQsYKWsvFxAh2hnCacqXnhG5C1JhsZmE1Iss0K04ImjWO7wAKyTNpEAWbFsuWQ5uGmYM2u2WBkV5dPkPCDlvbAZe8slPa2wHATBBY9DEMGSFrs2uZvlwshSJwFLXV29gA9eA7tP8/MLYNCFM47TXCaeFwEBwYzwp9weZGdmyDjyPeHsn1mAoUYXBtAsA4edF2LlnFnu4HHZaMGSoXSFG3TSMDHd5MHzDGfnvBgaHEFqWrKcr9wvo1FU6Ql0CXp4DgSHfJY4hzgeWl2YvsH30HKK48oyCpsspj1o+V7eBwKdsGitVnbxXEMI3nmveE94zQQVormm0csc5L3jZ/lzat0xOHI8OFbUSuTc4HhwXk3LsFSWV6CH1nAeL+LiYmWcbNYJlJcXC5+HmT52XFK+gs8qwSYzYnzxewnu9bpwo0a4vKyW+9g/OixOGj7PFM6eqUd0FL1aY+VeBun5q5qCOdqI6HgT3nrrDWleuv32TVIJ+PbQYRQVV+Gvf/8T5i0pQUp6jMy/M+fOC9mezxa1sAxaHdTQiOwLGxt0WgPaOyisnYrPvngPGr0KOo0ZS5YtF+DJbE1jfQPmzJkPvcYMDb9Dp8S5s8fg8UzgshWXIeSPkGYClTYBrd2N+OvLv4ZK58aChUtx8MBB6SKOMSXjluvvR2xUNI6f2Ys//fVxrFyzRJ6Hg4dO45prNgr43LZ9i0g+UFyaYtgOlwvJ6eEGjVPHmrCwdgEaz13AkkVLUV5SisHJAew7shOXX70BEyPjOH7spGSs+bxlZacJH2u0dwLqoAEDXcP445N/RFxiAt774H30DA2gpKoEpxuPU9sLo03jePAnv8IdP3wAfncQv/n1r3Hy+BEo4MXUlAt5edn46U9/CsukE1FRcbBZmHEmEA8IOGRmjmPOuRXutFVBrdPK5obrGdcOzrms9EzZ2NksVpnP3KCS36rRaJGQlCg8Lm4GCH44X1jmTklOlLJ+ckIsbrjmKkyMDcHrccBgiJDvWPO9K5BXUg2XL4DKGRXiyfzRB+8evPPOTYvYBc6sMk3lBwdHhf7AOUifXOricaMzMDgo84wSJ3S04do5MDQszyHPo7e7FyaDSTLV3GiSN+r1kXPJZ56abnq8/uq/Ut9995XB/y6ALFy+nJ8d6mzvFmG+lMQksehhqc1ud4l4LHljFAQsryhHXn4WPG4H7I5JtDTXISJSj6buPlTXlCA7LQttrc1YvHCepLcpPFpVPRu+gB6WYS/u/8FPkZuUCb/DjmeeeQwnLxzEnffdgxELw48e2VmFKCsthilSjf6BLuzYsQUHvz2M1MQc/OzBX0oqnjvefd/shSHChLvu/AnO19UhKlFLJSG8/OI/cOr4cTz4k/sRnxCLJ598XAxif/bQL6S8s23HDpw5dwGvvPqGmLPefvtdstOsrClFc2sDxkZH8atf/UqI9R0drWKu29JaD5fHhZz8bNllx8clYvfufZhRUoHG+lb01nfg8g3XCW9nSuVGUkYq9EazBNMZJYWwjNmwbM5S9LYN4ZP3tsJOyYigFVNKHxJSU2Vnf+LwUWRn5oi47Pz5i7Hpttt5W2T3yx3x2fNn8Pe/vyD+hwS9S5YsR1npDIyPW2RBoY7WoUMHcaHunKj20xLl7bffxubNmyUIZWRkYuPGjcjOzZcAx4Vy3bo1KCjMx/Lly3Hi6HFcdcWV8v0ib6CkYokaoYAPN1x/LUaHhtHe3obU5BSUlhVj+5fb4HB6EWuOFFAzanFgKuCEQQnMqkpEfnoiAi4fHLYQ7PYpnG3oREFZPgYnh5GWl4mm5lYMDflFPkStN8GFKfjYhRZpwJuvvIKhvl488djjKJtRjsTUDKzduBEzZtbidF2DlBvZ+coS7/LFS9HSVI/SohxYLOMiSMqZ5HSFeUwToyOS/RkfGRZz9zmz54ltEaU96uqbUDNrjnQPKdQaGRd+hkGS2lYERrExcZKpZImYAI8LBstJJJJzQaxvuCCLnppaW5dU/oXblRQvwZS8JAZ2/o6LjCkq5lJHXKRktRis2STARVV4QArIORD8iGWQLyD/506YmSG6aPB4iUlJ8r0EKMJhModBzLSKPb+boESEW5OTJeATUPA9JJfzcwzMFBqmaTbtd3i90/IRBDLM8kgruoYeoRGyqPP7CdpI/uf/CUQIZDhvWOKMjo7B559/LufIxZOAICyREW4yEJ9NpVKum5/jwl87swYOm4W5HAyPjoS7C9PSJZs4rVrPRZuAhhkrXhd3z7x+ZvwY6PoGemW82CDBnzNDxvfTZYDH4/85fjq95jvnBAI2ajUxKFLsc7qLlM84y52ip0YJP61WrpnZDwY+Pk/TnqNhHbewOT3nDZ95gtNpuRKeL6+HnFyOAwnrBIYSQFkKLSmRkjCpXiT1T5/nyZOn5bzZsc1u05bmVnnuucHivOJc4iaCP9NrtYjQK5CUkCDjzbKrcMt8HjlPMaxHuJt2OjvG+8HzVkCFCTYegKVNFaJN8fjkw81ITc0UDTaeW1ZOJi4Odol8QmxilHBvv/56t4zXpk2bRJJh67ZdiI4z4Ks9b6O8ukhcSgaHxpCckCJZf5YSZ1ZWyRo3axats4ZQ11CPq668Hq++/hpqa6uku5abJXKbvj28T8ZmcsKOqspZcFgDiNBFoKa6FE8/+ShyclJQXFiCZQvXwByVikl7AM+/+Cd4AhcxMnYRa9dcjn2796Onuw+v/vNNZKaWSub33p9+HyGVC4kpsfj26EGkZubgR3fciY/eex8NjRcQGx8j85q+wXq9GtoIpWSToyPi8OZLb+HHP7gDaYmpYmO1eNV8TAZGYDDp8P5bnyLgmUJMfAIioyKh0QYlC+qxAVWls/Heax+LThgbUq6/6XqU11Rh+9dfYNnaBbKZbjzagkhNNL768iBctimMDE7IM9LT1Qp/wIHoKNpIBmXTFh+XLB6WPl+4smCbtIiECxs72E3Lzcro6LjMQ3JXCbbYuGE0RQpXlnNiz85dQorn+3Ny8qRKQS4hQTo/x5Ihrzs+Jlq0RnMzsmCI0OLhf/8FBvt7oFWGpKTt87phio7F6o03iwMDaSJarUb4fJxrDrsVFy92ybPITQZBVG9Pv1Rr0tLTpXLANZVziTHHGGUWaSNWhOJiE2TzwfIvvbj7e3olEcANUWJSvGSyqTuZX5DdObum/P/GW/vvAM4UpctLQ62t7cjOyhPNrJ7eFumySEvNgkYbid6+CVlwDHq1aM5QYLa8uBBGgxr9fT1i65GZloySvBQ0njmFwYtjSEyJR+2SVVi9biNaGzqwb+9BnDrfJETZZQsWoautGZ99/g7GrA7MXLQct/7wXpw904jGukb09nVArVbglVf+hmeffQZlpRWoqpopQY6BsK29E50dPbh90/0CIvovNiApxSy75aefeYo2jKiZXYPMzAw8++yzYpQcGWHE979/GzZ/+rm0f//2N79DXWODoHIqAjOr8MUXW9HX342//vXPuOXWG2Q3rdIpkZqeImbJRPZnzpyDMqREbHQsaqtrsWv7HuSm5sqC2zvUB3OMGaYYkwSUrLQcbFx/FeKMCfA5ffj8489E3oK/8wZJZqX/ng8b1m3APT++F7t27sbq1esxZ/ZsuAQU25GZFQ+LxSWgLL8gTxbiDz/4RHbTJO5yl3PLrTdKmerll/8prfxzZ81Ge3vrJRmAMWRn56CluU14DdMZHZbd+DBwsVIrlWJXxV3O7p274PG6sGrFcqn1P/3kE+K1mZebg/iYWMkc7d3zNQaH+uFyetDa3i5CrFqNAn6XF2uXFyMjIRpBbwAD/ZNobrmIgEKLKZUCIW0I/SMukGbEXZQipMMUFHD7PMjNzcB7b72JQ/u/xdNPPiXnRtuYmzdtQmpWPjzBEPxQYWh0FKdPnUVxQTFuvO569PV0SvMCZUW0Gq18t8vthwIhaFUULZ2CZXxMghuBFbloUyGgsakVfQN0rChAFrNul7rzGDDZks17TaDBoMKWfgIbLngMslTgZhaEgFnsevxhj0xmkKbV6Bn0Cc74GQZL7kDJ0+D7uTCK3VJ6JpKTE9FYXy8giMGS7+PCKGDMHs62cZdIwMTsyzTBlYs25wDfTw4cz5uBn5klZlwIipht4HkSPPD30/6OPAde7/8g7z2j46qybeFZpVJWKeecs+UcJOcAGGMbMNhAN6FJTaYvNE1ouskZbGwT7Abb0A0YAw4445xtOVuSrWTlHKpUUkVJVSq9Mdfx8b0/vvfdN8Y37vejX42hoVR1wj57r7X2WnPNKcSlubm4WlUpwRrPwf+xXMlj0JhyXnl6eEjGiWU/rhPOWTp5NYigg+f48HfBmpnNck3MevH9JMfle1RWehU3xmulBJOD9Amjx2Dfgf3yuYioKLlmXgs7vWh7/P19ZE1w/jKry+Mx0yRccHnZEuCxu1U6OkXUXSFC5v0zw0anQMoLjp/a1anX+8tY9xiMEkipPGsq8TDHg8dnIMVMIYMsBsGqxBXvk2PFeaJ0TypBqAi2X2s84PnZ4coMHrUxOeZ8ZhxflSqDTt5qt8kzETksh4JhpGNTA1me/9TxE6IHKs7Kw0PGKIAktp4ahIQGylyhjeT1STfotU5b/l2lABG+siGlfElANVXpCXVwDAzg4rlSYcmn1qGigRmIusY6VNRchtM9iPCoEJwoPiZzmoEy75XUEgnJKfAJ8MA/1y+Htb8P8xfchj17D0twRPD2b7t3SBaPVCb+gf5Scj5/6ZxkdqjKYDWYcdeSJQJNKBg9AkuXv4eQiFD4+DIrPAaGLqqhBODchVMwGNsxaeJY0drtNQwgP28sOjpMOHxkL9IyoyRhUDSxEFs378LsaTdg5rQbEBkai4OH9uKbH1YgZ0Q6zpdegMZLh2mzZksA3tPaIfJTt9yyAL/+ulnKc15eWvTZetDZ3ol7l9yJEZl5ePPFN/HYQw+JXFaPvQdeoV5Yv+FHDFuBsWMmIS07G46hARw9dViUEmKjM/DHh57C+VMlqLhSAVNPNx58+H78snULSirOw+1pEyk4vUcIig9fxK+/7IWfTwj6bQonoGvACp3nMPx82fHcj5ILJYI99fH2l2fE+S98fBiSecouVMnAWuwyJzsN3ejs6kJ4FPV0++W+CPtgBuzC+bPShCNZX/ugBEzUbeVzJ6Ew53OvsQfJKYnX6KESUFV5Ga/97RXoMCQULBh2wds3ELfd8xCcGk/phAymDNmAgoVlUKaA8m3KJkCrkzmTkz9CnrXR2CNrgX9j5re2oV7WO2l0hMz62qaUFTFWKaTK1NcL/wA/6fqtr687fvzInllfffWV898hEPuv96DJnTlimKn/jMxcHD12EL56DUzmLjGmJDwtuVSNXoMJgYF+8PPSYdBukw6T+TffjKGBfgR4e+PMiSOYNCYLo3Ny0VzXhJLSKrSYyOsTiCBff1htdkSlpyI4MhJrvv4GY0aNxLBrAL56fwx6eKFw+g2YM+MWAc2+8spLMFtMuP++u1BTWyUM0y43Wb21ojFYVnYFHh6+uOeuR3Cu+DSMLSTg9IZ3oA9qm2rgG+iLmoYaxMZESTeNy+FEqD5UsFA0SJdZAhl2IyU9DUWTpwhQkliKbds34ejRg4iICoaHp0boDYJCg9BY1w5vfy9hMQ4PCcflc6WIiotGQlw8mmobMTxIHbpoGE194jjnzp2jMIbrAjBj2mwMDw7jTPFpzLtpLp770/Nobm4Vcketh8IDxbbk7dt3or6uSbisSOpJIDadHDNTvO+lSz8W0DUzXjnZudi6dbvwx7Ec0N7RjNbWZmm3J/bk4rnzktWgAyOGpbCwSHjMtNR/vEaaOXHiaBw9Wozly5fBZunDAw88gJ9+2iAOdf78eVi3di3i4mKEQuKFF16QzsMvVqyULEvhJAotN4oDMVts+GnTr3A5+xET6oPpRWMQHuSHloZmFB+vAiUCyYlvd7qh9dVK9xabvxgIajXeYlR8vTRY9eVKhOj1+GLlZzh35jziExIxqPHA8i9WYUjrjWFvH1jsA+gymIT2JD0lFZY+MyLCQ9FrapcsGZ2cym9F58xAke09Lpb0+kxYu3atOAKm1Al+PnX6NPz1QdJqTjZzGigaQ+JsqN1I50a1haiIcNm50xnRuTGgpRFkxw8NI7uUaFz4DJjJoUGiw4xPJNO6U54Dv5h84efUcuaAcwhjxowSlnVK2bDswBeDCCH3vCaazQwxnWj/4IA4aY49n5PZbJWMG7NhdPY0pAykeHyWzdTOPwYJNLYMMoQh/5pIN8eLgQBZxOnEuTtWS3YMGmjIeR3enp7yPh6Hn2d5iRlenpNGlwFsclIcLpVckeyb0H4EBMj4cR4zqFK5hASzNaDchzQeDDrFiAsOcGAAGqF5UCSfomOpimCR8iCvj8eQYCbQByaTXc7F51wwaoQ8B4LBORY8Nn9ntkcp52iUYO0ajo8/8/kwEKbxp+A8gysp17ndcm9sNODGgOfkmNDJMZDmcRlU8nNcn8xwcWw5L4gJVBQbFB1U2gBilojRYXDKzjHeJwM73gfnRFsntUP1Yjc4HsRwslOaY8FsGOcV712A/m6lEzU0NEwCbL6/x2BAfEI0MtNT5X8k3hWcm45lb2Y6PYSMmJkIljvZmawErQw8vKRMN6SFzNv6q41obGzB6JFjZLwqKi4jLpnOvR0HD+9Dj9mAhbctFCgFKX3UoG/i5CJk5ifjSmUxZt44HTb7IBp4nFGT5Nlv+uUnGIxdiImKRGpGimwWLDYzQkODcLWqFk/c/zS8dN4wmgzYvnsbBoesIpgdHhmFyqoapGcUIC0tHZs2/SwYRnJCzpxxEzzc/jhdfAm7tm9DSEgwXnzpeeRmZeLC+fNYsfQzfLHyawT4BqPicgW+Xvs59KEeqG2oEF3npSuX41RxMa6Ul6Gy7ApWLvsU27bswsUL5/CH++9B2eULuFJ+Ec5+C0L13nDbBzDY68QfH3kCDY2NMNot2HP8GBIT4zBj0gz0O4Zgdw0he2Q2vIK8sHPPXpw7fwUJ8enITS/Ar5s3Y83XqwVg/+2/vkdoRAB++vWfQu9hau/DyNxa/99KAAAgAElEQVQJuGH6rQgPS0BKYhZG5qYIk8AAM0leVLhwINA3ULBbvj6UJBuU+argXwma7xGuMTZ8sKmu12KW4CY6LgImkxVDwy6Zo5wjLCcfO3IImiG3PPfI6HiQNqWgYKTMZWboeWwGQmwYSU5MlGw5g7L1P3wPa68RvqSw8fVCbWMzXnrjQ7HNdqvSnERKHWbhCPxnNp1rgg1ffE2aPEXui2u3y6DYo8TYOKWy0WsSWhk2b3GTS3vLDmhmiM+dOSscZMQ0Z2alo9vQeXrJkts5wf4tX5rCW2cN91nMCI0IRlJKMoqmTMOWrZvR3tWM6JhwmM19aG9phZ+nHwJZS7bZ4a3VwWEegN1sgofWgbioUMRGxKGxvlk0Krkoo6JikJKUjEuni5GSmQr46uAXGY6zV67AVx+MiPBYMcrkRhp0uPC3v74rPCpbt27FL79swOIlt6KislzoABbctgAWWy8OHTmEBQsWoqPdgB6TE0EkczR2oLrqsvDMRCdEo7G1UfjW9H5+qK6sRr/VIeVYBjtPPPUUrlRVwqVxw8vXB6fPnZPOQGqQFYzMQW9fF44eOyrakMkp7Pisg4fWF0nJGbBaHPD29hcW8kvnzuPN19/A5ZJL6DMaBOBPbrKCEaPwyit/RUlJGfJyR8pOktiuN994QxwU6/nErtGgM0NRVFQkRrqto12R16mqkR03gZpkKKbxvvnmm0T4mABk4p66urrR3cUJbRVC0W+/XSeLR+vpgREj8iRLsmrVFzhx4pSAavNy86W0QyZ0Es7SoIeHM6Bw4k9/egZNrU0YOXKEMNbTgTF7QzxhQ2Mdbpg9B4sWLVI4sAIDpYRL2g8u7pzsPFTXXMXSZStZbEVWajw84ERMWIgoCxw9chKdJrbRU7rIQ7p0HINO+PmR6HJQugPZUTVtbA6effpxwX6x0474wa6eXiSl5+Cp/3geUSnpSEjLwsnTZ2Hss0pn4eiC0Wisb0BuTobQUHh6aq6zxkdHRwgehdm9QYdChhoSHIgX//wCgkLCBKxNKZRtO3agcPJU+Pj642pdvQR1quA3KSMkCzY0JFkSyba0tshzI46DTpLlbb7Ip8MxZTDA/5NWgp+hc6bRFFLWgQEBxzPoI/WA+uJxU9PTr1Ne8BqYVVEDKumAsyhAcxowlsr4PwYNaiYlNZ1kz1ckgODnaQSZceI18TM8BoMq/p9BC4MlPmcGHzR+7FxlGZWZK943z89AhPfI8+kZIDoc8ne+n06dX6LxKaLaw/I5wYO0tclundeostgrLPu9ogvJaxNsyeCgBJRVFZWSKWP3Y11tA/IKRsjPxGYxIJSAx6WoIzA4FJZ9FykbKLLtVoTkXQMyHv39g1La45hKdjKAwt+KkoDgveyW6xk7aTBwE5NjFx4tAofJA8Z75IvPXeaCn991BQf1ngRndO7cdUwfAx6FkkRh+OcYCC7kWus+sxASAFnsUqYTHqbWVpkjpBMgLtPPP0B42piV43zhcWhnhE7ErQSRXHN0clHs2rTZpClFMqQDVhlrvpeZbxl3osEYlHnpYLPapXNQq/nPgJfBkoo341gzGCTtUICfHsSuXa64grj4KNgcFrR0NGBC0XhU11Vi2bJPkJ9fIDi73bv2oL6xATGJ0XDrBuHhOYiUzCShcKGMUHxCBpz9LuzdtxtPPvk49u7ZKSlylqbCo8Kxa/dWeHl4YeHcu0VAfM/endi2cwsCghmQhSiEza3t0Hko5f69e/ciPTVZeLYWLliMU8fKcMOMG7B7+1bxM5OLZgh9xlvvvS5Z5z898wp8Pf3hHOzHoNMCl8ssBOJ89stXfor3Pngbp86eRFhEKBbcshA7N+9CgCerP5WYND4fLc1XEeSnhZ9uENnJqehoNEPvH45+txunLpai1TQIP38vTCwYB5vNDsewG06dCw6tHQkZyUjPGIF9+4/A0mvH/Lm3YEphkTTDNDW246ef16Ps8hXceNNk9Jn60NHWi2mFczF29DQE+ocjPSUNBSMyYXfYBZvtTzUPx4B0JlLKi/OTMm1syqLKgZE4sX4n4mLD0d3VJ3ZI46EVoXaBUngrtCrERTPQmT5lCixmM65cJpSBVY0OTCoqlCDNbLbIGuI8og1jA1p4aLCUPFcsX4qgAH+RrSPJMvVgx02eDfsA6WPsonKSkpwoa/j4kcMKpVBoKO68cwmiogJx5NgFYRBwDtFGpYhddPUPyAafnfssYdKGMYtNm0VYg7W3FwF+vugxdmPcuDHoaG85umjJoun/ltHYtZvSZE4eM2zrt0Af4gtrvwO5eaOxeMkSPPPcE/Dz90RudgZs5j6Uni/FkNWNKUUTUFtVjajwWPzw/Rps2vwN9u7eheCAWBSMmIjCSdNQVnIZJSeL4efjiROnj+Huexdj34kDiEiOhWlwCC3dfbCZ3fj0k0/x5t9eFJD4bbcuFkmnffv2ITQsGI//8WHs2rNLJhO5Xvbs24XhYTey8/Iw7+b5SE7KkDIWwcS/7dyBzz5fLrvfAH9fBBIfpYF0s9AIOJ0uCS6ycnNQXn0VyRkpqG9pwi+//ILu5jb4cXfp6UZEdIh0flbXNiI4NAA+/oGYOetmFIwYh0kTp2LZ0hUID41AQnQsxo8bg6iIUCz/9CNUlpfjxNHTstuaNX2OdNSRw4gt6FqdBhu3bMLUaZPFwP7ji3/AbOpDWKACqBw1fqwsshPHT8lEZOBEB9/V2S6STWlpsejrs0t2yceHu2DunIYkMGM5kR2bkVGkJiAOxg0vTx36B/qxadMWCfTSZQcPtLe0S0aQWSBmgGjg6VCOnjgqTtlqs1wvnRmN3ZKNevZPT8PcZ5Xy3+LFi8X5rF2zRnBNmelZqGuox4niUxiRm4Ow4CD4++gw7ByQDBGf6bbtO2FxDKCxtQ1aD29JoRMI7eWtQ7/DhqykWIzOTsG0wvFC8b9x8xZ0dvWgx2yFp18Q1q3/CZEJyahuaEVLZ7cI8XJXHegfIEBedp6RMmDCxLHSqXjmTLFkhCigW1VxBamJ8cjPy0F0VAQee+RRKf9eKr2MKVOmISg4FAVjxgnGzdY/IE6ZY2O12CQDQofMMeKzYdDR2twkwHBmEFk+jI6JlMwHDS2fI409gwKC5BmE8DPMrjALw0CE/D5K6StADB6PzcAoMDhYjCjnOR0+gyk6bPXcBGzzuHTYzNLwxQBKDY4olcPz8TwMwHjdDNYZMKkdjPyMmkkT/cS2NmV32mOAqkzJczIbxrnHe6ZBprGkQDnvk9fMDCzfpwhlK8dkdpZjzr/TkTJQYJDE7BADDJ6PLzpKlTSW5+a9sFyelZWBpIQEBAQGy/wi+FvNeColTEVeql9A9Z4IDSHnmEKQyiCEG5rS0kvSmaxm6fg+lqp5PKVMP4wht8KtxmMqAH2lAcE54JLnwBfvg4GclG962RkWIn/nfOb9M0hUx4Hjq/CyOeUeGRSqXHMifO5wyHiSUoOfpywM/0aHxWCd10DB9+CQcBlX1xBlmhR5Jz578sYpouNVShdnXJyMAyV0uGnjGLGBgYzndQ11IplDDBGdrotd88Na6VRj+YdZKOJz4hMTEBigl3IpNzc+fjqcO1sm5zcZe+W+58yaBavDjP0H9qDX3I3UzCSMHDsCHl46nDlbjPU/bBBC5DdfexP1TY347dBufLZ6BeISwzGhaCx89cSsDUPnGYTLZcQYT4LTNYATJ44qMBRdAE4WF8Peb0RaaiZiw1MFP1ZbVwWL3YTIKHYxe8JHAuIIdLZ1oaW5TXiwMtIykZWZg6sVDYiOTMe9d92HAUuf8HtpPfxEtugvLz8jXfY+vuFITUxFoN4Pbe1NWP3FcslIP/rwI4iOCcNf//4CaurK8fhjD8HP0xclZy7jL3/6E0ovn8SJ43vh46vFyFHpcDuMsPb0orPRCqt9CEazDd1mG3odw/DQ+SA8IAh5efkIjIzAkBdwpaEU8PFEfsFomaetza2oqbiKOTOmI9DPH411LTB2d6OtvR5WhxXQeMI5pMPbf1+KfpsWbU3dsuHNzEhDSKgentI57IHBfud1jj7agpGUOzx7Hv5BIcJ0T1yhbNp0ntLJSOA+caqcMwzKOE+55gjtmD/vFkwcP1aOySDxclm5aGky+GXDroqR5Walq6MDMbFRGJmfh08+/hAHD+yXzm4qhRCnPGfebaJ3TA4Wrge+r9dkwr/+9S1mz56NhNgEBIYEo76uUTjuCkaNlnVHuAGvjUB+flc7t6noQLvZ2d4KL60WRkOHkEuPLMhjVad4+k03FP47B2SyoYsZnT7scLDbJAz+wQG4WlOD+Qtvxfo16xCfwQxRL0JDQhAdFoXmhhbAqUVeThaSkqLw3POPY8UXH0rpoLneguf/9Cq8NX44sms/XD0GlJVeRI/bDH2kHoHhfugfHsSwtzfauyx49L7nJWv0yqvPSqflrBmzpWPom2/WinEnjUS30SBSQHRYBADu3LldwIdOcgz5++Py5XKs+nINjh46itSkRMlaeQy5pWGBLPF80DRQmbk5ePnvr8q9Gfr6pDRJw8ldfmZaipDMsrrn48uAxoaWtjaZPMZeC6KiE3H6TCkS4lMxdtQ4MQxpian4cf33WPbeh3jt3Zdx7MhRaJ06wRA8dO99sNuH8eNPv+C2xbdD6wUcP30cvdYeYXA+fbwYM4tmouT8ReFfccINX389eroNIm5OfBcdLIWhn332WURHhyuEmtfwKKSxoHMnvi00LAxTp05Aa0cPIiNJZ0FuIoU3av/+g0Iue/tti7Bw4S1oazMKRups8WnJuLEkU1JyEbZ+mzggLlhyfnFh0SnQsb355utiCEh58NBDD0nzwLDLjezcXBzcv18aKG686Qa8/PKL8NJ4oK62XnZIgUEBSE9Nwdpv1iEoLBynis/hxKkz4rioc+ocJFHqEPLSEuE9ZEdmUiJmzrkB773/ESGtqGlsRl//EH7dvgftJrP8np6RI3iEfb/tFifFxgN24hB4n5FF/iM96hu7FBmO2qvot/ZJtuzSubM4ceyoQijZ3Q3iJ2+6+RaMGj1W8IVV9U0iG0JnzOCJFBGS1TSbZRz37NkjuDqCZYWbyqlkhGgYabRI3Ekjxk5Zvvg37k65c6QjZSmRzQNdnUr5je+l42X3WkhYKEaOHova+jqhShDKiGsSS3S6DA5pTPni5/hMeF18Vir7fURUtDxLBtq8Xjp9HoOBD526Wl6jw1UUBBTjyfdwnlGQnZ3NDCD+axAjQGIqB7g1cq88d2FhoQSmKjks1ymbFPg7d9kqlQWNKseIf+c64xjwfwpmTqGSkMDd7Zbr47HZGcbgJjxSIWA19PRcw0l5X8dY8Z5ZGhEJJwqn9/XIPTMYj4tLkJKHxaZoh/I8EpQS6BwQIEB/vpdBi/CH+SpBMm0OS6Qq/xzfq2YY+T6eR9X9VPnpmAHg/0iuTQJXOhVSgPA738PNFZ+1IlgfKmPGzaHahCBM8dxCkWqFmb+gQEUH1GxGSGiwZCT7TL1yrGB9oMwfbqCYySPmlNfENcq5RghEQ3MrhgadIv3G765hl2TGffx90NHaIV3kIYEhMJh6kJedI3ijrPR4tHeZhfet4vIVEfceMSIfGZlpqK2twtvvvIaIuDBExYai6uoVxCfFIyMrU7pcN/60BWNHjcHtS+7EyXOncebSKZy5cAJFU9n5bRIGfbfLE/X1zZg2uQhnTp9SKEky81FyoQ6cs0ZTi2xA4mLScfLEKbS2NWHUuBHw8tbCZOrGpPGTxF50tnfJBmzvb7skc5+RmoUP3/sUSz9aBQ+3F9ob2XgSi7KyajicNmzZ/j2++ddapCRnC7DcZOzEF19+DpvJgT88eD8KCvIArQPvffAqys6fwLsvPw9TSwdC/GNQXlmN6uZKaAO0CIkNgcXRg15jG8xGK7y0nEOBgkcbHAL6nWzs0MNf5yVNWvqwSMQkx6G2rVYUa4JDYjBy5GgE+upxaP9vaG+qk9Lf1MnTcPFssfBXEpIAnR6dBgfe/PsnGDdmKkovVKGUpNvOASwhni0nXeaK3argNRvr66VZvbyiFGERUTh3qRT+AcGIi4mVdRYSGCSVG3b1UoKNnYrfr/8BMTFRMt42q0WUEO5ecqc0P/n76lFTUydErZy3zGZy7TM44/nYyMMN9g03zsbKT5fh5KnjUjZn4DVzzmzk5I9Gj8WCSRMmypqYNX0Cli79QuY+/UzppTKFQqi5RTaqwxoPmbfVV2ul+9/Q2SHBIAPw7h5q1QbCZOxGNHkeXezSN2P0iFxYzD2Hx82YMfPfPSCToCz/hlHDhVOKJMtSXVsBk7kXjU3NMPcNSABSXV6FzKwsxETFirF8/LGnsGr153jwkXuwYsWH8PAYFpzOhZJqLPvwCxSk5SPUMxC/rPknioomYPPB7ajtrEVHbys6jO0YO3Y8Bm0avPbXD/HMM39Cd18zHIMWEX4WEsjGRjGmcdEJUhLo6uzBjz9uwPPPPy/pf4p1Hzi4B9+v/w7VNQ1ISsyUjsUx+flY9sH7aKmrQ3VlJW6++WbpGj1++hRe/OtLCImIxF9eZicmsV7TsXfvb7j7rjuFyfngoX1SCuHOm7xCt8yfjz379iIsIgbTZ8xBSVk5tm7ZAV8/PfIy86UUduLYCam3Bwb54NeNW+CnDcJNM2/BgrnzcfFiCS5eKkHhzKnIHpkJg7kD23ZuhsnYg7/86SVs+nET0D8ED40H4lPSBQOw/det4vQpC0PnR8FnBkNhYSHinCPCQhTxVw8djhw5gg8++AB79x2QLjJKFZKihLwwwSFBeOfdd0Ujj0EIMVJscqATpDMICgjAtm3bpfOHO24uiA0//yydmD///DPee+ct+F8rh9DJCEeTj5/spqdNmyELls9FcaQVePKpxzBz5gx0tHTh4P5DclyWK7x9dMIO3e8aQnRUHJ57/mWh/bhz0e24Zd4cfPbZxzi0extiQwIRFRYs13j63CVs3PQrjFY7BtxafLdhIzqMZoRERCE2LkHA8tnZmdi7Zzcy09PEyETF0MD3yJxR5WpCQwLh6+2FjtYmbN20UbAIlGDi/OKzuf2OxSK+TE936vwlxMYnSEenBCm2fkmh83h8Hps3b5Z5N6IgX+Etcw5KkKJinNiFpJS2AiToocEh9o7yNAxC6Fhlc+BUggMGwAyKiCFjaSswOBQpaalSyj9//rxcI18q2J0YLqU8RhF6l9wjAx4+G56Pwtc0xtyksLNWBYFLM8I1iSSVm0rFjPF3ZoHID0SMCcHCDCAZ7Kj0FyqTfq+xV87FsWG5nVlT3o/a2UeBbV4fs2MsqTHQUfFp6jUwOFPvh45WSnfB1Bz9TxJdHoOfpQHntTFgVuSZgiSQpMNQgxS1YYK8SMwOcO22tLRJ6T4mLk7GiRln4RrzUIJGAv2VjJsii0TclVJiVJQclEBZwW3xOfE7nZL6PNQmAeLE+F6WiNntzLFguYVcZUIl4HbL9fN+RRartkaukfhWjhkDLv6fDqrPaoHV1i92ihkOnqPboGTIPDRaBY/YbZAMLrM8HK/p06bJdfJ/IaGhoC6nogXog6ysTFRXX5VMgyKornTQCrmt0ajw5Ol0cl9KOdQu85I0IGkpKYiMjJAMvVbnxldff47W7mbog73h4aXBTfNuwPoNP2Pa5KmYM3sufvrxF6E4SMxKQVB4IMrKL6LL2AKt94Dcu8PuRmRoNDraW6V5IS0tCxoXG1eiMGPGbHy9dgUeePB+FJ+8KB3vOk8NXvnrXyTTvG/fAcyaOUfuletxx7atop/51JNPYuPPm1BysRIfv78cr7/2LuZMn4PRo8eK5NHmLT+hvqkEL738PAryRqGqshwrl38Mp3MY7771KdgJNDhkRnn1BYGotNVWwFxfgyGTFeWXGtHS0YGA2CAg2ANWrUM0kgmIDw4IRmNtG2JjEuEfHIjOLgP+4/lX0Fzfgp9/3ILBwSEhbx0cdiEg2AfpWRlITcuURIPN3IOrFWXYtmUDrpSWIyosCAMOK1JSY9DTa0avHbDYNFi86H48+/RLcDq0KCsth9HQLVWAhLhYFE2ahPTUBLS3mwT2Qab/tetWS6aKGpRXaxukAsFNTXZGpgTdJPYlz2BkdJRAhKg/+9tvu+CwMJgPRag+SGhr0lLSMX58AZoajTI3yUeocIQpsmlkAZCmEn/aLIV/r+JKmfgiqoIQlsKOdgbO3DQU5OWgnl3NNTUyn7kOuUb8rylaELMmkAqzVWE4qKi8DhHhRlXh4guHra8P/ZYejB89Ek5736nxs2czSPm/4qXJmJ0wzJLKHx54VLIC5y+elUHz1PojN3MkggKjsXDBbSiaWoRvv1uLnft24aHHH8S7H7wj2YcXnnoea9euQUXjFSHYcxkHEeUfjYz4HGGfj06JRo/DgHdXvAlDbzeig8Jw/tQl+HoFYfZNN2LHwW3osXTj85WfYc2aNbBZLOju6BHAYnxsguDH4mLi8MYbb13DM2kQFBSIsPAQTJ82UzpwqsqrsGL5J7htwVz0GLrx/tsfYGzhaJgsVoTHxuKpZ57GBx99LLux4aEB/O2Vl7Ds4/cEJOwToBecWd3lBiRkxGD8uAkCqi+cPBmp6SnCTbV69Wr0mvvwh/sflGMHBgThD/f9Aau+WIXXX/s7IoJi4DGoh7+XHn6eGqmlV9c0YsLUQuRPyMXGbetx4coJDA0O4aZpt6LkTBnG5GYjSB+Mzh4z8gvGSBaQxnPs2NGyGAYcDgnQLl24KMDL2uqrImtC/UkKY//5z3/Gww89it/f9yBKS8vg4+cjmT+SIBITQqHlr7+mEoGHtEPPnz8fE8aNFzX07du3wWQySuAaH58ksi50PqTSoDC6miGg8ee1kMwvJj4OkyYVSZZm7k3zlE6wATvWffMP6YQMDorAwQNHJPORlp6M3LwMAQlzZz16zHi8/JfXxHgyvQ0wsGnAuZNHMWi24Nt1a4R77cW/vooLl8qwet23cLo98OGnK1Db0IwpU2eioalZ0vjs/CFpYkRIiJRryqurERkdg6HhYdTWXUVQgB5xsTGwWcwoOX8GpZcuQqdxIySIHDzB0pBRUDBKDCsZtuHtDavdIR1ewmLf0aGUsby8xTkz0GEQdPO8uWIQOB5KAOgQjdhek1H+RkertnfTYdIpKsGB4qhV58ggQ816sZPLy8dPMFR0wjwGz8mgQzqrhCHfJdfEv/H6GagwQOH/GIj1DyrUBwwMhYz2moan2p3FZ6l2dfKYNJB8LwMmBjPskGOnLYMEfpEzj/chBKk+Xujq6JJ7IG6N52RWjnOAhprjxIwlz8+MGDGHdCS8VhU7xgCB98u5zGBWwMYit6Q0RLCsyWCMDkWCTqfCJk85N14nM148HgMq3juZ8HkdwvNlVTiXmKWUBg4PD8neKs5DGUOOO4McssrzMwzK+HndNYC7p7e/XAfvQX22fA4KHUmfzAn1ehmQqlQfDADLykrkM8y68Xy8J14D74OfF3yen68EZcyKKxxubAwKl/Fn5oqKD8x6EQfGcjHPx/exkYXvDQ0KlGdB4D83UHm5uZIRZOn5xMliIf5kipxjz5eUhK7JSok2qst1vQNXLa8qvHJl8j92GzfU1ctnJhVORE11OTx9dLAPmCTQ6ja1waVxobziMuYvWICVyz/HwgWLkJ8zQjqETf198AvxxdWaKkyfXYSrNaVobW/BoAMixUb91fzsPHS2GxAVkYzIkHRExcRh/8GtWHTHQmiGPISbMCElTgL7Fcs/w3ff/YiG+lb84b77pav5w4/eg6+PFouX3In33n4Po0aNw4fvL4ehuw9dXT2wWftB0t01/1iJMQXpyEqPQ1RoEH7411r4+VKDMg5Tpt6K+JQ01HdXwaGxw+q0wNzVBa3BiqO79iM1NgtxiQkwayy42lmDPvSgaOY0ROijhT+svakDxafOYnB4GDHRCbh94R3QB4RD5xGKfscwXG5gcMiBzq4GEWrnZo0NUNGRoQgL9kVoiB9WrvhU8NOir+sNdHQZYLYOYMzYqSg5X41fN+8RrcsSEhAPuWHsMaC+tk5swqgRI2VzHh4aKmS+JRfP4MNPPsbKVWvR2tYpXfHc8N256I5rcm49Mu8J/bHYrbJR/PLLz/HqSy9LAubg3n3yzEnpk59XIEEW58XFkkuS0eUmTRW159pgMxXXwYoVK6Q6wPlGXs3m9g6RFMvPzZPNAJ8hr4OIftoHHpNzvba+QeYxMdNcM8zI8Rz0WbRbzNjSB1Hdo7mxHjFhofDyGIbeS3N42ry5/1dkyNSIUzP21qzhXpNVGO/z8kYIiJXGqK/HgmB9BNat/QFZmblYuvITpOYmw2jvxgcrP0ByZjp+t/j3GJmUi6UffYhOS5Oknsekj8Gg2Q1/31icPXUO3d2tuO+h30EbrMXBI/swNq8AdyxchO//uR4nz5yCxlcLt3ZIjNFg/wBqr9bDbulHdkYustIyBQy+7aeN+OHnjSKJcva00uF1112LFYZqpw5r136DsePy8fMv3+HxJx7CshWfYlijEWHq0IgYjJ84WQwkWfk/fP915I/IwKRJBThz7gxumDcf0bHxWL78cxi7DNC4dZJRIq4tNz8H/f02VNdWSxaAmauzxedFnDg5IU1KAl+t/gph3lGoqmhBVnIy7GarYKZOnr6Aq011OHHuKIy2NgxpLTCZeuGvjYC2X4sgP2/kZOZgz/5jaGnrwnvvvSOgfhp1LorY6GgRBKbzOHnyrNB79PWYxCGSbG/ixAlYcOsitLcZMG78RGHBNvYaUF1dKdkqcrRxMZHUs99mx0cffSSZjuamRhw+sF+kRUhRUlNdi+5uw3XCS5ZKuHNlIMBnQuwaF9Uvm7dg5swpqK9rU7p0+gfg6aVFVUWpANW9PPUiBs8FNqx1Y/TYXOGpYWmOnaWpSdnIyMgS/hsNqSp62xDo7w2z0YT33nlXutBy8vMwvnAK8keNlgxCQHAY+ix2EekxoWoAACAASURBVILmgmYGxttLiylFheh3WAT4Sh1LAk7NVqtk+gryc3Hp4gWkJCUiONAPg3a78OeFBAVeo6zwwISJhfChGK+fP/pdw9KNSyA0nRYdtJQnOzoF0MwghpmFqOhI+c4xZaaHrd7cDTLVzsCAwuVcNwqNhdKxSIPE8VADJh5fKZd5KoFcWCiCQ8MFF0UMkYK9UigMVIHvxERFIJ3BIT/H89PxqjqTHmxzd7vli2MkmpLEYlwziDwmqS8YGHDu8D18rrwvGt26mqtSvvT30ws1Bg05v9SgkkBf3jfLkwwmVMwT8XkMPqnvx2wqf+a9iiD2te5D/s61yiCD64/jpJKv8jr4d24IeR0qRQQzZUIpcY3Rn/xJaqDDc7M8w98ZYBG8zwBKlB3sZO/XSQcXj0swu4p94999vZVGAWYkOX69PQb5f2Q0MWxK84Jg2K6VK+kg1DHkWNPZ8HnT8TB4pboBA2Z+8b3s7OZz4tpg0MRzcNwYePNv7AXm8+d98poZOEq2ytEvujME5TP7qjaXEDsmzSc267XyqELiO+RySQArzRldBin7s4mEz18tOfP/DLo4f1XiXo49KU6qqq5eJ87lvQb462XTxmzZvFtuwp7duzBiVA7e/+gthEQEoN9tR10DSX8hz27ChEKsXPElltxxN2bOnoUN235CUFigYCx7LQZYrD2yfiZOmIJTR4vR09WNwglTMGPqTHhq9TAbh2WTWVpejEcefUAwfd9//z2mTp8iXeUfvLcUOq0vrpTVSGavqbkOb739KrJzUzBmZAG++GIVfn/PvXj0kcfRbeiFbWAI7mEPKWOWl13AgNmAfqsBZeeOw2buxMSJJP/VwNsvARbSQdScQ0RSBGLTkjF6RAEC3V5456U3kBCSgLnzbsHsBbNx8NwBfP6vFZhYNAlapx7tjV2yRlhuDo+JxemzZ6WU+vyzL8HUNYSr1c2wWwZkk+rnr4F7mJjaQTgH7YiNDsHho3tgNnfg8OFDGBxQyFx7zUbExkbDzy8QY0cX4bfdRzD3xtvx+B+fI90vGupqZT0xKOPaTU5IlvWp89AgIzMV/r46mMx9OFZ8ARMnTUbFlXLJYt90w40CBWDQ09zaImNIpn5yLrI7d/pkRQnF2KGQP+/fe0DmJXGVVI8g7pfvZcDGNc05rRAlW2U+kvORvyuNPBq0drRj5OhRsJotsrngGuJ6I/UG14DSrGSBr3+A+BRmmIl15oaanIesKLAKMOQiUfNonD97TsYuLiIcnS0N5x99+tFx/9PpsQPffX3P7Pse/fF/+jz/p8fXzPr9tGGyXpOQTh8Qikcffhr79hzEDbOnCwErMzJked/x23YcLD6A4GQ/mIdsGFtUhEXz78TGVeuhcw1j9QdfYuwtY4RDJiuzAI31XSicUIRxuXlYv/47bD+wA1NnTREDTCcxvXCypL+3bN2EqpoqtDW3ITU5HWHBMZL2vnDuEt5543X89ZUXJOtz5NBRfPTRUny+fLV00I0eNQZPPPEMggMiFQPn50SftROVNWWoa6zB1i3bMDgwjM9WfIWQ4Eiljb2tHp+t+hhPPvsQqmrP49ddv8LY58Td99yBguxRWPX5GrS3diI1KR1B+gApdfr4egovCg3svHnzsOzjT4VaIT42CbfMnY8Tx05i6fufoq6yDTERMYgICWTyBXX1HVi1bhVW//NLzF0wG6fOHsZjjz2B0tNVKDlzEUP2AWg0nugx2RARFYsnH39MJCc4Nt98uxb33nsvxo8bzU0Naq42iRNgHZ80FvfccxfGjR8rjQeXr1TjmT89J9mC5pYGIdbTempw+XKZANvz80fg+NFjsojmzJwlWpZMZ/eZjHjuueeErPDcuQuif0jnunP3LgnMD+w/JAtz/PiJYhzefvd9WaBMTZOMdPLkqSgvL0NTYzV6e0zYuWs/crLzsfiue1B8+jiaW2qgD9KLA7FabfDx1Eu6/NL5CwgOCkBrex36TD3SmUTOtSnTpuK1N96EbcCBx55giXwN8kYUIDk1TcZ72O1GgK8P4hNipBNIC5dkvSwDTtgd/UJGyOCQQHxiyQ7s24u4mAjkZmaK3IhqNG644SZxguxc6rVY4R8UjOaWVrl33ifFovn65ptvcPfddwsQXjLHnp5i4Ey9PRIQ0aAw8yMi0z4+yExLF4wbnTcDDvJ5qQ6Rn+UOUbJbfnp5v6+PD/z8/aX8zOCA80vFlCnlA+c1+gxmYpQOPgZG/Jlr6DoDfL/C2k6nzM/zmfH/nO80onzxMzyeUEVcy4KpuDTiS9itTHJKGn1+noGpYBs0Gpw8dlxpQIgIlfIgDT+NtdKpG43gwKDrZVKOB9/Dc58/f1ayajT40j15TS+U98EXr5/XHHiNPoMSMTJubuJFiWtUxoSNEAEBPrBbrxl4s03e1yO8av3SQMHv3KCJbIzTKeNOGSTeM7UnpRTdT/kkp1KudQ1JowkF44lxUTOgaiaL18UAlC+OJZ0KMw3McLADjHhOjgHPRxZ33gvL0cwQqNkp9dnTOfI+WL7kmKnjppaEScfC+aXOIwY/amaVQSEDOB6/7mrN9eYOBjUsWXNsM7JzJNMqRLRuN3Jz8mQTxZ95DgaQ/JkbPY49qwDcMAjukZ/PzMLMmVNFIaTb0CnqAJ2GVnz86fvwDfCAh48GGdlpAo8gODsoMBRhIZF44P6HxD6+8MrzuHXxAsHF7du3R4JUBtJzZs7Fnt370d3WgfjoODz3zEsI0UfCxzsIxcUnUXn1HO64cwH2HTiCA4cOCjaRmZd7f/eo6Ar7eAWh5upVnD13Ar/8/E/87veL4OWpFQm9O25fhEWL7oTO0wsW57Doh2LQJVRNv/zwAwJ8htHSdAUtTZeh1fbD2GOGp08UdJQO9AWScjMAb0r5lSMuMgx9rT2oKq7GnbfeiXsffAD7T+7Dqu9XYvyEiRifPxO11fWwDfahtKYMc+9eiAtXLqC3x4gbp92EsRkTYO6yw9Rth4+nP9zDLglItGAjiRND7kEcPvYbGlqrMOC0o7mpHb4BlDrzEDtGyqb33voQ67/fgtqaNvz1ldcxcUKR0GVQI5PPit9LLlwWe0CAfmHRaMF6E2dtMg+gt4/as6TKcIhUHuflLxs3IjU9TalcZKZJIMiGi36LTRQrBm0OCYaY4T548KBkvvilZocp7ycYTbtCgsxjMlnB9cB1zu8M/phhU7PyXC+ce2qTFDd/hL2wLMosn/p/BmC0TcymJ6UmyGaJuDxZ8719Mn5TJ02Ay2HumzR94n+2qwPY8eWXIVfKzkW+tGpd1f9TkPPl+x++cudd9zx5/OSprb/t3v2PkLCwoA9XLj3+/xYQvfH4o/PfWP31jv/ToOl/+n2a1LE5w9OmTYOPv690AnnAFzNnzsbxo4dw5OgBVFaVyQRKzUnDoM4Op98AvMO8MaBzo2hsEX78/HuYW01w9A1i1JixKL1SibikZEyZMh1HDx9DoLcfbrn5ZhhMXTD29aCutRFWmxldDW0IDwtBQHCA8Fd5QIvUpCw8eP/j8Bj2xD2L70ZeTrZkVDramuGl88Gg3YW1a9bjp/W/YNu2HdK98/xzryA9Mx0urR1dPc3oNDZjx45fUVdTj652A5bccS/y80YqBl8ziLr2CpRUncWc+ZNR21wlGBZ2J9ZXt+COBYtx8fRlaFxMD5dKZoblxJTUJMFvEPQ+e/YNCNQHISUpXa4hwNsP2Rl5+PFfGzAqv0AC0Vmzpwu4MjMvAyVVF/D+h+/A6lCyAbfOXYiwwHCs/uwr9Bot8PbR47777hM5iwC933XANQ3p4jvvQGNdq+hfsmOQWDIhYkxOwDtvvSlszSRYfOGFF9He0YJuY5c4tOTUJFy4eF7KruQ1q6utlaaBnzf8BJ1GgwXz50mb811L7hEcWlNjJ5ISo6Rbp7KyVkolBw8cFseUnp4p2nytLe0S5FVWVkl7Oo1iYeEEHDm0T7BQpDjx9PFFdlaudE9pdEOyM6+trRG2d9cAtRTT0NLYJLsjpu8pldRQ14Rbb70doWEk2mzFjt92ywIecA2horxSggWRHjL2CFibXXiRUaFy/cyKDGm8EBQaKoufYHc+Z3Nfrxh5agFGhIWiraVZylZCNpqTKwFZfVMzMrNycOzESXHsdHI0NAzKiLUjNQsDCXZyqgGFZCrcLgmqyEvGcpNKBkrDJLI4nMseHvIZji0NDh1xT49CUJqYkCx/ozQStQlpKCl3ojYAyC7zmkMVouEB5/VyF4MDGk0aPTWjRrCwCjBnUMlnRmeugvYZiPC83KHSOEpAeC3zw/ewdMVgg8dkkwANKc+r4Elc6GhtkyCtz6x0HjJ4ZdZOxNRJMJvIna/SXMLAQm0oYLAiZUKdTjB5FEVnEKd2LXLzwfcOSfnRSyF71StZNV9/X8nE8joI3Oe1MQGnMIUrmpj9Ut4dgs7LQ8aX88TLR1EPEJ5Ab0WKhooXPH5XR5u8T++jSGGxBMNSKSk2PLwU/BnXp3z2Gu0HjS/XgsL5FytOic+cQZHMMwZbQfpr5WTN9c+rQbBkS/39FAwhyY87OmQMOL+ZjeB5qCihZriUEvV/yiPxejhGHFeW5Tl2BE/zPhgkUvfV3q8Q+xITSWcZGxMnGDPOZ449j606R8GomYzXdE1TFWcYoJf7D6EyRGiQZNrtAzb8um0DzpWcEdufkZUKfTCVI0Kx4YefoQ8IFm1gOvUeSxcmTR4vwTApcmJi4tDdacCSRXfh++++g6nLgDtuX4Ix+RMw5NIhwD8YFZVlcA6Z0NPXia3bd6Kyukq65R955HHctegPMBkd8PIIwKCjHzt3bhI6hZS0aGz7dSO2bNosXX133Ha74LuaO7oFQxUXHSsd4RFhkXBYjTAYavDxx68TIi+NBe2dFvjqg2BxOtDvHoJjENKBn5gSgzC/UIyMKcDUSTMwpAEGPPrxxbdLZUM5ZfRNyMrMg2PQhNXfr0bCiBSUVZVJw8nI7AJ01XZg+rhZSEnIhcbtCavZKnqo5Ejj/DCZu/HhJ28jPScB7d0d8PYNQEpqKtq6WjBgs8Hf0wPzb1oA16AOQcHRaGxoE9hPZLhCq8Nn7hwcFk3ImuoaoagakZeFJXffAoOhF3WNbSIQTkyXbMIELxqA3j67MORzbgSFEuOol599dJ7iI/idbAaqNBvXWGRkGDw9AbvdLRtv4icHh1wKF2Fyssxzzl8yJNTXNYjdoD1kZpTv4RqiHeB64xrhfFMbfDhnlQYcXxlXldCaDQgsfzY1tso9UqJq2uQp0LqdOF98zLLhmx+Sdh7fafqvgdCnf35m0YB9YCA8Oi7TYLfvffnDD68c2bV/G/v/Dh45ejo7N/fmHlNvV3ZWdmZOTk7ynj27P7l84dK65WuWV/zwxT+e27P/t389fN8DO86ePfnxC+9/tHnvP9f9BEd/sG5ouH7WU089/j8ddP13x9e8v2LtMLtz7v/D72CyGLDis2VCf8DMGUs+Vyou4NSZI9j622ZkjcmEZ7APLMN9CIzxQGtLM5KC01By6ArsLS48cM9jyM4rwAvPP4vk9CT88fFHMffWW/Hlqn/gjw89jKXLl6K8plJwBi6zQxxCYnoyYpPiUXqpBH//62twO72wZvU6vPjCi9jw4/c4c/oQnC47tNDBPaiBTqvH/fc/JBmJn79bj4wRY3D7HYuQmZMGTx+g/Mol/LD+nzAZTMhIScVNc+YpsimeGqRmJ2L5muVYeNc8lFafx7Q5k3C1vhy9PT0I00ehua4DhSOLUFfZjItnSiRjNmfOXOHk+eHb9dh1aA++++47PPHEU1KOWbnyc0ydVCQ7nn17diE8NBzaIV/hHPL0HcbNt9yA7376Dt98+y3eeudD/Pj9D3A5HchJz4XFOIDONqMAhB955BGsW7cGd9+zBAsXLpCAgKS5t8xbgNqrdYLLItj+ak21yHXMnj1TcFhHjh/Du+98LOWv3NxsEXdnIECWfN4zAxVKNvl6eYuqAXch5IVicJWXmyNli8aGFnFS+TnpZPLA4cOnhCqEYukKt1Us9u7bh8LCyXJMi0hyaNHVaRBtNLdLCQQ8dX6SuWI2iUK+Tc210jRBzUnunEmMS9wYy4YM1HJysxRNQI1OnH1IWJhcPwO8LqNBuNVCronQ8vnQEPv7+grIlVkoZvvoJAfdGgVTNjSEH3/88Tqepr62Rkq/VCdoaaJ4eLsYg7SMLGGXTk1lJ5AGJ06dlJ0ex0QpYSmlIBoUOjO1g5CAW77i4hVMFa9BMhrepOXoFmwEy1vEhknDSJxCHkvnzffHRsXKzzwX/y7dRt2dEpQxy8nyl4oJE8LTa51/zMBI+S8pUbIhanlNlfVhZlQlOVX5qhiU0UCqO1NmcAgWpyHkOKgBHY3shHETFTmg0FAlSLoGDud7eJyhwQExxmqgSCUDBm88Jo082dB5bAYELLPwvSr+SwlYFd1KNSDk8VXSVQZ+7LLiuYSmgt2GlK7S6a4DjhmU8v7pDHh9pH7gPdC485qcQ4PyeceAohFKJ8AMArFqHANis/g3Yze7rTUI8PZVGO41w5Jh4ni63O7rpUUVW8Z7YxDFDBPnAecHnyPHmPepguV5rwpuj/g4RaqLx1D5yNjEIfg7g0mOk5ubBZutX7IMfK/K3q9SAjBzIZxjImreL8di8KR2qzIbwmtg9oQvkm3yfcxyMnjrMZrkuXAdikaotzcuXbokY8HPDjoHFOqLOXOUINlqldKlua8PM2ZME93Wf6xZjbBwPQ4c24cZs6dA56W5ricb5B+C4uKzYldnzZiFNWv/gZy8TPjr/bFn/z784YGHsXv3HsGDEUNFm/PKi68iM3UkerqU8v+g04pd+zZi+64tGBiiBi4F1b1QOGEynn78Lyi5WANL74DQ8sTHBqGhoQwV5Rexe+c2gVtwvk6fNgXjJ07A5m1bYTT3Iiw8CvrAUNneU3ZtwGXEtOkT0NneJHaS8yEndwTaOroE7pCdNxLbdm9HcLQeYfoIWOtsyEjJxo0Lb0Sv04hdx7bC3NuDBxY9Coo1emjcWL/pe0y9aYZkuysvVGDAzpJyOODyQG7mOAw6huDn4y8UHd2dCl/f1+v+gZvnz8Fdv1+EpcuWY8/uQ/j08y8UnKLLjs0//RPGbgNefeVtsBmTnJgsMZNnT7pT4+IFb6UPCEHJRW6GemG39YksInG94RHRksFkAxjnORVAOPcout5t7BNOyrZORa2DsIphpwsREWHwpvwJ2GSgZNW5LjnPUlLj0NtrQ1gY4SLN19dycfEZOV9mVjZ+/fVXJYsdoEdoWIgEz7QHfLa0gSqvHtc/7aQqTaYGZYofUeTjCBNqbG5FdxdxuMAt8xZi0y8/Y5DqQUP9LltP158X3XbLnTZLT8PCex+4n9f8xlOPzXvy8WdXv/r6209PmDbj5rSs3My8kSNnccPGzcHuPb+dWLXqo3kP3PfMc7fdfvvrGrg13PxVlJee3//b7g8KJ018NzUpMfP7b9dOX7v556P/XZD0//f/Nc0dzuFhrQubt2/EibNH4B3gge7uDjEc+fl5qKoug3PYjvSsRDR2N6HPZYdPiA713RUg3qWnyYwwXQyCB6Oxft1GtLcZYbOa0W1oRWBYIFoNBixfvgLPPP40UpNT4OGjw2effYbu9g7MmDED0fFxEtHv3rUdp06dRnpyFmzmAUydPAXnL5xBc1OlBD0N9U0IC45EV3MPkjJzRfaJz2jHzp3S/suORdbKf9u1C4GBeowbOxrnzhVj4qRx+GXTBlTXVmLUpAK0GJoQnxaHgvEF6LEY4BuiE3K60vNXYO60IjkqFRkJuZg8bhpyMkciMTYFH32yHE89/azsrJcu+1goIcgu/a9v1uGWm+dD5zGM/Qd2S5m1sUEhgPzzC09i264twlScmzcCGg8/BAUEoq21AeVlVRg7ohC5WSMkWOJ1+/n5IDUtCffff6/sKNjir/PwhtVsE+JNP19/MeCzZs9EQKAvPv9shRjkmTNmi/G9UlEupYOAID3qG2oFWMyJf9tttwuHk8lgRF5OvgBIWb4ZdrskAJJdvz4Ane0dcGMYYSGhOHLsqHSK0rn9/nf3iUYis4TMkEREKPxcjOB6TAYhFw0LC5fUs3+AQgPAmmtCYqyUsPjs6IxaW9slW+ByDcEx0C+OVoDhnV3SYRYZEyVZDzpwI9mdtVpcOn9JAsucrBy5Topfs4uOHTrktyIWjCoQYZFR4jRXfv7Z9XKdv6+PlINTEuIlq0A5o8TkVISFR8LDyxvBQWGCuaBskkoeytIbSyh0mKq2oeDqyCYfoEgJMfVPRydZGp1OgPYKfkgxwmwfp3EiVQIDFCml+fhI8Kl0IRHsahMMFJ85aUyYVWJQpmbkeO/e1wCyBJAzGCDrO8HyLGMzCGAGk4aQQTgDGs4NlYNMMkRapbuQX/wf74Hn5t9ZyuB9JSQkCS5SOvmIc9JCxpvvV2gjfEU7lFki/i6qACyb6HQyPgK27yM7e+j1Ui3HgNdFo83zcYdOo8wvjgXvnZ9lYMC5EhGiMPjzWfL+1e5JESp2OQXor3aLCoO5a0ghlrxGEWJzWBVc2aCCYWG2l9dP5yQUHVaOtR0DDps4HTYj8V5IKiqt/xrFMfF4KiaPO386MbWZgtlylseZOecYqBJMPB+PTefJIJtBnFryFKkcni/AXwImZpp5T1w7KpGvWkJUA0yuYwZlvBbSWzCYYjDLgIrv4bgJOF8IaNslU0FsjtqNyev31HnJs+WXlHlFTUJRGiCvIalaaHfV0tW+/fvlmu+5+24kJSVg48aNaGlrxJkLp5CalYx9B3eJbB4zIQxeY6PiEOAXhMsl5fjjw48L5onOPjQiEK++9nc8++wLSvY42Bell87j85Ur8JfnX0F2GqEtXjLfXcMD+OmXdbhSWSolefIv+vp5IDAgBM88+Qr8vUPR2WZSQOCDBgT4a9DYXIma6mqR5zF0Eg9I0ly9EPBWVFViSOOB6bNuhFurw5WKy9B6unDHnbeJXVi//ntcvHRWNpa+PkEwmnpJdIfa5mro/DW4+/Z7YKq049iBE2jpbcH0+VMx6DuAC+eKcfPkuXDanKLNu2vfbkyeNQVZ6TloLu+ErdcG+AwhNSUdXh5B8PTQo99qF9sYFhotkkBHjx/CjfNmwj3sEKxuQ307+h0upUv7ygXk5aUgKyMDnp6B2LvnMDKzcqUaQ5tVVDRFmqz0+mC0t3UL7ionO0tkELsNHbKpo44zxbu5WeGGhg0vfN4Ber3ME64hCpTTdvGZe2kVe5AQo2xyLDaHzA3h+AwIkMwXNyq0b5LMYODv74f9+w+JHcrJzZP5SOwx/x8WFHS9lM+NmXTeOpQOakV/lRhb6ltyszosmV7OYa4hwj2aG5tEVUUDL/jrQzAw4BIamF6TAeEh/igvvdA87HJYnn3qj7m7dmz/ceG99/2O1/Tq08/fYeyzV9V1dna98sqrF8pKy/wnFBYFx8bEY/v27ZdPnjn1kNnouJKaGv/QtBlTPouNjJDkS3NjfVlqclLOiePHl567cuat7du3K6SL/5vXG4sXeyFEF/jGVz8qJJH//Usjk+v/w0uTP3LcMMsF8WmJGNAMinajw2WDPtBP+H+unq4AQoCM3FToIwIQkxoNk70PbaZOGA19KMgYBU2/B7qbTHj47kdw07SbkRiTKF0cX65ejS9Xf4ktmzdj26Zf8e3ab6F1A1ovLb5avw61jQ24954/SBdVW0stXn/tb0KBkZqchkkTJ0sJ1Whsk0UbFhqJwknTERuThOTUFAz0W8RgbPl1gxifkMAojB9TKO+LjouF1d4LQ2876jsqkZodC62XE3UNVRjWesgkKi9rxTMvPgIb7LhcVY7ZhTNw4tAJVF+ohrHVjIO7jiEyJB41Vc3YvWs/HnjwISH7Y7t4cloCVn62FEVFk9BY34TPVqzE2HEjBEy/fftu7Nn3m2SKbrxxDuITk4Qt++yZUuEQG5GXjymF06GBD7LTchBKiR9/X2zZsgn+AT748ccfBNBLpu8zZ84iP4+CvROggVYmtz4wAAcPH5CuQrJRkxQ3OiZKds+UQCkrLxMHR96ZuXPn4f77H8CAYxBOx5Cw8jOTExXuB7cL+Nvf35Ky7Npv1wpj+l//9jeMKihA8ZkzuFpVhdfe+DuMRrMEmSSeZTqbmBWlJBIhJcXUlCS5VgZcVISgvicxeCKU6x6Se1PLPhR0j42PRUdXDwKDQgS0ajdb0NLYgFgSEvZ0SxMDs5BcuGTtP336LGZMnSG7+WXLluGRxx7B5culoDNmmTEzIxdO9xAmTJikYHoC9eLYqirKpdGAOBNmNtjEwgxLVnY+BpwuXKUz8fURR0RjphmGZA5+/XWbOG2WTDneNDAMAvT+fgqpqYdGghDpqHM4xOmyNMiOWD4DgnfV7kkaLbaq0xjRAPJ3Sl/x/pjpJb2GBzFlVosQPKqgeJ5fq1MA/MRK8b5sjn7JbJL5msZPNXx2G1n1lcCMARHvndfJZ8TvDIS4PiQreY36gcLqCu4IouXKc/AYpHhgtoU7YpaYWQZzWBUMFztfeR+kz2AWhudngGXo6pbMGZ0I75tjo3ZnCoapo03GTwWd8328DhXg6+FWgigGF3yxREbnr2YZGcDwxXthEEIlC5EyGnJLubO9s03OyS5WvkiMqjRCXNO2JHbKxky7oifpyZ/cbumOE74vu0121ypBLj/L3T7nxH8llVWbLxQqEdLPKCVqtROUQSB/V4Xd1QCKc4zjSOfK8/J5SKbuWkfEkEsZM1IXcNzUMjizMZJF81QUGQw9Jhk3Xqc8F4dDnpPBoGTMQkLC5DhBgcGSKaNzVpqbFNJa4psYHDLbruDdnOA84P9YWh43ZjxOFp8SIt6iKRMB3TD27t8JnwBvrF7zJcaOHSP4tGef/g+0tXZh5/bdSIpJxYP3Pirzd+fezdB565CbN1LmiM3Rhe07NmP3qDTlrgAAIABJREFU7p3Iyx6Fxbc9jH77MOKSYuCv98Yrrz4PTx1wobgYmalUgbkKH98APPXkC8jNHou2FiM2bFwPb18nAkN1EtSY+nowbtwkZOXk4ZNPPkEsm296+ySw44ZQS53joGDcsfhOHD52WDaSdy95QGzJxs3/wpNPPwX3kKdIrJ08fRhevk6EhHhj9qQ5SPLOQ2dLD3wifbF+x4/o6jcgOSUeUwrGI8hXj65OExpaG5E7dgQG7UMozJ0tG/YWYx1q6xqQkTJamp084QEvLz9crbiK8RPG4mLZGei8nDB01yMxIRaGrh58vepraEmfEeQnXydOFWNkwXjcettiKUX6ePti9949eOqppxAcFA63WyNBGbOxLGNDQ0iEW2TmuFmw2xyymeZcDPQPlCCMHJ9cn1RYoC3gxoObzfTkFFn7vYZumU82x4DYLWUT6sIAdTKlDEmqF73MLZGfcw4pcmleCiEzM7WVleWYWlgoWF7aDZUUW8nE90u1gHaSZNZsBOH1cUNInjVSt5w6cRI+nuRTjEefuR8RkTGw97tEEu/xPz6CqMgQaIcHseGHb/D0U3+EdtiNjz/4eManX686wutasGCBn8Ew6HPnksUbXC73Dcz+MlvGe2bQy2tqblIkB+Fyoq2p+dSzLzxa9ODdDyZ09Fn746PC5v7trdf/1dHcdmTi5LEz1Dhq27rvXxszecKTodHh+stlpb3G1vbGk3v2PfH2unUl6nu+/ezTdxJT0xdUVTQcj46O11tsFr/0rPRCvZ+3tqWh9nLZxbOfGjqNxz5at87yv4vPXli8IGXerb/7YGBI27Rr1+5NYeGh4W98sWyHxjdENzx99iyU11SjqaEBKSOzMGPOTFwoOS8lMWuvGceOH4bF3ieSOYmZsUjMSIXWyxunTp7B+IKJ+NuLr+HzT7/ExeISvPHCG7h13q0C4Fy3bh2+XfeVGO5777kXG9b/gkBvPUKigrBl/y5s2bENb73+nnBKWS0GLBN2/CoxyHfdeZfgpzZt3CBOiXgDu20AYeHRYuhPFR/Fwf07cdP82cIXtm/XAanjP/jQE6iuqRbR7yu1l9DR14ygME+kZsQiMMhXJItYEnKQzsDqQOGcGQK8rCwtxYxJ01F9oQZ7Nh/AF0u/wtiRk9DdacaBQ8fw8MOPoq2jFdAMwGQx4uNl70vmYtuWHUI34enjgenTp0qA8tFHH+Ce3y2Rybt92w4EBYXhhtnzxHBeulCCiPBokRahrEl4sEKDYDB0SObp5MkTEtAQg7R16zaEh0ULfishPlEwZYweuKMmpQUzQWxFv/t3S4R3bdr0KVICYhcig5n33v1IgP4njp9GdEQ0Zk6fKeSZJqNBnM4dd9wuwtrdPYoEz9tvvSsLiMEPiXmfeOIJKV9yV8RnkJaaLvckmomJiVIiFp1DqxU5ufkSOFHXiM+Nr7CQIAwNuQR3RKdPB0jQvz4oBKlpqSIrFRESDE+tBgnJYbBYXTLGTHkTuEqn6Xa6peuVmqfs/KFIMjnV6Iw5Lsy2RYRHITSCWCqTdDTS0XR1tCtBQrDCns9rvnK5Apk5ufDQeQrhMcu+o0ePlHsgTx6dWne3gsdS+agUXrYIaSBgQOGh1QgpI49J0Dvvi46aAQOVEPhiZxwDHpKLkvaE2SxmK9WMFalBeD3c7XvJWCkixBJUWK0KMaxWJ2NODVoGdMzIsUx4qaREghIpR/h4Siaot1fhaVNB+jwGgxIJIrWKpI5K7Mq/CQ8eAxE/AtXt8PLwFEfdQYoADCN/ZIFADCgZxevmvfP/vF92oamNBwxeCKRXO6zUBgVuKphZiYgIEZko0boj3ik2Vhwo51pkVISw1TOgI36Fx+R1cqwVfjclI6kGf3wOqg4mS/JqmZMaoTT2DGr5frPNKs6IGDW1E0zGwGYRQebhoSFlPHyUhglmh3VeXuK41SYKFaPHa2F2i8+Yjob3xOyV2lWrdHkSxsPOS4Xag9fJ40sWbnhYMhXclHDu0WmJgyRvHbGG2mHJXPP6snNzkJychPPnL0jGLS42QbKWJGJlEHjpUimmz5whmrvM8LIrnZ1yzJYotCM6pSlAT1xYtfzMc7DBhKV+nju/YAQ8PXXiRLmZY/MGu4x5PWye4vytqatFyeUL+I8/P4Hd+3YgM4sZsiHhYjty8BhmzZyLMSPHguFtv9UJl2MYnh5a/OObzzBj1nRRWqlpuIpec6sEPseOHBbKiP946u8ICgwXYHdjcz0+/uR9zJw6GaePH0JfT6fQirBM9+7bnwjVxLKln6OqrhJ5Y9KQkBaNitpS/C+63gO6zSpbG34k2ZIly7bce+9OYqfYTq+kEkJCrwNDCTADw8CUyzD0OjADd+bOZQpDCWSAgaGHloRU0hM7iePEiXvvTbZkW5It6VvPPnp97/+v79NaWY6t9r7n7L3PLs9+9rJlS9Hc1CH64Paqrubac7WIjoyBfcQpOrP13vuQkpoqc0U/+fQzxSowswAHf9iJjMxUdHQOoqOrE6tWL8Te/V8jLs6CK1Ztgn4gHGlJuYhKiUbf+AB+qDyE46cOY8XCUjjtDoHNNDW3oHRJOex9TiRYc4WXMjQ6FNvf+ycsJgbXNqxZtRo1NZcwOqIGg2dlp8BgmERT43npGDf49ND5fWhtbMDeA9/D7RuX0rDb5cftP74LR4+cxJ13bxX59vvYbBMsVY+pKT/MIUqnqYMhIcGCdSYrP0f50f4wi0y7w70nQz+dKJIx0zakZ2YKHpfBIIlmbeFh4owzy0bZUPhDo+oU9ygSZO6Jli2jfAusY9gutoAPwo84ncBgUIEOv4/vo91i4KYc//lIS4uDx6PmwVL+zpw5i6ZmwksM4kQy0AqxhCEzIxs+v16aCx944AEkxMcg2OBHS0udNNgM9PehtaWz7d+ffnHz9ddc818FRTPmdfX2+CanfHraDH4OAylmT2m/eG7Rdp09cwaxUZG0B64dX+0o2b79L3Xffn2gNSkpOc0aEy33gDF3f+nsWbHb3t7+3o6vP/3P800Ngw889LPHZxQUbLFZQkODPb7g9ubWdzbfdcM9X2z7+KW/v//W1zNL5tx580133LH93fe+fPb5ZzbvP7DPl5meph9z2hECr/3gnt1/fOjpJ5/9fzll2196/h/LNly7xeMLRmd7R5PZYgo6V1W1V5dRFuPnTTS2NyO3KA/FpXPR3TOA7/cclSh67WVL4PE4UFt3DkP2IYyNApa4cMxbME8OkLtvuRuffbgDj/3H8/jdc6+gpqoa+7/fg+pzF/D8c8/hg39uFyDgLx/+Fa65+kasXbURlrBw7PjuM+w/tB8v/e4PEjVbzMFCOkpDytl2K1eskJmM//XHV+Uw+Nn9D0otn9km/v7tt9/glVd/j7NnK4TtmQgajn7IyStEdFwM8ksKYLWFouLsSdTVXURrcxPmLSjEjDm5GHENobWnDeOeKYwM+7ByxSrMmpmDXTu+w+zshSjNX4D89BnQ+Y3ooSB0tGPTFVvwww8HUVY6Cx6vG3967b/R2NSKB376MCpOVeJsVaUcro89/ihOnDgmhwuNu94fJODuvd/vx+HDR4WM8NFHH5NoPCcrFyeOHZeMD0sgDQ11eOOtf+DI0UMItVrFKSG26vHfPibKxi7KgoIiOOwj4tyQ7PHTLz9CS1uTlFNpOFevvUzW8N1t7wkB4+LFyzA0OCpluZTEFBlcTkqM8vmleOqpJ8BpDjx0WLr73e9ekrmdnIVG54SHUEtLqxzijLqp3BppqtY9xsODxofZIjot4rxlZ8ue03EjZoAOCLnbtPE7MhFg3wG5zpVLl0n5jg4R952cWexs5KHMz2LGiocUswOMjhnt0SjMnVuKLVdfJQcSHY7c/HzBrfH6mK1gZo+ZMb6fToDgtMgTRUsHwBYRKb/39feKE5AQnxjoPIpVHU/dffKeOfPmSsmFBxvLvT3dXZgxq0iMj5Tqhjgk3ayyaWGh8t09vV0yEJtZMKPBJBQpPi9kjxXQPVTWjFktyoyWwVKDsl3yjw8BnJvUYc8HD3SNPkJhRExSOqfDw3vhvTPjQgMZFKwMqha9DvQNirOQnpom1Ch0BDjj1O0an8aT0LEhbxFLH9bQUHGQ2bjBQ5ARr4Z50zBTvAYeBnzwgKDDxX3n92RnZ06XQXkfpGLhfZHSQjJHFksAIA/YbKoUSueVZUXiJtn0ImXcYEURwlL61CRpHwjUV/xv8XGKwV8j+yX7OD+XzsyYSw0657po9B7EVtIZnW7bZ5nWEKRGHukVhQaf18qxXGti2jS6Dt4r95n3yc/genC9tZIk95av4XNaeZevZ6ZRGxzP59jFzY437h+JVbXpAmx+IDGzzDYNUvx2HGROOaMsHjp6RGxyQ3OTDIwmRQPnPcpw+WF7APsHORApE9IJbA1DUnKiEIDv3rsH8QmJskfkHVy7+jL0dXaLHWe14tSZ0zCajaiuOQWnq0NmRqYkZ+CKyzdh93e7sH7NlYiLyEBiQpqMbaIeUs+sESa88uoLuGvr3XCMeFBTewmOsT60tjbhu53fICY6EUmxmdKxXVCYiwMH9uHggcP4zaO/hN4wjqbGSzJqqeLEKUx5vGhuaIbep7reYzJi0NjTALPNiDVrLoNFH4o//unPKCotQERkFJLC0lBx9CxsUbGYV1qOVavXKH4tq1mSCTt2fIaS2UUompWHisrjUkZevnylBBzzF8/Dh5+8K+XIpXPWISYyBU3NrWjvaYPLN4quvkYYzeNISU2CfWASjfUdKCrIR1HObIRMxaCjZRBt7b1Sqs/OS5dZ0SypRsXEor2NGWsjyssWKYLjzlZ0d3ZhbMQunF4xsdFwuUfxtzdegS3Sivq6ZoSYQsVJWrxwGRYtXCKs+jqwEcSCKeH9UkTSlGniwqiH4bYIsdXSjDNsF5vL6zl3vlpeR9mk/FEmKN/ca2awWO5UjTkqYyy6FrBpGi8faVoYxKtMGaEEzKgza81Rb8Nob+vAQF+fdGD39quOTM1hK5o5E0HBBpm9Gh4RBr1fdVyz6kL7wEQNdWV8wim2kMEZbSZ1is1kzPYWFhbI7E1mNpmI4D+73SFj/kgkzhI/P1O6rgM2ijY2l12izlG5P54BhO6wfMtS9py5JXjst49dk5ycdOXCBQtvz8zKAeuNVrNFbPmpUyc7vFOTF0KsoQMHD+5/s7q6avTWG2/9e15WdpnRoB/84eAPD7jcrqHieXMeO3GqMtjjRUZCQmJY3+DQ3hkzC+I7WppH4mNjshaWz8uNCguFd9xZUbSkvOz/5pg9edvNK+2+UHe3217/8ccf9z981882XX3ddX/VXffIGj8B3nFJcTh7vho9g70Ij4jBFRtuEsU5fvQgcnNSEBsbioF+Yk9SEBkdj4OH9klWJSwoFDXVDdh6x0PYuG6TsC5fvflKpCam47XXXsP2d96WTX/nnXewdw+5WLZg/sKlGBkdwP6D+4QlnpvONCPJ7X71q18JqzPLRSwFMWOxe9cu2fAZRbPE2aGjwHLI4gULhZJi29tvoL2xFuuvWoO+oW40dDQiMiEKGzdfiZLZc/HZpx+jr6sTZ05cgDEaWHfVAkSnxeIIZ7AN+OBxTWHD5WsxK3c28hJK0FnXj42rN0nas6O3E0ePH5EsELtUFy8qF7JDS3gE7t76E5ytPC8OB52SwsJ8+PxeIXYsmztPjOXQwLBMI6g+ew7r1q1DiDF0mjaAVBQF2XmiXJk5WaIsn37+idT3CRCm109CXY44+vXDv8RHH32M+BiWOQYx1DuItMw09A5149bbb4bd3i8YBg4U56ERERYlWLSS4rm48457JNKmkrIcxSkGX3+9AzU1F6bLWxTu0tIyKQcSRM4yEh01DnLnwUKCWSo4yWupoCybS3Zj3CNlEDpQNPZMG/N5OkP8XQOfM3rjIUEl1HioBHcw4RHnhNdNECu7yBKTwtHfPyqZJB7kBJPyNUcOH8Ujjzwi5Vx+97333iukvpSfuaWlkiEgyJhKzkwYy0Eb1l8u5WAOXhdMUoDPScM48FqlY1AfFOh2UmN6aCBkVE58nIz2ovGiU05j8c23XyG/KB9zS2YLsFcRxE7JuhMnIWWBsTH5yUwSD2LNsBFvwusrLJwhGSRmRXldNGbcb62LUcMRscOWhoXPU/a1LiYFEId0EY6NORXea3RU8H3MznCNjSYTBgYUka1rXDVkhIVaxQDSSMph7/MoXrRAx6fiEguXNeB3cRYlv5vOMCN2XgONo/Y3fjZln/fEsUecucc1slos0uXF6xTHyDOJCFs4oqV5Yxi2cJtkTitOnxaOrtSkRGl66O/tAXScdqEXR889PgGTxSyZL36OwzEu48XYiCTRvYllWL+sAa+LLP8CXA6A9/keroXqZGUjg/pdy2j5QFZ/lvcU8SuvV5WNiath2ZklrkjRAb5OoyqhbPA1zD4xwKLsqTKiYu7nZwlPGUutgAQqPCR4MLIMSB4xOk6+qUkJePh6Zn1ZduT72JHGQ3J8zCWHDv9xT/bvPyh7QT1hVpDOBbMi7DLl+5Vc60Qf+S8tI10aK1j2JqdU5ZnTKF+wALW1dZLhHxkcwpTbjZ17d+HyTetxouIYDh7aiZSMMPj9bgz1DiExLgXJ8Wm4/dat2PHZPly15XrJoIpuhxhw/MQRvPzKs5JZJ2qBzumZ6gp8t/MrsZm0KdVnasQ2ZGQm41TFCSxbsgb5BTk4dXa/lOOiwmPR0daJfbt3obutC6nxqYiIjoLb7MUPpw9jZlkRcrIzUZhagBee+z2KFuUgKycfm1ddg4ToFMBvgMPpwoULF5GRlYUTJ48Jw39UdCgyc1JgH2GZPUv0i2cKbcjQyABOVx0XR64gZy5OHa/C+bMXYLaEYPmKhei3t6K67hDmzy/D6VONcAy7MDO/EDlpBfCMBGFmfrkMTOdkhgs1p+GcsMPAbmBwSkawzHImOXfZ3AVob2nH8OAwUpOSxRb09/UiJ4/3qMNvH/u1zPQl1UqQzog77tiKDWsuV9CFYafs/aW6erFjDCJUJjdY2V+3R+SJekkZ0oJWyin3n3JNvdDm2jJ7RDujNcWQZJsyqQWEvDat61P2N1hlnKkTGikxsb10zugMdrV2iL7TDmsZZH53XUODwC00AlrCYxS9R4/oEDPV/HxOF1i8ZKHIvNyT0YS//e1vWLdugziY9Rzdd/iwlDb5/ik/JDlDcvfu7i65ZwZRvH86vzxHeD1sCOPfmInmOcQ15L0pmM9FHNx3YMeSJYuvnDlTdS1zfOEbb7wxlJ+fPzExMdFWV3vx32lpaekrV6y4xjEymnrs+JFGa5i18pHf3H8D9fnoD1Wu5JQ0U9/AoOBg33zrzW9379y17YEH7385Nioyi+sWY4tAZJgFne0tx8pWLp6eSPDcvfde/sTrr3/7vx21xx96fEVNbU3DksWLbtNteW6ln4chwd6OcYdEq0ZTKBoauxEXmyhknKcrT2JooAvpaWlorO1AZmoeRoYdGOofQkpCCgx+I3yTQXjit09h21tvo7qqWlifg/XB+MlP7xXurM++/BR///vreOH5V5GQqKJrRr4c+1B15qxkWTj4lMzh99xztxwgTz/9lGwIuxMZRX7xxZdSwmOqngaIyhvsM2D2nGJ8v/c73Lr1OujDxzHsGcDBE0fQ3TWCuGQbbrv1VsEWcRZkhC0aLV0tiEq0YW7ZHJw5VYEQvRVwh6I4dz5WLtiIwe4RrF21RhxDcpv9/Bc/w00334A5c+eiraMTKSlp6GjvFhAuMw8sffFQYlt+aIhZBG/vvu9x8803QAcffvGLh/DVl18KADQhLhlz55Thiiu2SEclphT9gM5gQEdnu+CcyJ5MADK9ex62dEAvna8BO2A4PzMqKhoRlnAUzynGwaP7MeIcRktzIyoqTgqujFiTysozMg6FnDcEjH74/oeizMx6dfe049lnn5ZUsmBWhoaQnpWN4lmzce2110u0lp6WIYcNcQxcNwoznS+mpBn1E1slWZ9gRc/gnBiXw4gOBA8PKjp/Z0mEBoCKo4HHtY4ycTBCQsVwMEvIkR58Lw9npqs5YoqHHZ3VqChSD7hEwV5++Q/YzK7ev/4V9z/wgCj+mvXrhL6A5VZmIWouXJRDk3IjQO8pRUArGZZ4JWc8pHkNPCxMxpAAkFqNGiLLNR3Bju52kTWWVPfu3SN7RXZzlih5XQvnLxKDRaC/mnk5Ns0jpvFi8Z40KgtysvH+Wcrm5x49eni69EgjIs6NAPgV2SkPXK6ddtjzmmn8hPvMMYpgg07kkHvLUSoscZBFXutYZIaU/ydPm9Zdyp/EZDFL5/WMy7prES4/u6+PY1pGxLGmweeaUT9phBmZy8xLk0my4VxLjeOM+CZtaLp0ogapfeehQEAvu4aJgWjvaEVWZgYmXG70DQzgzNnTGB7ol3IeU4qTUy4prYaYOb4qXPaJ98UsJzGjKpMYBENQkAzeFoyaV41v0RofWNrVSGd5qEwGyF253xofHdeBzjj3TzpNAx1ofD1lha+lEycNHSSctdvltQy2eIjRmPOA0zpa6exyzygHCsAeIg4Rn+cBQ14m/o1yw2yeouEIl8OO6yR8ap4pdYBYQ2Vf2bWp0VuobLVLwPjynJ0kzuMoKMqXxhxeL+WdThltED+fDrrs/zhHWHFGpxtFM2eIU8X7Jbfg66//DWXls1FUnIs33noNmVlJ2P7OGygozENBNptxBlEycx62bL4ef3ntH/jlr35DsyVOKjOZnJTy7AuP4brrboAx2CqYKGJqv/n2Szz55BMICjKhta1XsnFmi15s+s03/QgdnW1oaK7GuZqziItKlgB2Qelc6Kb8+GDbB8jKz8XWX/wE9zx8H+Kz4hAXHQVHDzGu55BUkCrBRVlhOf61/V+YN2++8JaxhEU85t693yMyJgJ33f0jvP/+duTlZwknIN/DjDeztRGREQizWZCQlISRAQdaGtuRmZYt+8NpF/UtNYiJV1QxzlEgzpaIY4cP4O4f34PuVodMLSC8gJ2S1NvG5mbhvWPwSd42ZgQ5MYO4r4yUbCxfugqFuUWSjWZG2BZjxsBwGxqbLuHDDz4Uh/LqLdfhR7feDu+UcnoE70lWximfYAI5bJyOFfeTsshSJINnLci0WAxobe0Rx4Old+qqZvcos3PmFItDdfFivcg1Af2SaR0ZmaZ0EbmRihUz5qphRTXPKOiKypopG9Tb0S16QAJZzlam7LNcz+5xyjjlUEa3RUVJuZTNYqSAYraQtnxyUjmV1Iv4hFj0dfeIXJFxQDo6LRY58wsKZ6ruzuYWubZly1eKvlC2qQO0jzJOjdNAhoel4kIfgoT0tFG8F2kE8vtF11lVkPuzqu5ldpBKAoCjqgpypVJy7ty5kejo6Ag60tRhvreq6sy2vNzcHIPBsJTgBS/R4WazFtBNGgyGYNL1cAPNbGAJMaK5vna48uTx/1i6aNH9BTnZJbHRkboL56tPL9x0+Tz6Qc/86rcbr732hid37d657RdPPvJ3XfINEX4qu4wi8bgEpNnZ1YUQcwT6egcxQtxV+XwYg3Vob2xGtDUa8AQh3BiL82cvikNigAGN9Y14+eVX8YeXXkF/zwA8bh/uuec+LFm8ENB7hfSz5tIl9PUNwhoWKYB958gEUhISsfvb76RkxfT3ZStX4bkXnhVFIBkh8URcrDXr18pCkpKCAsGh0RNs5x0Zw8mjR5Ccm4Lb770JUxYHKi4ew7hvAgmpCXB5J1FTcx7ZmVlIT8lEeBhnE17C6dMnkZ6WjHVrl+PUodMY7TLAZk6Gf9IoLdxFRTOFVfmZp57Cpk2Xy3y35atXwKQny7ULpysr1SiJ/j7odToRMEa1fT09YpBVC/uUDJal0hTm5QsuqrdrABs2XIHgILNEayMDQ+ghrmOM5cg4dPf24Fx1FcbGJwRDQY6vjvY2KVvQoKalpIizVDavVDAou/d/j0F7H5YtWSIM5/zOrVu3Cjsyx2MRh8fMh9FglGsiCSSHGJO9mcbtnX9uF8Fkee3BBx9SxLxz5kh5j8aL2DSuNR0XxdCuog1i26iMLqdbPjcuMUENVI6MlIiFBwQNAp0yCjoVjJGKVmriZ9HZHOjpF0VnCbOgIF9GJXGfObeN3xkVRQZ0KyYmFPaGxonPk9yW7+OQZEZHeYUF+OMf/4hbbvmROGXHjh6XdadcM2UenxQv68trpTzRgaOS0WjwdTHRsYGyW64cbOQaYmajpvaCGGnithoa6sXgnDlbKetM47V86QpRWGIVeVDSoaQB4zrQ6WKkxuf5N8EmBauRSHR8NaPI52kw+X28XjqZxAJJuY+s/zabGETNUaAx4v85CopdhQN9vdMUEix1MHJjFlvKkUFGuS9izxSRqyKXtZg4cNyO4aE+wRhquBIVsZrASQFacwDXjQ8+5w1k2OiMyD2RfbylTe6V0Tida+oCHToeDDz4Wf5lZMxDhQOzBW8YHS1OCjMLI6N29HV3iUNL0Dh5DJlpI+aJgRsPOGWAISSsZAdn1o52wBSsuMnosFGm2JDAdeZnCQ9YgFqEhyX3m2uuHPFYkfu21vZp2hPttdxXfhY/l+VEGnmtxExHnXLMzJfmZPH1lGXKOzNgNPrcS9pV/o0OAJ0zygc/h/vJA5MZm7KyeaIf2lpzv7g23DveH8ttfI82folO3P79h/Dpp5/K4HGWsYgbYumF18zX8RClUy96maACEO7JjFkzp4e2y3B0o0lsPHVt2WULsGvnZ6g+fxKbrliPTz76DPD5ZaRcekoaIm3xWL9uI5zuCdhHHHCMuVFePh8VJ07ifPVZHDi0VzJlMdFJ8v3EyDa31CMy0oaUlFQBcDc1NaC1vQ4WqxmbrrhK8KFtXXUYHhlGfU0LKk9WICbahn++vR1mfYjs82QI8Munfg1vMJ2EUITrw7Djq6+QXpQqh3mEMQxRoVFweybx7rvvYWbJLPT29Ms5ZiRGIMWaAAAgAElEQVTmcpw4PyOKigukpH6p9qI4C9yjG2+5EdHxkTh85AgSYxMI0UdPV48QmY+MOCRD1t7dJFi3K9beiDklpfjg/bcwZ1YJ4qOI51Lgd9pqa2gU4hNTpOtXyI8nRkVuEuLiERpixejwBGbkFwulB4Nqnl3GED8sYXp8s3MHai/WITcnHzdefxP8Pr045wTTczYpcVnC5afXiy5Qfjq7u8T+snRIp4NyR/2jTCtYhOqkpg1htpJZeeovJ9NQn5lRo/7SdmqZfcEyBsYrUcbT0hLkXOC1aLQ7UiYN0N7IWDhzCCY5VQGqmYmv4/6fPXcucN40y/f1dHWpRrGiItx2220CxaF9SEpKlOujnZCssm9KYTAv8LkknD57VtYxKiZGdD4yJlpGmhFioWFbqWtcG16z1kTDoIx61dGmuk5JDdLU1D5NrMx14pkkEJCgINEPjXOStpVOGh1M6iltGW0nnTxW9PherjfXLyY2Xp4TDse8XDXKzeXCQG+fEAlzf0gLZQkx4dtvvhotyM4N5xxrViz6+/ub9+7b/07xnNmr29vaJ8IiIsJyc3LMuuL78/xah1Np6TzBvxBEfab6PErmlKOtjazl40iOS0BKXBys+mCcO3YBf3rhDYSHRCE5KUHKYHfc/iOZTfnd19+LgFZX1wgXDqMbdvBUV5/B2erT0kW0YOFyBBvCseXKq2HweBEZYZPDMSklET+59z7MKJ4h5JzEEHzy2cc4dPgHBIcQW6FXJSg/o2KDUCOYgnUYGbNDZ/DBHGHCklXLsG7zajR0X0RTTyM6h9rhC9IhMi5WuhDDjKEoyMjDsX0ncHJfDSJjgcSoaMzJXo787BJ8/sWn+MMr/wmDPgRPPf4c7rjlHmGi7xzowMJlC3CxqQ5//vN/wsgSi98nGAgB1I6zu00v3ZTSOWa2Yud3ezDQO4x/vP4W0lKzcODAYSH5oyDQ6+fQ146mToSH2xBui5R7Y9cMN53YMZa2WH4ibQNT+6RQSElKkshBuijj45CYliSK1dnVLoBLfj+B/mvWrEFiIktPfhQVFkh0tHPnfsG7Xb5xvRySQ/ZBhIZF4LXX/irKytIJBYpZMmbXaLhZu2eGjE4IAcfkneLhFSLA3G5kZuQowHSgY44KQiXg62gUqJA0EhRoOj/MBtJp4z2S5sMcrGYMUsESExMEj6WAyxCZUGzpOsTFcQg6MOmhsWnH2BhBq+2SUeB76RQShM3uM42OgYaJ10KFZaZMw1fwerkOjNgZvVHpGJlt2bIFcbHxASoBu2QkpOOR+KFJFzIzM+R6LtRUS5ZJ6Dv6B8Sg0IHlfdoimZKPlsOPBogZKhofwbMRIMtsaULCdJciDYnWJcm1F4fJYpGyGa+bWS9et1YC5b3SmAiwOyIcVkuI4JL4+TWXLiIuNgHzysvk85Uj5RSjphyWYMTHJUwbI2baPG4HGhrrxYngOvN7aBSlPBYYr8T3cq+06+Hr1Gun5NCmA1s4o0jWQCtZ8554H5RzlqG1+ZvhYWGyHpRTZkIpt8zYsrTEzttdu74TR5zRpsXCaNwoGTGFZ9PLGprMnMupyiz+KTWsnGvO7+rtVXx0LClJFyvpNryqvV8ZbjXWycxMXEiI4HA0gD/XQMPhKQeWZcOwaZwcX6+N2iI+hc6Oks04LOLoL5dbKEsESxo4JPh/ronQVwRwpjxsKEekBuJ903nj5/D7SNfA66EO8CfLs0KtYbHI5467PXLwsRmHtDBXXnkFwiOs0xg93hv3mRk2zr6V7mGH4gebPXeOOMZa40dtfSOOHD2Fghn5KCstwv6DX+NUxT4JIG+85sfQ+4zo7GhDTGQMIsLioDcFw6v3wD7mgC0yFieOVwq/5MrlS3Hm9EkJ3goLSlRQMT6Ct956XSYIlM+fL5ivvv5ujDj7sXzVcuHi8ky54ca4BLEjA2M4W3EW3kk3SmYVo7ykTJj6U/IzcaDiB5SUz8SXX3wGq94inc6hsWESeJj9JrzwzPPYevc9uFBzXgHeAdFl8mkRm8eAip261jCO73Kgta0DM2fmISk9Eedrzktz1MZ16/HD/oPoIKm5LRZmk0X0hGuXEJ+Ge+/6FRzDTgwNt+PSxWosX7wSpytO4/jJE9iwcTMWLbhMbIjL5cSJiqPiqHLvvO4g9HQP4/J1V6Khtg5XX7U5wJ9nl3FMMfE27NjxhWT4Z80qht7PbvFeCRKpXyReljOA1Qm9XmyukFbblPO1eOEicc40B4M2h9UFygj/RsdJK0fSsWPALY1DLpe8r7h4psgeg1T+ZFaWzgjtAGEJHA7uck2iu6dL7AltEZ+nfvO1FhO7g1VVhLrDxhs6vHwdzws6f9QTBjDETt9x++1CPstA5aGHHpKZnbfeei3e/+e/xSGk3PPaqTM8w5hJp9N0sbZWzk3CVJgtZoCjwSt43lIv+ZNJIgXjUDNr6VRpQY0WHCuKnwDW1Ke6oblOYltMirA3NlplkiUbbDKJjFKvVIBul7XjdVJ/FVTBKXNGWQkRsuoBNX6PGWzeU0Q4HXO7NMU57OyO5rB2A1IzMoUShOvHz5TzLu3WZD9ZdeNiY1Fx8oQaTLtogZBq9g4OY/GStQIU7+3qgXfChcL0DFQdO4eH73kSN1/zY3z+2ScIMQfhpRefwX33/RQb1m7GxepLcqiwQ4gdhbt27UTNxbMyHkgfpMcnn3yO+fPX4vprboBB70dDXS32Hdgvhz/bbNllxgiPU+33H9iHcYcdMAYBHheCQonX0OOqqzbD4RxGU2sduvs7MDruQnp2Apo7erB0VRkKSjLg9I5gyD2IiHgbLtY3yaR6zvyKtcZh/cINqDpVif279yIuIhxbb/o5DF4jfji+T4avHzlaiZTELNxy7R0SKfUNd6PXPoCmtlYMDPYhOzkRB/fvR1tbJ4b6RwTsWlw8SwCDNO5FBTOlndlsZDTeLdgA1sl1flUuYz2cm19VUYVFC5dJM8GhHw4jPjFB2o/JDUZDzFT1lVdeifjYOJWd0ekwd24JyuaVY+261YIbKp1fLhmsw0d+QEtjE6655hrBr9XXN4phyMtLE6eMzQJ79x4WAbNFhEkWpmTOPOzevUeUlIaAkRBnjFJIedgwyyYtxVA0BQR7SnefJUSIKhm10AjTGNBoyDDvkBCJaqlYNAhUVjopUsYbtYtTRuMZZgmViIFKwc9g2WRszCOlQR5UGrUEhZ8lY0YhZGBXHXnj4mxM+aZUdOeaEGNlHx4RYef3aYcolaSmtmYaEM9Dm04jD9Y9e/aIkTp06Ig4Z9dcfa0YIxpEGjdex9mzp0HmfL1eJwcgH3SYBWsxpbi3aHwEwwBFQaERpJJgkU4DSxqMcKMiY0RpuU68DsFXcDj1wMA0iJfXzXXnfRKrIZ1Y0uGnBolzPalfJIwM0kFS5O3tnbCTDLa8XAYrK2eIaX2V4dQ6DZnVZjcd0/rOMQcm3WPw+zkTcgrRsdGwhFhgH7XLjMVJ8p3pdJjyeoVhnNkoygmNIR/M6vDw4p6wrMnntGwQ95pyzr3gejBLwutJDBwubDJgZp6ZRQL9aeBJx8BpFcRJkepAZ9DL3xVHXahwt7E0J8Y3JUXWgAPK6bQwa0xsGdeaXa+cCEFSXsoy11FA8wbSFRilW40GVEYQTakInYaW0S8NsZbZ5ZqxPMXPFzb0wOB3yjn1QxsgTqOrkQTzHjW6FF4jDTllkQEGn6Osakz9lJnGxnqVQfR6Ra+SUlJlj7l2ss5+8qeR6kRhA0NCrWI3WDG4+uotUv4kdxwPIj7P9zEA4uHAg5YyyixmVbXClPJ7SFfE+25qaUX5wiUoLpmBN9/+b6SnR+PC+RMYd06gdNZy3Hn7PYiLiZKMTVNjO1LSUzHk7IWNznRvP1588SVsuXIzlnBGJItsMnHBJcGdc8yOxx57VDKBdIwqzpxGaflcLFkxH/ZR2g0Xsgty4HAPo+LUaaxesh7/fPc9HD9wFBk5yZhXXIqaS7VoZdNMZAhmzisUvGZiWJzcV/9oP2644SYZGM4sF5uWeECSa4+BFB1/NsnQ8f3Dq6+ILg+P2tHW3oCEpDiER1jg8rqRnE67MoZwqwV9nb0YGRwVMljvJORe4qLj8ZP7HsKKZRvx9Y6vYDBMYHC4C1WVVcJAf8XmK1FatkBGFHLfP/zofXR3t8tg8JMnT8McFC0O7YJ5CyXgjAgPhXfSg/SUVBw+dlSGizPTyQ5y2v24mHicr76A7OxckTEGIrRBvX19ci7yOy5euiCZMtrqeXPmioyx+Y1nNx0OyhtliaVCLRAl/IBnAh0lZtQo25R5ZvUoN3RciJsmaThpgpipEnlMSJTP5bQHFSj3y1rSURFoQlyC6JTVyoYZ5ZRpEAtNP/hdTBTwfD9TWamwtgEexqGBQVx++QYc/uEHuT/KJ3WN5wnZBdyTXnHgWtpap3WHDS6DA0Py+rq6Binp8hopfwyymEzgGmhUQELl4/eLDeC9qqYyBU8gR6rWuKS4D9UkE2agtSQFdUtVNRSlB9eN9yYd4Hpi2pi5VHCBqOhYuQdO2+DnNTQ0SdWPOssqAe0a750YNhl1x2ka0eSZC4VzbAwm4nzXv7jO39bSLIOe05PJy9UkWZSSOcXY9u6/sGTpChmhQ8W5bNUKnDl1Ak21Lbh5y3349c8fw5133C7+UndXK3xTfrz+2nYYdMG4WH0OPpLE9ffilVd+j5HBAcEJZWal4NSpMwg2RMAQbEJDx0U4h4cRGmuTg2zBwkXC5ZSfz3l8Qfj435/i/IVzuHjmHILDLAIYpnAQU/TNtzsQGh4MW1wYUrLSER5rhTkiGI2tlzA02AmrzYzcwmwYLSYMu8Ykuhuxj6OtsQOJtiRcv2kLxvr78K9tH+APz74KCsg77/0dljALHBMeuF1TcDkmRfgj48Ixc1YJ+ofG4LS7YTGECZktM1tfffsNmi/UypzKsJgooWwwBRlFWX50y20S6bCkNncOS45Z0hL81Y5vxIBmp2dIF1l1zQVxojggmN93xZWbRaG++OxzyWKxE7V/oA8FuTk4V3VG8FRU2qTkVMG10LBfqq2RQ1nmnWVnwzXhEWO9bFmZ8HBdutQunUR09OiYjY2P44rNW7D/wEE5uLjmPKjOV9dMK5bGNE48CJ0OHngUWn4PDzEeklRCOm5UDEZeNBwEuPN3OmFUYEYAKhIxKTbocKuUfzkDMjyU9AQcKq14/IKNBsTFRQZoJQhCtWB4aBw2mwWjox5YrcyuudHV04P+wUFRvrYONZmAmRA6tEyV0yhR+RhRNrc1y3WxVMNDikabf6djxvexTEslpeGSkTq5+XKdVCyZAedwwOEcxaFDB6cVW3FReSRzKVmo+HhZC76ee0vl1cY7aWVbGgYqozDPBwXJP943y7JcG22KAF9PJaczqJjyHWL8NLoGvo9ZV2acmAlgFxzvg8YsMydbDBBxoh46b8GK8oIM9nTGiFtkds3lnoBr3CHgeGacXJMueD1eWCOs4jDbHaNCNOyFH7Ywm1BHUE54HUK34dcLEzyvtbunR+SR9y/UFgnxYsR4n3SqwkOtIj9cU2ZMBwMRcMWJ40LtwWsngJjXyqYKrjezjtIJJh2UWicpx2zFy1r19w9IZCyYssA4Kd53XT2bElyCe2RXrYrgFZ6K10Bjy4dyqienjT0jen4uH3Rs+L7eXkVzIuNuJtXUAM25kwMvzCr3zed5r3TEKHvSkZedLe/Ruto0x0kjEFaNA+7ppgAGQcyAUv60g4SQCMlMhypnnBQj/Hw6+aRzodHhocdr+d9NBlwTRY1iRliYBR0dvQIFEYiBHAJ0vtUYKBdnMnY04fvdO9DV3Sw8kWlJ+Xjg3p9Lt6xgRh1u9PR3wcPMVkcrHnvqaWV3ZhdLRUTkymRGkN4kwRgdYnIulpaXIScvG5fq69Dd24nE1DiEWILlIG1obUC/o1uGko/2TeDQvsPS5JGcGI/Llq1GUeFMdA8P4ujp49Cb/QgKBnQenZBNswFrzeoNWLlwHba/9U8hVL3hxmvx2mt/Dow384mej46MIa8gH3duvRs333ojBga7EZ8cjXmlxXBNudDY3iHYR7MJSE9Ow4mjZzA55seUW4+4qETccuOPMbtkHn44eByrL1uOptZzeOPNvwiI/84770ZeYaE4KZyRvH37O0JVxPVbt3oj9DozJhwkuLbIzEmZxNDdjkhbOExBJkTHxoodTkxOkT3mOUGZoMzSjmkZXgaL0ukbFydk5ORf1PBRLN9r824pB1omlJ9H54u2hs4WHVX+X6N5ofzQOaGsMZBR3eNh4pBpHZzS+BIIWqxWzphV3ep0erTmk9QkUn4YRM5pxxicEWbA6+XvGqHyt99+K9eTlJAg38V74j2cPH5cHGJWD+hY8lzPy0vF9/uOIjMzXZxS/p0yZqBzX1EpesvgxuP1wTHqlHWi7aXO0lbyeWbSNfujlXOVjVHOpNZxLV3oY2Pyft4HZ9WqqoHK9FOv1ZlEHLANnZ1dos9SKnVPiB3l/2kH6PAmJCbL59H+sZPXFBj3xmth1kymdUx5Zd25B3TSeS0Z6enilDEI1s29d44/IoydlR0C6r72qpthDQmXQ58L297ehf989U/o6urBtrffxG9/8yt88O6HCEYkHvnFo2iurcPzzz0FW3iodJcsXrgWN1x7M1zjo0IeWFF5Eu6JcWl5XrlqqczSZPQaFhaHvt4+hCaEIjohWj7f5/Vj7dr1wrzMTku7fQQf/UsB1JkePF9FXig/7rrzTrm5E6eO4eTRo8iYmYkWpleNfiQkRyAxkbVuA6a8E0jLSEJLTytmzCnB4IgTPV2jKMyehfqqetx63Q1w9vfhy08/wbKlS3Hy+BHog33o6euBX68XQW6obxIngcP3Ojt6kJ5ahHBLAkpnLUVERBQGh3sRGh6Kl1/8g1yjx+WBd9KHOSVz5f2RNpuApFni4b1x/qPPqxcesP3796Ovq11RTQwOCv3F1q33iqCRiJVK9NWXO2Rw+Ov/+DvsgwMoyM8VcDjT2nSgTCEEKnokaqDDwQiHhpoZEo3jiYdmYnyCCA0POqZJqVgO5zgSkpKldErhZJREDIsirx0URaER50HJKI8KzewGX8vX8HBg6VWLwKkcLOHSGYmLUWBwMuBr42f4O+kO6GDwMEpPiSGnnzjvLteEGAXtcCVVl5Cb6qngXlF0KnN3Vy9mz6ZCA+2dPYLHI2/Tru+/lwwhZ+/R4WIphSnz2tqLikcsPUWcMCFIdLtlLciwTaeMxoL4Pq18KKl4r+KDo4JJ2c5sklInI0t+Hq9VA5nSaGhGjQpPJZVsRUARNV4qje1enOkkhb3htSjCUTXmiHvD7+M6kAePzoTCGylqCBodliBofKXsFeCO1rI5kpGLilTEqByWbjJLZkxj0aexZlZxyu1RxtQzIdch/HUjdimLh1hMAlA2GPUY6h+WTAedbJIykoiVSDJmRgQwH2wE/F5JwbOzlhgwZgtj4hJkr1lqIN5uaECV5bUuMUIWaJh1Pr8AhIlz1BwiZiTFgbcoqhGtBM09YWSpnGWFDWOkyvVkqZzM+yyh8r754HqzZML75IxIrYuVxMp0nrh+BFwzi8e1pR6yEUawirkZ8hkdHf0iTwx0tI5YDRjNg4ndjc7xcXmPanoImm52oOzwGrTDVaMe0DpC+Tvns/I+tAwosWDcK75H9MlgFJmwRqiGBzL5a2UOyicxdJyaQIfW7Vadp7x/3g+dAH4XP1PLjGgdvCIHYw5pptAHAS+8+BxS0hIRExONpqZmrF+zSTiwYqNi4BhRnaAjDjsu1V7AW++8gaXLl8lEl2+++wbr169HDEeS6QyY8vjFCacMN7U0y96VLyhD70AvhhxDOHXqGNZuWIvc/Bx8/vWnqGu7gJKS2fjs3R244bqb8eFH70rmwT3qwo03/QgTzJR0NqOm5QLWrF2JyJAwVFacwYmKUygpLsUtV9+BJ3/7FO66+zasWLEEjz7yH5LloMPEEUV9A3Y5UJ944gm0dTajZO5MLFhcivMXTqN3qA99djuCTAZ4PSOC122p74ZzeBL5mcX47z++joG+ERXUNddjyjeGr7/9SDoGN195PXR6A7x6P5pbG3DgwE4BnMOrx3XX3ozUxHzUX2pGaEiYyMAUM9NOJ3KyshFuDcfRI8fF9rARh3pH55/2nlkVBlK0Iwq4bpT1YKaY+1V9gYPJmT1VZXhiVjmZgw47M0q0ZbRftN3K3vnEFqnmFsWRR13Rsriqk17xI1I/GRDRNvH7tVFKhM8YjbS/bglMmQ3ng3LKKTXUB36PdP0Huo+lFD84KPfAmcSqu79URt4xKbB27VrU19fJhAHijnmOUH9pL7Kz09Dc1iF8epS7TZs2SpWCcB9mz6mP/C5CfEgZwoYXVnko+9QjsWeBBh1FtcNJMoqHkBUOXgvXgfqndUgLnCZA00PHkpheCeYm2EGbArdrUmwPv0OzBWxykYffKxhQ6uvklE/WkZQsDseEOKX8XHbu8buI5eV10E60NDfJ/G82z1EfeaZIR7yl0OxfuLQM6VmJOHz8BHJz5+Cuux/AI4/8BiUkHj14EEnxcSifUwb/pAu33ng9fvbAAwgxhOPma6+He2gAH//rfRH6nbv2YPs/P5fIJKcwA32DnTh0/AwSksORlJKN+JQEnKs5I11ig8NOeH16+MfcSC/MlihLItJR1TbO3wvy8nGhulqVDozBMqaJyEPXxJhEoUPDw4BJj5qGZhTkz5IsQVdnM4YHOqGDCy6PHQWzMxGfHoOuYbbahyA7qRhjfVMoSi5CRlIKvt2zA539zZiCE1FR4YjlQOeBYSEYTEiKR9/wAJgriIuOQ2dbL/o7htDX6UC4JV4Ov9jECETYQvHtjp3CvGwxhcEUFIJQczjy8wqQnZkjzlZ0FAHDdmSk5yEmOh4Xai6JQdy7+ytxos5dOC8dHxROlq7YcUrjK+3FdZcwIli8crgmnPjqqy9FYFgOTU7KkAYDZhlpgEkXQvAklcNoDBaDecstt4iysSxHIaeysBWYAMvqC5ekEW/jxo2ixIpxWZWIRN4ClALE+/D/GicMgfkUao1UkNmaGTMKUFNTK0obHRUpSsjDQdEJKOqHaJu6rvr6BqSmJSPMapYGcj74vfwO7f+s3lARGXUrx8yP3t4+kQ8S2TKN3dHei3e2b5dsCrNMFGpmYrRuQsULZpZDgRE8Z9XxmlgqY4RLvCSzfrwXvo9KpzptdKKMGjZIcxi4V1RwOqRcK6bYhTm6vf3/A8jXmN0ZaSrnTa0fH5JBHBlRSmpRTO+8Tg1cTuPJa+bzRMmrmYlFEsGylEujSYMomCmdIoilkmtrzdIGf5fuQoLWpwJDv/V6Ae7SsNGZYbDBlDo7oCY9HqGR8DPF75tUg7yFnHZCUvx01gR8zsjP64cjkNIPAnEXxBSSHNID57hLcKlsW2cGQvuZGBcvDRfMbHEteC9c54zUDNkXGi9eM0emsTVeo1cR4l9m7Px+GT2mOl1HkZiQrLqDrVbZP5a0NAoOHjoqQxQme8h1Gp9QhxIdODop2pBxZi6Y3ZBh3YHB4ww4tOiZhwQPOB4kvAatHEmHn3hGzlJlNpO6yuvn9WkdXVpTgTQ7SJOKOhi497wWyhJtmSlIEeWqjrcI+Q6+V/QgQOzLNePfiXETjGPgkB0bVRkOjWNNOrkpFwEqA80p05xOrdFFukjDLYiKtOKjf7+P0+eq8V9/fg3nqtlxGIe//e2vuGzlcuRm58sINhI9tLe34fcvvyzZlE1XbsCQfUCmgSxdvgSJ8SlCo0N5I7fa51/uQOk8pVeFMwrgmBjBp19+LgdiU2sjHGOjCI+2wGCdxOziEvQ32ZGTnosPP3sP6WlJiI0k9c8wwsJjYLAYUdt+QZyu8tmleHfbdvT09iMsNALZqYXoau3EfffdDaPJgHe2vSVNTKuWrxLeL32QGc88+7zIR8GMAqzdsFomChw7fhB7Du5DXEoyFiwpw+FD3wpnn2PYh3nFy3DP7T9HSkKONJJcOF+Js+cOY/f+L6EzuDCreDbyc8qkEeF09UlcaqzCxBiHb1thMcZgxZL1sFmTBG886R5BZJQVXrdHYEDxMekwhyiQOTsnmdGhvTSGKA497iUTFHSuaK8np7yCuTx4kCMaSQnjkJJ/pC1a9pxlLzpy1Bc6dffcc880w7426kijuaCOMbtJWWBAz8CUwQ1lS8P10qZRv5j84F4SE0sHjVlHfh/ll/LM7+Ln2cLDJWtFHB/vgzpJnWM3poZJ5X1oFQO+l9/b2twskIORwT4hw2VWNC4+RmbYEjtNuaWNpaNJSiTN5lG3KFPMFg4O2eHxeKUzW5tKYrEqeiE6s7wvvp66p2ytZdoB0kqZUx6P6DfvTewEgfrSfR02nflnmMkzNj4+GsPDDrH31GWt41WreIhdCpSOuZ+0ISprFyKUJ4JddTgVQa/bLRUK54hdWCd4Xii/xwRd+rwEf8HMfPiMExhjCcAYhyef+T262rulnOdyDOKtv7wGoxeYkZeNhJgofPjB+7jpph9h0/rLUVdViZrz1ejs6kPlmfOYnAyGz6CDLc6CxSvK0Tfchw7iKTx6jHnc8EyNC0Gh1RaNEPH+x6SVONigxspQGJkF+OyTz2WRZhTMQGd7G3qburBk5WJJXRMs3N/Ti8KZM2Afd6Krrx/jHCU06UWoxYiocAvonK7bsAxHTuzGpM6NpLRkmUemd1sQoY/B6vnrpS23ov4EzjVW4vuD3wiWJi05R6L9gz8cQFi0EWn5adJK7XH6EOwLwcLiRfjX9o/R1mxHWmY6untaERUdgaS4JOj1wRjus8uQb/KEsd28vHQh1q7ZgI8+/FSu75H/+K2UYt58axuWLV+Ed9/+G3bv/g4+nU5xxUx4JHXKDkoaEh4wdEo4jJuAabdrTJSXTN5UqMWLVsCgNyEzM0scJg303NzaIorH5g2+lguUKtoAACAASURBVOBKbjqdN5ZJmUFYu36DAIujoxQYnorNuj+FWZvPp9X/Wb7kZ1MhVFeb4ntityYjMQ2bwKyROCA+rxhHKiqxHnyEhxsx7lCszl6vDx3tzcjLyYRO75V7lvovU5KBn9x/YYEOCoZn0gMjGdn9jOoUSHJoaBieKchB8ubbb0vpkUaLRoSGggaI18ODgDxlCuDMjIIbX3zxmRykdCp//vOfS9aMxo3vYRT2/fd7RQ6ZgeQa8DP27t0r10aDSqOhOgK9AirmZ3L/2OXE/VEUKUEysJsyruGRtDQ/P0PhIMjK3i/vpZNMo8hsFxVfxhT19ctPZs00A6MZRyq81+cX5zRIp5c9FKqMsbHpkgIdMs3BlsycRxkTrh/XlwdRTGBEi8a4zTVk9yIjYP5Nw5BxX4lxonHREbzj92HMYYfOrzjAyJulOYfUZW06gc/nlTIY14xOFH9qQNwJ57iKQlmm9HplRBo/i3LD62CWjnLNz+NreODTcDEDQ+PODA33mwcESxPaCCot08CfXBNXoHGCAY8CzbMcFItJz7hkynjIaOsk2L8o5WDQ2Eu3MSDlcB50vDbJcplDkJqZpYhtA0aaf+e+ag+uAfWDjUnMZPGhZcF6u7vk0DPolNPO99K51fieuO8cH8Xv1A4MZgD44LXyO40GNeOU66Ph5iRi96mZq7x+7QDiummv4drGx0ais60WDz74AP76j7fQ2NoJL0zw+r148Odb8eLvnkdGajYszLDYh/HPt9+BAUEozC/Ax598AF2QF0OOQcHP5GTngZMqaFcSEpPwySdf4MrNV8leETrA5jH+pL4xc+Zw2nHizCFcaqsS+pOBxlG01LUiPM4oGX/OirWawxFhi0dF1WkERwQhrzATZr0JVrNVKCN27tyN0tmlmFFQiPQ0Du7uxOmKU0hOTMb6dVcgNjYBn/z7K+z4+hvccNMtkumNiApDU2sD3nnnTSxesRRbf3oPfnzXzdDrXbI2S8rXY+WyjZhXvAih5jDUnL+Azz/9ELUNp2AI8SA5LRYTrkkkJxShvacL/aOtcI6xyhED5+gElsxfixn5ZRjsdSI2Ogq+yVGcPHUMPV3diI9JwILylcIAEB6mnIu+7gHJkqWmp4n91RpTGExHRsWIXeJBT/ng9TELTQeJ8spye1Z6jjhBtF2EUXCuKQMIBg2UH9o86o3WuU1ZYgBJO0Obwgwc5VmjruDrKVe0a9QlZva0sWL8DjYBqecVtpddpLRdoWFh4ljQJjHYJb8hbSl1kiV3zg5mHHLuXIOca5NulruNsIYE46qrN8v7uB4nKyrEGaUMC+1Mf68kC9j4x2unjeSDFRmeGYNDI4LX1rJ9HKMYaYuS6pFqmInGyMiY8KyOjXG+sA7d3YoOQ6oLg4PTgRL1SGsOIq2K1qhEe8pKgGYftKYb7hW/R+HVFG0IbbOiEgmV7nZlQ4KFKkugQGFh09AgHUunLtJ/kAC4f7qpQLf2hvn+kDAjmrpqYQoPx8CwD1dddQsWzl+KIwcOoCQvE++//Xc4BvqwcdVqfPX5J/jVLx9GZWWFEEUmp6Zj55796OsZwegIZHxKNI2QcRLBoToBkZ6proZOZ0F3bx/88KGtsR+RCSZExkfDbzZgzD0upKh8EBhHp2XZ4uXCd9bX0IO8kkKpwc8tnoPvvv5OhnQvnD9f+M0co3bp7swrKUBCeiL8HPkAF/xTDrjHB5GeFCcsygvmLcGXn32B3MwcFGTPQpQ5Aas2rMP7X23Hl/t3wG3wYMbMEsTYMjA64sShIzvRwy4JA5CeYUBsRCrCjTGYnUXOsEYsWrwa0VFJaKnrwO+efV4yeEEmE9ISk6VjrL93CL986BE01rbi2mtuwK5dPNCBe396r4xEqm+sw4Wac4gIDcG5c1WSOSD9BR0pZsuoMFu33qXoDMYVUzIVkhkMOhZOlrQISnT7ERuXjLL58+XQTohPktKiy62EY/78crz00osi2FS8uWWlUj7+21//Ljw4LGGyFCGltuFhpKYmYXJSHah8UJk1R4JKTqA7f9dGyfB6pIYebRPjQmNA4czITBcl4nzHtLRYcaaE20jIMJklYGaMjNUEk5PtxaB4qvwc9KN+1zJm2iHE6IdKw4OJPydcHoRYjGjvGEbl2TPTCsHr4fVR0bkWXAfO9aOyc0SXUkiPOKp8LTFodDjpDLC0Sodq9+7dwnx/w3XXT4/WoWE8dOiQfDY/QwyYbxJbrrpyut2bpLPMCFE5hYDVr+gfeDDLoOtJRQYq4HNh+Y8TOgUaMJU9ocFhlott8X7hq+N98KEA/goPxT0Qni5mVGhMAoe9RudAgyF7FKyoUOic8b38LHGyZB29wvMlxt6rcZUp2ggp2UtDw4QcFPzHB4MG7hrpODyTbkSEWYTCgmvD93HPWbbyc1g8P8cQJJ3Jgh/k4OPxCfmc2KhocZzJXE1jzuuWTJTJLBkryqKU/vxKFlkO55rzMKLTRD1hVM4sk7bXoVaVXZSuTJ3i0eO9yu9+db90CsTp8UxJRi4tNVlkgt9HY6thTSgD6v9q3qSWzeRncB1FF2wRGB2fkA5Z/s7XSMdkoBNNujwDjS78P42vVkoRLKHTIVkojtriZyp+P+WccR4nnUF29PFzpYQeEiLXo8ESuK+eCQ7A9kvDD3+ng64OC5UlYDZfmhsGhtT9BwVP8wh6XE588O7rGBzqx4MP/xp7Dh7DgsWrcaziKF5+9Unc/8C9mDNzLvwen8xqfP6p5zA57pXuyB1ffoy8wmx0DrRLED4xrg7R+QvLcfU11+H4yUqUL1gojUaUjym/R8r/QYYQFM0oELb/tp561HdXSRbB5o+Fvd+ObjsxXl6YjWbYB52CJfXqgISsWBTNKkCYOQQjA6NCrcSDLD0tHh1tzQgNQAY4Eml+2SJE2wjIdiIhLl140ogH9vl1QsHyi189LN3an3z+IR5/6j+w49vPpQycEJ+OP736ttyLY2QQ8E8KuP/gD3sw7hrGhstXIa8oRxzlPXsPo7GlAeNTfQgLN8NiioJ7zI8f3XQndP4gWExmGdb+w779QsAdFhouEw1SU9NkYkqUzYbgIBNqztchJTF1muiVuE86WSxTXnXVNYJFTkpJkT0TupoAqTH1mOX3WUUl0+z8dIZYEmVQxyYSypxgi8lhODExXaJkYE5ZoDwxKOfztIF8PUvPdKR5VlDukhLipx0mQie0piPaM5l0AYiNHXEowLzZbMSZM+ckmKLu8TVSRveqUiBlkc7kZ598IhNcfvHg/cKmwHs2GnXo7h2S7+V3SdNCUixOnTotmTHaluHBfrEbdA7DbVFypnR0dInNYHKBThLXxmBQgTRpNGhXuN/UDyY4eB18UDedtBcmZXclePGqZhjqPu9nYHhI3qcCHIXN1bC9zIzSV6DTTOiGwgYrvBthGSTT5utp72n3JItuVlhisZcmI0Jt0bCG6+FwKDvHa9NdefcKv2N8FAMj3TwN4HIFIy4qFeGhUcjPzAbcI9jzzeeYU1yAwT56+9EI4oHh5fDyKHz8xR5h2b3mqpux48ud8Lj9uGLT5diz9xsZah4RqSKCSFscjhw5FgC1jsFkNsBoCYEpyorHn3kC77//vggCDyc6Zq2NrZhVUgxG0g0nG5A/N1/Yjgd7BzDl5nikUTHUnW0dKFtYgpTcJFxovoi8WXkIDTeho+0ignwubFp9Geqra9DT2o26cx247dZrUXmyChZzNEJtkahsrEJaUQbC4sLR3k3MWAGuv/E6fPntv9Bjb8W4bhTdvb2YdJgw0OFEfmIejLoQpGfkCHng1Lge+74/IKMcCNJbumixRExREbGYNXM2Lp6vFdqIVatWS9amaFYRLlyoxvFTx6XT9NprNgunCQVQusECBphR+fHjxyTzIt0xwWTqJrmm8spZ3qUBh49qoUdcQpLMuXz4oV+KgFE5aWw5S5Olyw/+9Z5kITu7+2WsFLlvyuaXS+mSykGgvQZiplDTCGgdYfxeDfdCx0mLiIRfaUSlbKc8bmH954O/J6ckqRLc8BCys5PgcvsRYtJhzKnalwWUbGS2xSPOmHboywf8rwc7+7SsDtdGZdQCD51OyuDjE5Ooa2wQB4fXToOklS21wdDs5t21a5cA/1k240w0yhrnadJIsDzIPSDprtY1+rOf/Ux4ZgiUpQzz9QSs8gBXkwo40Hcc69avEaeMf1+54jJRYuIelFFL/J/oyWqVfeT68f3co4z0HFFyLQrTeHN4n1Re96RHOX9smgng/DRsErsjg3lQS9aLGRiivRQonXtGrh2tJKp9vmRpoPaTa0WwPkvRKnvG/fALjxTLlSzrUbYob/ypShd+QZQJWN3pUPM72enDh0EB+7VOUpLSshmB3cocLyaYrMCEA1If0DCFWtjVpZc1kCzblDosNMPp17Hs5xGKGfJNaZ2UyuElk79yfHj/miMqDrvHPV1OlJJAgE6DTo0YRbdyUjkRgVG3BtTXMo2aY8X75nVrpUgtY6e43IIwBZ1kzLSomu/jc5I5HFVs6Vppks9xXzQHjJQk1B9myrg/vH5mysTwSwcu79misnKBETjMfGlOl8ACHKNSkuHnEjvI0gvXkq+LjlUZAznMNFoUOsnkd3S50NRwCc89/RieeeYJ6IIt6OobwPLLLsdHn36Ioyd3o7AoD/PnzEdyfBJ0vik01Tag8WIb3tm2DQlxNkzBDSfH5KSn4v6fPYx3tr/LHm2sXrcWERGxKF+4SA4tZsnOnqmQ++rtHRC57+3uwKWms9BFeIRWpbmiE16XFwPOLgHi63w6NF7qVbNVQ0wIitQjNSMJibExOHPqNHKzZqCnpxMxcWZ0drVgeMCDECOg9+swt6QUyXFpOHXyNBYuWIarrroOE+4peCa9eOOtN2XG6x133Ym4pGg88/QvUbpgLkwhYSgqKEO4NR19gwNoazuLI8f2YfWqlcJLyPnKq9ethMEUhDfffgttHV0Yc40gOskk8BRMsnQZiXVrNmDK40JdTQ3qa+uRnT4DBgSjIL9Q5JRsA/2DfXCMjAs5u0lvwdiochIYdFCmaJ/YkSm2wBgy3Q3M7HpqMoP+YDQ1togNIck5dYJnCx0gZsAEa0b9D9Ba7Ny5U+SXzhNlkngu7j8pQ1ju4+fQlvM1qprAxpAOkbOYKJWl5Z5pBNgaVRGdYlZwxPEIECDzO6Vx6tRJcdK1MXjssmdiQMNNVZ46hSNHDuPuH/8Iefk5koUWWENGlvCKsozP5AMD2n+88boE+7TZPF/pkHFt6Fzqggxyhg0Pqw5J4kUp8wTY016yC5lZdQYrgkENUraL+qCcJTVijUEmCXk9blUZ0IJqj1fxUWqZRK4tv5v2mD9Z/dIy0LSDhOcwIaJVGByBBgpjoPFGa0oifCSIdm5ySpoElO4rx1W35DYS0/pw643Xob62FlUnqzA+PIEt66+RERz7dn2DVZctRFJKJMY8Y6i6UI2TVWcwc/ZM9A9y3hqj5Xh4p4KQlZmLf3/4sRiFzVs2CflrTm6mLATbqjvbOmUYNxdkdNABBAOJWWl48umnBCx/4sRxvP32m8LQzwe9Y3ZtJcTHS3bs3OlziI2Og3/Kh6LCQjFkdvug8N2Q1DA2KRq2+BC0dtQiPTMBuRlJGO5uQ/OlFmxcuQhGnwWNl7qRllKItNRsfLN7D0KiotHa14khZx8SMmJhDg9Bn70Llig9/EYf9OYgOMe8SIzOR6ghGqE6K97b9gFmzZiBzPQstDU2o+rMOUzYvfjp/T+BNcSGI4eOSfmyuKhYMl579+6TMhidhsozVbhYUydlKXIqzZxRIEBOks4uWrRA6C/oiP3udy8K6HhocFAoGXjQUanlINXrBRhOJ8LFzqURp2S9Xn759zJnkxEUSfaI84pPiBOKiUcffSQwD68HLzz/oowWYSnIOeEQ4VSlE9XhxkNDwylpZRH+pPDRsWKyhhkl1sTZfcKIX6IuNivERMt1MSVOZS0vK4LDMSUHf3x8lOAsqHx0jkhhoNdNKqdMFzjY//9eWSCC0YRWOmQCmSKOHCEp6KjDhVrpSFM0I7x/ptypWKTSoCFoaFIYMN4DHajKylOSOeP+MDqks8XUP8HnzHSRp4bZS673tm3bMGMG9y9GZJfGaOP6DThZeVIycJetXinrdvToURkkzQwbMxMyaNukDmw6NoJzCg8VhSUPmJr3pjKRKrpTfDXqoVddpg7XdKlKOrMSEuRZp2NMHDaC4emcEQtGYxKsJ3+f6pAlKF8rcwmdgmRa9HJ4c7/5HDEOmpGZ8k7CbDLCr/PJe5nVY+aP5K8sMUq21q+TTC7XlPvN7woNI1yAkx0UnxjfR+PD0UfMpEpQoYd8Fy2oYKtC1BBwMs5Lpk4A6QZpgSeeg8/x72xUsEVGiFPFQcmMQPl3NooYA+SwXHt2EvN+mGXVyoO8X2ZcpdwepOSbzQIqyFDgX5ZpeC+USS2q5d+16JhGl9dFx4av0fBcAoqe5EzOkGlCTx4gGpGlhiHUsI2akdYaLigLHMfGbEqIUWHRpDwbKDdqYGCuNdeW75M1pb4J87/qHJ1yTQhQmpkC0umER9oUgzuzynq/2AaOCuOBzrKVjK/KzJQS18f//hB1Fy/i0d/+Gu/88z2Bg1yxZTNe+dPvUXWuAvf/ZCswqUNudg4Ge/vgHBnD159/LcTZWVnp6B/oleA8Jj4BM2fNhi44CIdO7EdGViaK58zHpcCg+euuuxbb331D9j88LBYFuXkYGenH3kPfoWzVbAwPDOPs3osSbFtjTYhJsInD3dHai1hbKvTGYOgjyJ7uwYLSeRgbHUNiVAocDjtOVh1ATm46qqsuSLkzzBSGmKh49HUOoLmpFWaTFVnZOfj1bx4VEHZjE4e827Bo8VIcPLgL77//F+h0Xrz2l3cRFpGC2kt98MGDrqEq/P7lJ6Tj7u67t6Igbwa6urvxyRdf4lL9JThcdphC9UL+unTpCnz9+SHcdvNdiI2y4btvvoLTPgijIRQ3XrsV9iGCxdOg00+iuakGJyqOIzkhBVZzJKxGGww+A8zWUNFrYh8Z0M2YVQxDsCqLU75ZdqdDQNvD/WOyghjY5PhEyRhTHuiU8XmNDJ7yopU5KY/8HOorzyIhVu3oEKdMY/zXHDkty0ZnhhhQ5Ux3y3tpsyh/tEOUS9o4Pk/9oIwya8xrYYaPtoZdk5Q7XjtfX1RQKLLK+2KpmfJ7w/XX4uKlS5g9uwgX61rBySBsXqB+0BliFo2OGBspmClkAMZh6JR3Zpv4sIaGwOmchHOMmX3qk1900ekYV0B7g8pG09GTsr8pGG6XJ9AUMyXwiik/Z+sqGykj0Hw+uReuFddVGtbGRqd1McSophpwNJR2bkpXOsmyLWaFTfYqWAHvmevDvArPFY6Po73luch110rMkoAov6bMz2j54Qd/jpiISLz2yh8QFhKK3MxCVJ0+i82br0BUXBhee+tVpGYlY4SkihEROHL8BLp7B1E+d6GAzYcGx/Dww7/E7154UQ6n8NBI1YVAOorhfuRkp4oTUF11EW6XMpwEccdEJ8ghTrDo9/t249yZCjHcidmJmDmzCO1tbSI8nCpw9vQZhAQrDqe6S/UCxA+PtArvTVRsDKJjIxFk8WHGrCzhTutpb4TXOYKBthbMn1WMuvMNKCqYj54eOx5//gX8+b//hp7uQRTPmYvvvv8GOYVZeO/zr2WkhjUTiEoEFi1bjrGxSXz10VHkFaVj8bylOHW0EucrLjKxiHlzZiArKwcRFhuWLF6J1Ph0yRZGhUUKdot4JWal6BCkp2Xig48+Qk52geCgeKiVl5Vi7tzZWL1ylZQGmfrk2JM///m/RLky0lPF0aCjpkCDilH/8ccfF76lcdeEzHscHRnHCy+8iFkzS4Qegbg9HpIcBku81yOP/BofffQR1qxZh5dfegWjzjGJKoZHh0TRCgqyZMisHAyBUhJ/cp/+B0dGDNL/EPUR0N3X1SMZDCowI6GMtFRVLnO7xdlZML9MhJNdm/ys+Nhocc5cLh52ehj0atyPhlv6nySYqu/zQaHmQ8ptAUoC+ZvegOGRMRhNIQg2BePEiUq8+ebb4mQwsqPTxVI45ae1vUUyXRp/DTsCWU7hgUxni8SzfD0Vj0YgLSVVFIkzW6k0GzduUiXTiQn5+6bLNwr30pEjhxARFS7KTCNAJ4bYNl4ejSu7GJkBJdGxgLMDo4PocEtU63Qr7JReL0rL6+F98rppLHv6euV33q+Gc+L1cO+ZoYmIisT4xISQrTIbxdcy+yIgVK/iFZP9FNJVNX5J0uiBTKjgxIhpGhvHmGuMebFpTjpmuiwW8vnQRVQZI14XjZ50NJJawqCXEiMZttlByckBdHSkzOyblN+JKfNPMtvmE2MkWMFJtxhHdnqyq4xyJ/Qqk4qniJlgrqniylM4NK4fr1ONYyK2yqc626ampBlBlVk5MFlltlRUq8h3STirZEhhYfh3wZDQbeSkhQD4lv/XsmTa/fK7tbIF3ytZOt4fS7RGNRSavEMRkTZxsqiTbPBgBEyHhtlU8idxWgepKORawfLqiHQes3uS98bvG5tQARFlkvtNLjZ+N+WCB2GQMQhDQ5yA4RSmcKPeD49rDJ09vTLuhXtLolTKBu0Fy99y7cEm6Zw7/MNhwUoSN6kR7pIz8aXfv4B779+KOfNmyUg5Ym2effppdLR1oPJ4BQryCqVzjHighrp6mTvLNT524rgEmtffcDNOna3AoKMX2QW56B8YRmtnF2666Sa43E7s+m4H8nLysXDeUhw7chQnjh1CcChw+c3rUXuhDi2nuxBmjsCEzo7gUL04A5fONyA2IgVWWwTCEixo7mhE2bw5GOjuh2NgXCoA495hlJbPAXwGtDS2wTfux4MPPIT1azfIvMm//PdrUkojwzzX5O6t90kgx2HmkTYLxobb8e9/f4DNV9+Cpcs3wmJNRE39Bfzlzadx9PguAe+vW7sBa1atwUeffIKjJ0+hp68bkdERiIgNRWZuijQUDPSM4e7b7sOf/vOPsMikDReiI+KweMEaRFg5ZcGDuvqLMn6KM52pUU77BJwDbsRHxQvXpCQZRhwy3HvWrBLMKikRG8WsJ+mHgoKCRR9sEVGYWVQkjoNjeFhkhc0utLe0IbQnGg5ROL5aWkT2NS49VgVY1qRDFRmteBPFuTCbRff4eq0ZhZluyrvWVU+Z4TXQ2dPGhfH/lE0pQYao0idlmF2XPFto5xSdkgNdHZ1ih8WJmRiH1+1CQlws9h04KHbVFhUjcA5tTJkErJMB2olQs2DK55XOUd3fk2p6CrNg1lCVLefAkJ4ecj4GujCnVDad3cvSbT6pMtgpqcnSVEj9Is0IgxV2ulM/eQ+0W9RvBhL8ye8jhQzL3NIhGSjNWoLN05AFa5hF4eyY7Qpk7mlLeA9cWzIFyBky7hbdJm43KpzTSRRUSDKpdMquuG6Fn2zCTzzyFN5+6w1cqjstJK9NzR3YffAQegf6YY40IybVjIt11dD/H7beA7rN88gaviABkCgkSIK9V5Ei1QslWd2Si2y5xXHiTRynO86u08tukt1sNlkn2cT5Nsmm2HGL7SRua1mucpFtWZas3tlJsfdeQZAAie/c++DVl/OfH+fo2IKAF2+ZZ56ZO3fu2JzIyc5Hc1M7urqG4U9JQk5eIZqb27D5qq24auM6/PWvT2N6IoyBtg6k5eYgK9uP5uaLqFxajiRPBk4c54gbGyLzEcTHejFPscHZSSQmJyI3PxN1TTXi1DDrXV9djSSfT/IR5Blw6jxLGWzXDiMMxAOxzohKnUTbmltaMBucQm5OJpLinehtaESOz4fEGLs2hOtuuxEufxKee/NVFBQUofHYOaxZugZOuw9dA0O41F4LX24mztQ3Ac4YhEcWseO2rahcVoSXX34JTns83HYv3IsenPzgIuk1KFtRiC0bNovQGLMQg+98+3vKfrhB3/ePX5PA3T1fulfE9w8+PCpjpfo6s/iiglINzV6xrEqjphhlkxz50IN/lDMl74WZ0XPP/a+c7PZtO2ToNCwaO50uxzdR6PAb3/gmllYtx5EjH4q8vGnTBiFlPN6BN1+Xk923/2XsuX4nhgbnFaz0DpiRSNQ8+vuuLyIEhuQfq6CUhq3Ordn5K5pN7K5LcHkkgOmIEho5ZYCZUfX6tSoLMquihEMoOKuNJzcnS5sQN8/JyRmpbP//vbiotXmHuZkbnhVf3CD5h/9OpCJic6hrsKO7W+hcbU29Atbvf/9f9R2LI0SJEctp0SHk5eUo+2HJlQEZCcpEzQxh3IWerm7DAZuf1/1n5x8XW1N9g4i2RM7+8vRftLHGewzBnOfLrkAGZeQu8f729ZiRQ8z6xHGKichh8hhSb4ZpnLDkCwxCRidoymy9/X36XWuIsMdNYq6Zm8jNhvpVCuLmTJmT0hYijzOgjnL/pHnGACSaLdKR/T2JXygOqOUVwPTkBELheR2TmSk7FdldyWTIkIVjBPHLNt0eLj7Eecxw4eHhIRPwJbgVEDIQJ6eOTnU2WlKdGB0xCFcEcMTZNcSZtkB/wPOn4Cc3Qk4msOQkROTv7dUmzO+Rq8FNT1pF0dmOdIJCB6NK2dyAaa+h+bDuNwnNfPF6VFJ0mrILicH8jLJpzuP9O0TRcMSMjpBV/rW4JQYZdIrXyE2BAQtRSzYgBYlgsqPS7VKCmVdYAGesHRdqLilwZmck32fQygSCmzSDLsPxmbgyF5PHZ/BIe7SaOOLdHtkk7W1ibBT+JA9SUxJBXQt2qbLUPhWYQWpamso7LINpLcU6RGd46A8PqSOba3H1qjWwxcYhMSlBpbo339qP5StL8NSTf0ZzfRdWVi2Tonvb5XbExbqFloQXKA46i8zsPHznO99TV/gvf/F/AHscdu+5Bh0DzcjMy8LRD0+geuNVGptWX1+DivIidRt+eOiUbAPhebiS7bj2jutRW9OAwAbR3AAAIABJREFUQEcYZUVlWHAH0dB8yXB4IvFIjM/A+ZpLsPts2HHNFtTVXMSqFavx1svvaV26fQ7EOKixWYwL52oQCQJLSpZgzzXX4e2Db2L3zh3YtXsHvnjvF+UvVq+pRmhhERmZ2bAthJHs4QzZUTjcTqRlFyCnYAU+OPYB/vflxzA02oXbb/+41kFmhh/Pv/A8psknTUrGlm1X4/TZE7jrMx/HE08+ivwcoh8RzE3asEAi8oITd3zkdng9cejsatNcYgYzFRXL4E9JRX19I4b6R1GWU4H8rHzNPqaddvf26TmS0M5ZpRSoZac67wflUXjNLM8thigjFER/T7fGRzGQoU8hT5aoEpNP7hEMrhhkKSHOyFCCzO/RNrh+WLEpLipViZYSTgyGrOBAA+1z80QHWbq0XP6IxzIjGc2Qcn6e71uVFc5VZcJA38p1y0SdvoH2rSD+6If6HdFh4uMxNzOD7MwUtLb36nvLVy7BhQvNQv/EVZMOok8BH4eMswuYPFCu88lpVgRC8CQmoKuzWzYdgRGmXbZspfGLnK9NvxIfp/VK8j3/TvFzbp5cT0TXKG/B8qWQfYprz83Kt1C0vaOrE+OjIxjhevP7DUiwGJEP9ftMyZj3g7I0FiJO+gT95ULYIOA8FwqSc78mOEVbJM8sFuErnZ/0KUL1v3Xv3ggnsC9fsRH/579/g527N+PlNw9gIhjCA7/7Ax558gmcqz+NlIx4hBZn4XEnqv3ZjjjU1TbJAVEnZAFAfkEB5uanVZpcVbURNedqMdjTD3+KDxnpXjQ0NGJJWSWKCsvkPBhYOSMuLWw6tsXQLBzuOJQtIWrTJ2kKr8+lh9vZ0QMPx67EOsWlUgYfa0MIQaTnpkqg8NDhQwoQueHGOWLgstuwa8MmPPf4k1hftQIXL57Fui1r0T3Wh4a+TiyvWIZQ3zhswVisW7MdZy/VI+yKwbnGBjQwuwiT4AGkFKYiPcuNa6/bgbbWLrzy9HuoqiyBLRyLmtomOfPd11wtTZ+UJD/+7Qc/xOx0EO8fOormxlb85rf/g3/91x9KO2vrVRvgIHk+PM8OZ1Sv34rPffbzuNzchOrqddpwKHlx6eIFBWQMQGjUVGyn0d358X8QNLxy9ZpoGTMJvf0cBD2Km2+6RVpphLWJIpCInZuViQ9PfCikjRn87373oARq3S4XOjp6kVeQjfEJQrKJ0grjphUXR26B4aZwodBYuOgYmE1NzhjEIhhUOz9nfxJStrIjwv0MZph5kD/FUSgaCxQxqv5se6ZRk3DMzphFyUQYJEycuag0hhWUWUiZVd7hgmEzAAdP0zk54p2YmJwRYkP7otP55je/iZnpWfzwhz/UvaNOHGF1XhuPYzUvcMwPOWV8j46CGRE5ZBbUbKFWDASoWyO+kN3oSDGIIKI5MjmKwqJ8lV+58Og02cHK8hhLqBTV5OIlP4sbMINu/p6lVUbOHBdiVgbHSBkiqVv8KUNIb2xpFupGyNss7HmdH6+Lwp/KrES3NfePxHreb2a8fT0czeXSd60SJR01P0f5AkOQp6CqX6VodlsTTh8dG5HTZ3ZrccRoB3z+jliH0Fo+Hw9HJaVnKdhjtj4w2A91FM3MiPiqsmBgRkFiaG5WpVx2YdEB0tmy/BUITmAxiqwVFRZLX488kdnpWYRETDd6ZLxm/pcleQpISyMpyah40xHSORONVADviFFJl8+bTpYlQGZPNB3ODiRaJt7aXAjznNv3d+VTqzxubTK8V5odG+W88T7w+/z9Qm2QQdk+n4uVOFgcMCtItDpA+Vx4HAtVpWagQXxj4I53qmOSDpv8GivDpq/jvRXfKCrSafHDKLrJEiZFctXt64zF8/uexxtvHUBPXxfKK5fixhv3KolzexJkR48/+mfs2bNHyIcrPgGhSKxEOptbavDTn/8ACQnUfrPh+JEz0lrs7m7VPc3NKFZA8Ze/Pm6SqcREbNm0BXk5uXj1ldfxzW/9C+Cwoa2nEQffP4j5xbBQP6KDzKfWrVuBdH8q5mbCqD1fg6nxCcR5Hdiwez3KSitQXb4Ff/r9w2gdaFbzDu2b3Y8bV2/DP3zyE9i+ZxtGB4fgTXZr9uTqqnW4ePESTlw6qX2HA9Z72ruxbvlaibf+8Y9/1AiyyvIyDI70YWCoD/d97auIi3ehtqZREwnibDFwLYQxPTGCQGgCpUvLUVhapS7i8zXHUVpejNtvvwNHPvwADY0X0N3biay8AsR5mIBMo3L5MszNT+LwB+8iKZEdobHYtH43Vi27Ct1tQ8jLzcXRI2+gqbkWq1etELF/eeV6ITRMXOMdXuSlFSIwNa9AQMTz6YDEfblX/Pq3vxM6pmTZZpdvoe9dUlahtXn0gyNCWfgs6Vv5nGlztBfaGdchgwiCAHyfoADXP9E32t2GTRs1Ro9rnHbNII3BGtca1yeRtIK8fB3bCK5OK5ikvVsTZ+rra/VvRPKYuLDDlVUABmPGzxg+I3+XCF1jfYOZFJCdjbqaGjQ1NGqsV1evIfZLYHp6SgF88+UW8cYN39OUCv3JPlU0qGHGSUTkNKrhIMauZI47CP2T0BLgCr+Va4znYFEVLF1JanSakqfxW1ZiBpuhWXCv4P3hPeH185p4nULGfT6NCTQc6zkFq1YzFZNlXjs158gTJAeez1gJN7UHh4cUjNljbfKPFvLGa7F9/x+WRMqXrsLoXAz6R2dx/GwtxgNhLFt/FT7z5S/h/aMf4D9/+m8oKc5E8ZJ8tPd2w+1KRHZ6HvbsuRHnay/gTN1FNLQ3YunqSiwshnHp5BmU51ahKK0IDafr0d7E+m+W9HxciW6EF+dRvWG1bti5MxeUtQamp7Fr1y7B/kQu+DD4YGcIxSb5tbnNU1NpwWS1fI9dPTPBALJy0jEw1I/84jwha6+/9SoCs1OoqChFcX4eThw9Cm+8C10dI/jPn/6LFPirli3D2MgEuup70N3eD4fLA39WBiZDM8jIz0H/wAAunD+rh1RQlIuO+m4kZsZKrZ+oyeOPPYW0pDQEZ0IY6BjC5m2bNL/Mn5yKjRs2Iys9C48+8gTWr69WtsMHcNMtt+G1116T9srhQ++pA6560yaRoZeUFkvl/p2DbysgJUmbCAOdPodYs8RKg+0fGBTy9pWvfUMP+cTx03LWO3fuArFFGtvH7/ioJB90/6YncfjIBzKwT37q0/jmN7+Fzo5ujI5PaAMggkQSJTfu1LQktRdzQ9VQ5CingQtYZa4oYkXDY6ZO/lhrU7P4cNzk+R22ZTMwo3FpYG6yGRdEIVEGPuRWWY0BCQkst5gghUiNKVdGW/tZioqWT8U3sjsRXqB4oF2kzv6+AZV3Wba0BkazVE4H9P3vf19t+jzuj39yvza448dPIDsrF+2dXcrA2KnT3NIocdm9e2/QRpidlwtWxiyOnWbyTUwpWOno6JIUQFF+gY7HrkVyZ85cPEt2sQZXa6ZahKTTMaGTvP+0W74YNvEeDw72XxE5ZJClhe1yITvLLGjxqCj+mJaOwcGhK9p13ADoVOZYkopERAuggyFniAEgbYD3meceibEpg2WgUFZW8nct7OZcyEdjSUSE9PmAZspyTZHHwzXJBCHZ55OTJ5pLJ2pJeGi8U5R4Horys6hfRqeVX5RvZr4thDE8Oqrrsq6dqE5hfgESXG7xwjgDjrIqI2NDIsaqdMs5mtGskjpoREAXGYhGOXdWN2SSP8WgRxHT2BBZCGMmOCkOW3hxTjpODNykzxRHBx2jZJKBNDvwnHHGwZNnFud0K1mx+GXmvya7tUr5RAfZ+cvjcc0wUOKmZ5zwLMYmJ650tVrD49llxWMNDPYZSY6oTp0Skmj5g8+K5U86bY7esUoa7Dzj/Wbn4mLIJBEGNYvT2mTgzHEtdPBeb5LuW4zdBpsjgrqmSwjMT8Aet4gXXnoep06dwZLyKpQVL8WWzdvR3WHQ3y1brpI9LdrihGi/8uqLSE52ob7xrJLDeLsbBw+9ifQsFybGp3DVhhs035FVjVdefhnvvPkWkjlxITaC4oJi/NN939ZQ6rb2Jjz65MNISvcpYW9pa0fxkhIUFOYiMDWJuWAQHS0d8DjYiRqDPbftlj849MYHaGvr1JgeHoc+dseOq+X7WAK9fs9u2WZBTjZYMrrnc/fgzrs+ga//8Ds4ePgdlJYVor2lBff/24/Q2tyCn/7iAXzuc5+DLRTCSy/vR9GyUpUv032pEkQPhmz43F13I8ftwR9/+wC8CQ7EODnVYsbMM3TYlVx193XjrYNvYXZhCoWlJfAm+7Fgc2AiEJIEyJ8ffhT+5BSkpPrR3dWHz3/xPgwOjMJhd2sNjo0MwkmBX2+CSncTw1PSPktKSJT4bV/PONrbelROZPJAO+NaWFa1QnsFKT60mRXLlmstkYvKtash94VFmntMLrgrSl7nd2kn5GUyWKBPYsA0PEqBaiYnprORn6M/4rFp/5S+oL3yHtPeKitLcPZsvfwKUXomNwzG+Nu0H+4zQqrnKW49IZ/HSgWPQdSOyJZV0eBatUj+/C59LXm3/O3nn39Rv0k0nigWA88bbmTpuUOTDnhttFOuh+uvv077BP1mbm62SeBjnBKZpw1ZXFK+r9J9hHuJQaL4b7wWr9enoKqpsUWUJ1IPjIK/TWACAya+LJSO/89AlefAkZFWQm8avZxCW63ueKshjsGYFeiqIYqd9uSpRifaEP3mfWKwyQBUSWwgENW9TIbtezfnRBZinEgvXobBqUU0tPRieHIesw4HfvrfD+A73/8mOjpbkZHq0wDhhvbLmJyexec+9XnVsRmUTcxO4tDZQxiYGMKqdSswMzaFsY5RZMSnoapgOfY/84qySxLpElO8WIwJaWBtxdIKZGTn4ML5iyq1UBh8LjCn0oQ9xoGSwiL09/brJpLYbg1KtcQ36TSpaZOUkoTWthbkFeeiq6cDgdAMNmxcpyj6cisHmToZ+Cq65ybJhoO9N9yIh373CH70vZ8h1Z+Fo2dO4P2j78OfnY7B0UF1HvGBvvXmAUnLj/RNCdlyuoGdu3ciJy8PLzy/DwvTC/C6fQgG5rCac8js7LwKwROXAL8/FaWlS6SUz1Z/Gm5RUYk2z099+m6d+1133YV77/miMmUa1tDggAydQRlRFfFaQotwxJvSbX6hUWz+5re/qwDDyZbzqQB27tiG559/Ftft2qVykMcdr9IcEUkGSpTPePLJJ1FYXGa6a3r7BEuvW78hKhtBUqjpyuKC5cZmylVAIDCrRSG9FY9H0DTJmETD5gOB6FBuE7jx3wmfU2iSi5jzOen09+69VseamgrAQ4THzlJRRLMbtXhtpiOQfCTr7+rItBmphOA8Mw6OwLEpGxoZMQKc3KCmp6eiQ1892Ld/Pw4efAuvHnhdjmDNmnW498tfVibd1NQslK2hqVlIGl9LK8tU5j16/NgVDhsdA6+Vv8uyHRfrmVOnBakjZMqnS8rKkJObC19qilA43lPeF3bVmLElY3J6LIOqMSMxUQ61paVJi5iLkkE2tb5oF3zmdKAel+ns4cgyImYcJcRMbtu2HRidGNfipWBtRla6ztFwuMzoH35OaMrigvgPfBZsIrEaKdS5GLZpPqi6O50s/TJ4DYtLoSwvGBTCx7JFcUFh1B7+H8ld2R35X/y+gx2aY+b5kBPldGhDZfKVwNFkfqMRxkB1cnxc49vCs3OIZadRKKxmD6Jlc2GOx3IrIOZaZwnWCmLUjDBryod83uTA0CEyISFfjz3xKl0uBNE/2CNfReTA7TJdipnpWXDGxiMcYldposqjrJ6RWE2ib6zDqaSQo564SXBzoASNRb7l7/J6KXMjcVAXO6VYInEjJSVZPq25uVG2ZHXFSooiwfAMWTL8+84qw6Vlc0MYZKpkZGRJ0Z1rjonL2Oiwyt5SY18AsjOylXGz5Esb4QY2PTNxhfxP7cXQ/AKXCeYiQfQNdqBvuAs25zye3/e0Zq1mZuWiraUHPd1DWLemWrwc6mrRNx09fhZTU9O4/aO34sEHf4fypYX41N13YmpmGr/6P/8JX6pDo+TOnriMLRt3Y9vmq9Hd2YWutstorL+EgFCMBORml+CjH/s4kv0J+Pq370Nqdgpcnni0d/Xhplv2Ijg3g1OnTiASmkeCJwk+Dxu+JrBx02q8f+RdzM8aHuXEuBmeTuHpL37pHjUkUIbm1InTKMwpwPbN21B7qVZo2zU3XIvC5SV48fV9KCnPR2d7C9ZVVuH48ZPwZWSgvaML9oWIulAdSXEoLi3BqoplePShx5FbWIqqJRWoP30an/zYbSjMz8LTz/wFbop+klS8EBYFpqykAC3tzRot5fDEab0HF4Ci0iocPXISF89fwjVXX4uXXz2AktJy3HL7HWjt7MLg0Ii4vfQFfLFxqDi/UPIfS0srMDE6IT5zbV0r1qyuRkyM8XOBGaOvxUCXvNgL5y6Yhq5gUDZBlNlCoEiL4Ngi+nEil1ZXpOG9Gi1FbvjktJIvZQU/tC++uOYKigqi0iL5sl+i1ZyKwf2aZTkGHvz9WJuZ/ci9l36ao/hYISA3l2uG58z9i8+Kx2UgZ+lm8vNEt/h9Bow8DwaMpIC8f/iIvkNZDJaJd+7YrmNxjfN6MtIz5XfHo0PQGWht27ZF+5NGI8XEGfmLhKQrndnkZnOdTUyMKznmbFj6NjZh8bomJ6eU7HKOLDli9INWEFVfZwaf87qta/17ygI5wbynhloUh/moXBU/w2dk+Skej36e94CfMzxhE8DRPzCWmWLlwREnX21ViSTe/rPP7Ix09g1iZtGOtZu2qRw3s7CAvsAw7L54BGPmRaRfnF+ELykVE7NB9PcNYzEYxtjQiGZkFi8twtmGU+ifGMCajWswS3LvDFB7qg5luWXITs3F6WOn5Ej5mp1nF5kZ7MnC1dW7r1V2099rkDHWMstKynRj6i/Vm80nqhvC7J1GR34Q32cWkpqeKu2btw+9pf9ftrpKJbj65lq0dXRh27YNGBsZx5e++EWJ8Q31D0ufpCi3FB+76S4k+fwYnRrH4RNH8PVvfwN/ePiPOHX6pIImcqBe2vcCWuq7VMokjc3mAW79yF5phL3x2pvq8OGGQ1mJXz3w38pOb7/lDuzb96LQM5YT12/YpK4/OkI62X//jx8peHrj9QNCayjASdh5VhvCggQ9+UDp0FnHD4bM0Giny61F8h8/uR/hxQj6+odw/XU3oLGhTgaWl5WF3/721/jn734bL730kjKqZ555RrpMnH2X7E+XsR87cRJFhSXi4llGqDlsWVlXyOYimEfMsFqhNHMmULNm+BH9mOHoo55ejY+iUdJRiP/nilf2J/J3IICNG9fq2bNC6XAAk1Nmc3c5TfDz/w3KhLDEUKuLiv7sJItS0CNG36ypuQNFhQUIzs4hMTFOlWZy+g4efFtByLe//W3c8+V78cADD4jTdtcn75ZcwOWWNpw7d0HXwCApLSP1CoeLmzKzF2ZGDLC4IXCjlLDr1q1aSO8fPKQgU7o4aWnYsm27eAIMEPgd3iNL8oCOiJ2pvC/ihFCE1mvIoBZK1tPTrUVOngSdJ49BJ0b+JBd4YqJReE/1pwt5ELqBiFTVSaCnioUpnTkpdGHWF8ty4ZCUoj3RwbuWBMZiyHTOkjNoCO52behEqPl7RAU5CqW8bImCdavsaThmRkOLgZ+FcPLcObBcAQ2RcI9bGwCRcQX30WCKytnkUHD+G0vAPA5L2RSFtLpO+e+8/8wqre5Lq8lDWW6iGenCc+FviP9B3TXx/nnN9AttmNSgdcM/y83O00gaOm9qflGwmhpm5PAQZ2PCI+STEWFUlJLnPDsbuNJgQvtkNxd5gr6EJH2eiBnRFPLDNMMuOmGB5VXeNyPTYRNazPNlKY3XYHVpcbPu7u0VOsIGAdoMk97AzJQSKR6f9s8uNKGpTo4sM6VcOiIeh8+eZfXurh5MUtaEY7Em+jE03g+vz4F9r76AivJKVC5dCYfdi6bGNmAhVhvcubMncfenPoPs7FJ4fUl48qmnNP/yn3/wdcyGKAPUhRde/Bt6BptN1+lMDMoKliKFCvu2CBLd8UIzGi62qPs51u4V8kC0bmCoB+7EOGTnZCIjPUfdoROTIwomf/az+9F6uRON9R04cOBtlTY3btqAzrZ20TW6ezrVUb96zUrNYGXVhPNYkxP9uPH6W1BZthxV5StQtWQFvnzfl3DwyAFs2L4Gw+ND+OxnP4Vf/fSnGBofw7/97H488sTjmBoew/JVVViIY3NZGCvKKvD7Xz+BH/34B1KEf2Hfc8jJTkdacgLSkzNx+95PISPZj/Mn38X+fU/CgXn4kxORmpIOjzce7iRgaiaAutpuJKfkwOH04vzFWoyNT6OgpAzuhGQE2bW3GEFxaSlKy8rFLRwcGIY/OVljl0gxOfrBhwjNLyIlMV1TExhYce1npJp1w+CfSB1HF9KHk+5B+6H/5b7JdcDklxs8bYz2Q6RV33W7Vf3gi7bJ5JBTdvg+5TH4GYtXWrmsUvb86iuvyI+wIcRCcllupE8aGRm7ImVDf0B7INfS7TZix6S90B/Sr9Hn87e5BkglUafh3JzOg0koz5t/Z2l08+ZNePvt9/DmmweQnUOkK6RuTa4XBm2HDx/Blk2btX9QAqSgMC+qDxlQBYA+hNdP+YyEBFORof+w+GtTU5Pyb2p6ihgOGAPl6ekZBXFMqPgd6irS5/M+tLd1Gr6b28zOtEAKqxHIWoP0EbyP1EClr7J05KQ/ZrcbZX6bTXs9j2X5Tmu8E39reHRctCNHlCbE81Qz2z/euClyobYOfcMT+Ngn7hR/4rW3D6BwVTlmYkJYcEbE8xobHhcJtWL5KjTWN2OgsxcjAyOSrEhJT0L11rU4W3cKYSyY1mxvMqZHA+ht64PT5kBOejbef4+jIuhIF7B82Qr0Dw4jzuVE9+V25JWSTJ2Dod5Bo5gdY4Qo3U63jI43iPwkS3wuIcnAr/3dXUJlwpGQghRvcjxuvf1WdHS14tS5k9i5a4ce1MjQsC5461UU8MvDww89gi0btmCwcwxlRRW4/c6Por6lEZu2XoX+kQG88MLzePJPf0ZZVTFu2LMHr+1/GS3NXfAluTExHADsUMdoR1s3OpvbUbZ0qSL3L3zhHrzyymu4dK5GUOz27Tt1XZ4En7hN1dUbZeivvv4aXnjhBZUxyY8iUsggTeKOCR6hBkSBuFCog7Pxqs0myk70CXnj8aQ27ktBbX0ddu3cgeBsAHOBGRx85y2cO3NWXbAM9BjIHj9xCs8//4K4aNSLGxoe1X2g8jIXqAmAKPRqZCDYUcnXTGDmCmGeBkyDoxHq88FZNNTUoqSoSGRUbjT8PV7vypUrBJtTAoILyMoEqKg8PDyudmB+1hFjRitZ5UsGpNaLRk1UgoJ+PKc4F+fvsbtlTkgXbSErk4r585JEmJtnJ+prqKgox49//GOsWLkM1Zs2il/Coe98sSS4eu0aCTYSDWAJipwoQtjslmSwz2tkKZ0oEOeMckGRH0InSfXxxVAIL764X3pGVN3Ozs1Tlx0DWouHx2PQCVG/jUibpfvDObOW+CCdLG2dCYqcF8e8TBmSPh0Nrz8wNYN4cT7YbTYnVIUcIAaadIaLC3MQDGxj+XJOARmzbo4AYgkhnoRWhnHRGYjU46GeGYMRvTRTzpT6iFDzPIWABoPi17Fzl+uPQYZK6U6SWUnyhYixRIYtEq02hGhrP4NCjr4ydm04bzx/Sm2IcDtOtM6GpBSfgg0qxU9MjmF8ZFzOmQEX16tkRBISrnQA8zjclJjgEd1j5zgdHMt6Xp9HKNngUK/WGnXAnHbaSI4aalS2jIuDy5OgjitufDwH2j9tl3QBtfXHmzmjpvxh2uI5AUCt9PY4+UhfYrKuld8jgml1sLGT1BpmTpuyOCiuONPdJtQrqrTe0zeg52m6QY1EyejIkH5nxfJVsh8GXcq0542CP0u9ppM5DJfbgfGxEVw8dxZTgVm097RLJ6ygLA9z4Sm4E9xCi9wuH+LjfEhJzkBRbjHePPA6JsZG8J3vfAcZWXnY/+oBvH7gALbt3IwllSUIhiZxuYPSDUcQ7zJlcVvIgeG+EYSDYXioNReYQkK8F5ebeuB0eDATjCCvpAh9A92wOQCP16m1zSC2vbUVi5Egtm69CmmZadKiO3L4DGZmTRmMCH9aeqoQ7sH+bjz+1GPIyUoTIszfpij16hXVWL96I/q72PG/Gdu37II3wYXvfO+fMDEzjNHJEURiFtDSUI/qqzbjZF0NZuaDKMrLhishHik5HCbdhanhYcxPh7B23QY0t7ahYEkB2H2a4ksCQk589KbPoiS3CC8++xBqLhxGZnIcSgryUHeuHoWF2Uj1E00qxNBAAJOTYSxbvgE1NU1weXwILkYQCC2iYsVKxLLxw+PF8DjtysyVFZcxjkLEHFM2A3d8gkqxJUUmkDl27ARKi0r13Ilwbty4Ecc/PG4SuIREkf8ZrDBZ5HpVo0N0aLYl12LkM7wK2tkpy/vLxKmopFhlRfLJGEBZAtaxDiMNw7Iy7Yx8Y9o8f4uIFhNdJtpErw3Ca5KY/zczknI/JrhhoEW/xDXIQI5BGc+X+w+vwZLS4P/zRUSe6+HipQsScC4szEfVsqVCxhiIsqksNdlwkPl3ghtEnukfTMBYqnXJxJ0oGMuCpvPR+ATxc90uUQysRJhUBt4P0m0Gh0flb9klzWtTwDlr6CE8bybV9OOWCDXXbYrfIHIWMh5vj5VfpI+zeLfWb1scU95r/uF9tp6XktxZzheOU3LAZNJC1WzVBVkRf7of9Zcb4U9Nxp5rr0NdUyMGgrNoH+6HL9OPrMJsdcmxZZ6EvJXLV6HpQgMunapBaVGlUKee/m4FKsVVuZgITGL1ug3iowQDQXzw0iGUr6qAz+PDmWPn8KUv3Ium+jbk5uchzucERVJ7urow3N0Ll9dIFKQlp+mmXm5qllN8S0pTAAAgAElEQVSkY77ttts0I5KkdQrUiqQ9x2GehJML5YR6+roxMzeLqhUV6uYsKy8THKtSwsgIbrj+BhnHH3/zCKqWlsEd40NrSzsKiwtwubMNV23bKsLsu+8elKNn90VGahqq11ZLy4rNB1bUTLidTRIMFr1uzjOcEpl1+7adeOKJJ1FZuQzbtu7QQ6Y4rmDZ5BRt3kePfaiN+OgHh7Fu3RqcP3tWToPdWXkFeehqa1cEzY6at956W+Wg06fPqvTC4/E45AaMjU9oI2HLvcNpx1B/n+Da22/7CF566UX8+7//hwieuXkFuOeee1FcWibjfePNt9V9SgPlorNmNXJD4hgkliy5YTEbISmVhsgFREI4kTYaak5WJlxxcXK6VKpmJsLj8EVHx6BAQWUGiaf26LgZM2ybjQ4UrbWkYNlpK8QMRgqD6BNfJMJzUXLTolAsFxDRtoamy5qbSGdhOBQMIBfxy1/9Ah//+B0qQVFv7MLFcyrjMtjigvjmN74tvhnRmrrGRglKcrAteRXkOvBZ8PfokHjdJGLy2sfGRlVSIX+EQcTczBxee+OAdOJIKKe+HBcVJTIY2NDx0U6IONG5MhPjcS3eGAOvru4OOSAO25XchaY1GC6SKYFOwMHOpthYBZM8JgPD/Pw8TExPITcvG1gw6BmDNpYkOQg8K4vr1Sf5DaE6sTG6n6YM51BjALlaRGOkRu8ych7sENRotcCsbKi3q1v3li9DPKcwJIVKGcTH6nlS7JE8Pz5nK7vk86ONsMOIz9N6lpbT4n2yuFW0KTpxlmsZ0JAGoPJjVBVfUiEJiVckVegTLCdJO+a9J6eK/FK3lwPv2bQQlJhmzaULCM4EFeCQ/M2sh5wRIkPcLHlNputyUXZLlEtEfMrJxJpsV40U0cHnhktjZpQyMEtOSRHS1TfIgdVtppHj7wNQdn05yGPxam2oG4uoWXR+n7iB0e7ZV199WUg218ztt9+ucjuRazYOqVysuZumpZ9+qb29De54IgCziHfGqotuhN1pzlg0tzXiyInD0hCbmg4iOSUDt916J267+Q5kp2XhuWefRl9XF67fczVOXziNhx77ExxON5LTUnHPvZ9HR18bzpw/ipa2FpUY7TaHBLMT4xKQk5GLBEe8upAbausQmA4jOycPy1auk1zS2OQIqlYshcflRFV5OQ6/e4jbAk6eOIr7vvqPePq5p9HZ042cghJ891/+Ffd99Sva/Nj9zBm/LB1ebmtBoterIJ33etf2XRgeHMbG9VvQ2zWIvXtuRVX5StTWXcKjj/0B112/E1uv3oob9+5BXk429uy9CU++8DxKKiswMzGK9NwUdI90YmC4H2Pdsygu8aNA9hDByIThSV26dBlrV2/Bjm170VhfByxOIM0fh3BwGIuBKRRk5CA3NQ1zU2MY7uvD+VPnkeDyY6B7GvHuZNx+x50aHTi7sIjzdY3wcqB3gDIzcwjMh5CbX4hkvx/hEJF+dua75buo/8aqCDmpx44d0zqQ+HZOnmxpRdUKkdppMwxu6Gtpk/TZ9E+UeuG+Qvugj0lLi8Nbb32oqoyCjFBQqBXv8fLlVUKKaPf79u2TXY2OjRuR2phYo0MZbTCiP7Lsn5UZVoKcTgboxt8w4WeQxHXMUqVpoOJ6YeI7ob2J36c905daUzGsJiVRQQDphbH8+fTTf8XKVctx+L330NnVruCOL14zz4kvJoj8w7GGRPZ5jK3bdkoCo7SkHH5/miZGcI3RPxm03QSABD7MWo6NDiN3SiKI552Y5ERNjRnrRq4xXzx/ft/SB1TSOjcnLi+Pz0oFP89B88bHmjFMRDt5rXwxZrFEqXkv+Lz4LOhPuB9R2iQ9K1vVG/oP0VxI9F9bURy5fs+1eOrpJ9WqXFZUDHeiDyGnEzVtzfDnZmH5uhU4efJDeJM88GcnIzUlCQszszh26CTSEvPR3d6HeJcDvX2dSM1MxeDEMJwJHqypXofEpCQM9PVhsKsfOanZaG/sRG5mET579xfVYhoTH0Zza5MGj7e2tEqxl8Jw7LKUJEBXtzYnygzwptTU16G9rQ2p6X584bOfw5sH3lDmzO4HTiaYDQVVjsktysVdn74bh95/F5dbW3HN7t3KLFauWI2f//znIn5Xli3FZD/HLHjQPdCD8ooKExD19khAkyNQiBgkM4tatGFkcEjES744oHTTps2YX1jE1bt24av3fU03tii/EBnpKTh/oR5/+ctfVD4gF4DGyM26omqZjIk8GWYuIkAXFqKhrkZQPcmgNFIqAXORMQBNSIjHdGBB2cIHRz4UUtbNc5ufR2dXN+I586+fM8L6kJeTJWRmWeVS/fsf/vCgFsYXvvhlBVrrqjfi/PmLSPQlK5tigMqg0kDSZr4mDZCz+lh750ZKI6OB8hq4+dEIJQERAQLTk0jz+zUiisgSP89A8vLlFhk036NhVm9YpwyHz4BIixaZN17SAHrZDJrDTVxwM7txGcQEQ+LThaVfNaEOSaI8LOfSPkLBeSE6DMxZan38z3/Gnf/wUdx///04fPh9tVHz/Lko6RwYSNx7770y/r6+ASxEYlBTWw9vYoIQPp4zr5PfIfLZ39ejBUS5B94XEmLJ9SstKsbLr76O9o5ulZiYufE36AxZbuZ1a2ZdYFa6UNZwczq4559/3siD5OZKm47nxUCYz4sOj3PSGKywcUJkdZdLi51BJlFWloQ5m40Ooqv9chSFs2PFilWoXLpcSJDhmdl0vXFuZ1TDi6iYmVtHx8IAxOX2qrzC8xXnLBTG8OCQFK7J0+RnLdI6O3Rl+1GJiJVr1khagAgAz93qDrU6RAXFR7XmiMjxe+RRkHDN+yuiO3XxbKa8YI8GNNYGEZozHA1u0NQLIueEx5bemxyhQxI9LEUy8HR5yQ0z0w36e7tVRuextm/ZqvvBB2fQZT8c0SYE2jAN2eIBGi5ZjCRerJEsPEfaGJ8Dkau/1z9j8MsRVixpW0gyz9Hq4qTNq7HE75eTtmaa6t67XOKzxMfbFVR/4QtfwB133KEgnuiQtNBCRrSZn6Vt8hZNz4xrNBvn7iYlUApjWA06Fy6dR89gLzq62hAIBzBP5YkFiFO1Y/t1+NSdn8TqZavw8B//gKQkt8qV7xx5G6OTExgbD+COf/gEtl69De8dfgsNLedlE/6UXMxMBLE4HwZHGA33DEl5PzYCBNmsFgHSMpORX1QmnqovNQlXX70DFaXFEh8/fvhItEM7Frt27cCvf/9bpOdQ9NOt56GpBNTY4/BujsGJs1/ZzHgPk32JkvCoLF+G9945hHinG9u37dKUFCJGB997C3fd9Qk8+/zfcO78WXzjK1/DfDiMR//6V9z8kVuRmeXH9Nwkfvf4bzAdmEaSzwWXMx6p6dmYnBpFQX4qOtq7kJZWjuSkTCHfGRlE6TxAZAZOewiRuRnMjA7jck09upq6ke1PQ2VZIc6eOIep4QjmgqRW2OFNSkFKehZ27bkeDibpMwG0dXWJyzYxNYPZuXnkZBdIbZ76hLTh86dPYeVKztd1CmlqrGcXfrXKg0zAVq9Yhr/+9TmtF9pRQ12dypZM6LnfsFGEf6c90ScfP/6h7IX3lBUXVkL4d+4lXG9E5I4cOaKkiYEXUTwJvyYY0XD6J/pBonXW3ODq6mUYHTZ8VSZ1/B3uF7RlPj+ep8vlwNwcfUosxsenhJIRCWPwWFZWiK6ufu1LrEzQruhj6dMSEr2SSCK/9Gtfv0/jrW699Wa88+7bMq69e/fiueefQXd3p2x/9zU7xUenThv51MVFVfC6k1FSUq5mHopxm6kdhiNq6BcUaZ1WUsNEju8NDAwKNVcS5qbkjJmkQO1OzfwsLdX3GVvwWvlfrr+lleXyt16vW/dM83SiKBmPxZe1r/IZ0J+oYhKdACCx7SgFqK93AGmZWTh+7KSC5M9+9rNmRNPem7ZGiFhxyGppUTnqL9SqbXzp2lX42a9/BV9aKr71z9+V8/zbs0+ipuUcikuzUJKXisBEAK+/fBKpCTnobe+WDtkNN96IR554DJ70RNz/wE/x2luvY3xkFPPTQVw6XYP89AJgwa6xS+y2uPPuj6KwMFciqyT3s+uLG8K5M+exesVKtF5u1g3hbDcSH7khMnjxp6dpCHNwakaGYbPHICc/WzO4AsEZZOdm4bobrsdrB15HQXGR9IN4c2gIPB5fSYkpmB2ntMM8+nq74E5IUFnxx/f/xPB6XC61bnNcBssWRLFUOpsK4DOf+Ry+893vorGlRRsy7w/Pg+gNHxKFhu+44241F3Bj5EOhYYxOTGpRcMPkuAsLvVizchX++ODvJfy5/4UXULViBX71q19JO0s1/1dfNw823i0I+gv3fEmR99PP/E1BUF93jwKq7KwMGfg7b7+tYIhIE1EV8gG3bNmqDtCamjqUV1QKwiUCxMWp9t1oUMDzp0wCnaQ1VHo+OjeR7/E6+X5SUiJGhwfVOUsnQV5EVdUyBY90MDSw3bt3aRMrLuH4rCbTFt1YbzIgVxwibOmPapIpNlPJ0oyc0KZuNwrO42OT6OnrF6xPh9Xd14uy0iLMBw3XKSnJo+HoTz35JO6++xMSt/R4ya2ok44agz46NfJb+Bsc+O5PTaf8qEaEcFPl79FGuKgY/PA6eB4WwsXArKSoWE7F4jPEuxjwEcka1Pt0ZCSvM5ji8YgAcDHTgXIxcmrAwYMHcezDE+Jf5ORmGeQwFJJNMlBnkMKSvLoc4x26jyxFMHhjAE3nRDvkffQn+YSm5eUWCZl1xRNhmJaTscp+VLEmZ4ooCgNa2pyQqvg4KXqPT07qupkdkvcikqoyQHY2jWNosF/nzz9Eyeho2Em7du06xFLx32YQOE4VkGzKxOSV2XksDRu7jRfniEgnnaHVLSq+1t8p6FP/h+uML7X7x8SKrEsbo33OzjA4M3MdWYogwkOnQOdOYrlxwvMYGR6Qsjrv5TXXXKOOSU4HoC5Rgs+PpOQUccLGR8cwy7LxBOd3mpErZtixKWtyLqVK5w6TJPI4FodEZcwkrh0PRsZntNFYDSJWwMlA1ELbLBSNx+Z9oRPns+Tx2YnK+8/PcD2Sa2LmDNrgdhmyMEv+TNi4KZHE/N67b6C/rw119Zc0JWRyZlLDxN2+OKzdtBo1DRcxMDiDhCQnvJ4k3HDtddhUvR6vv/wiZsaHEQhOo29yDJfbx9W9uHT5CgWJNQ3nMDs3iJGRadgj8UjxpSMl0YMAJzRQkYb6bc44VK/bIH3Ec+cvoamlHaHZMDAHxKU4sXr5CjhtsbAtkLw/inJ2Lno92PfKi7j7s3fjqb88I7TcEcsJIZQYScDYuJkMQh08BtzcwBfC8xpdo7WzbTveffeQkP9bbr4Vu2+4Afd87T7Z8QO/+C/cfdcnsfe6vfjzY08gEmtH9cYNGrnX2tWIPz/7CBYdFFB2oqC4BJNTs0hLTUKK146cjDx4nbnYsGEjDhx4DuUVJZgYn0X75VbMBCgt04rIYgDtzRPwJ6YgKzUDC6FxVJZXIC+5DH0dQ7hU34RQeAH+tCzcdNtHkFdYiDffeVcVDSYk7CJl8jIzHVTytHbtenF9JyZG1DBTVblcPpNBA59/YX6ROK/MTpnU02cweaeoL+8Lm9dIcF9SUalkjT6Za5W2SzvNyM6Qf6HfYFc/UX52pnO0Ev0gp8vQ1iYmp/Q5AjL8HrsiuYYps8IgiuuTPkxNOpKIoCRV6IowbJwzXvsQk+3MzDR1xjN5I53FGve0adMq2fnx45fkk2jLTF65v7Jzf+fOHUo0BgZ68fQzT+H0mWNCy7Kz07Ft+2b09XfhtdfewpLybE0IOn3mQ2zatBGxMZQoysDtH/00kpPYNGVHjI2k/UQkeBNlM9q/hDCHlBRyLfJ3DUWH3FBDx+HEIb5vJUtmKsCi9gX6b6uZgb5Y4MS0mbEb73QqeednNUFg2vgny/9baDyfDZNw+lAeTxMVunoxNmnoDq+88or2BlUBrrtlR6SsYqlEFAkJBsamxTW62FQPn9+PvzzzPHZdsxvXX3sdfvXr/4InNQ4xziAKcjkyJ4zOjkl4HCnI8KRhDev+a9bisacex+HT7yOnNAcjk8MG2bncg6nhKfhcybjx+pvw6KOPq4X+6qu3qZHgTw8+rA41Zuk0EM4+YxAWWQwLxh8fGUNOYY7e49+ZnbKhwB6xge3zi2wZ4BDmuSAc7KTi8G57rDrCqGb/X//1Sxkn688US5wcn1J3E0Is6zhVdy5fWoFHHn9MSFptbY3KZAwo1YmSlompiWkEpymIacP//u8+5OSZ8py4MwtG0JRlj7y8VIyPz6mzkpsdHxrLl5/5zGfwwv6XtHhYjrv77ruVmfBhEXl57rnnxCnhMXnPDMF4URs+269/+ctfKpDgcWLsDm1cbe2tqKm5qPmZdfU1Uknm9+ZmjVgr4Vj+xlwogvKlSxWUES1I8afLCRQWGokHiy9g8REYvIgAHQ2SBimvMTOjRcXggwEHOyfJaWFgx99kwFtRsVTBAxGfnTt3qqavrpwj74unQD4MF0ZKSqKCqKREIyT79xuXEAJKISyYAMDNjpdZU4Nn+YhOip2nHBeSk8UxI80y9MOHD6GpsR5f+co/ychhW8CPfvQjZcRsHSeaqg5RrzknknA/+rFP4sjRYwoq+WJg2draHtXsKdF1GCK9Xc7L8Ols4kQxAeAi4ovBDsstzLbi4w3Ezd/iQmNpjJ8j/4FZPxf68BAbBVLk+LhQ2ZHIa2UZlAFyKDo7kcgBu/soLEwEhb9PJI7PlrIZVMZnl2RGRg4ii7GYC3KcEsceeRVkSDiWJdh5ltJMUwUlLPi8qQdGxILjXDT0Oz0dxYWFuh5fQoIaV/gdlvXYyPDoYw/LFulUv/71ryvAIoGIXYREPFXWD8zKWfG+MbhlUwLPmfIWROTINaPsAZFJngvXOu1K0xAYrHEmZ3BO5WWeI7kulHoR144zIufI7woYVDc4B7vTrTFC2szn56VdRHvq6e7EM888jYG+Htx0417dh4RElhAT4U1KNs7b61G5lhva1KQZSE9Oo8o5dvM8FsNGr49oOdc3uTL8HJ8Rj+lNSDZaaVT/VjeVGZDOl7WueB1CgWNi9D1+n7Ih5mX4nETlLL4m15g7PhYTU2FtGhaySUV+li8ZlLEs89Of/RAnTx5GKBzUZh+cD0t7pWhJDkorCxFCCBHOtyIdYCGCxfkQdm7djHMnP0RpQTYOHXkPsQkJmF2IQXZ2seY/skoQXiCPlDNNnfA4s+FxejSzcZFzahepD2iQA0mU2Bzo6x3CcC+J7tmie+SkZ4mOQl06lqPnZmdEZ2BwTQI/5VK4JkKzAfipNQebArKFxRgEZ3mvbEhLzcD42JjpUg0vqDudm+yylSskS3T4g6N49Z23sHnPbulqFuXlqjuzNK8Up46fxt69Nyv4j8SEEVycxsNP/gE2F7Tn2ONd8PuzkJKciKzUBLz39nv44b88gEcf+hMaGo8pEGw8MYGsUpYFF5GRk4LFBa7zWCQnlOHihVqsXs3pBOuR7StCZekyNDS0oKnlsoJ0lvNHWSZ0uzRnVkTvWY7Hi0WCOwED/UO44Ya9CsIHhvsQWpxXKYt2R/9GVHV8dEL+kx3ChtMYVPBF3T7aFXmzDIbGJ2euTLAgEqRRSpPjWmf0tVxX9FsM8CixYSn1s9GHfqSouES+kGuO65TBm6ob05MK0Ni5z1IiJapop15vLBobTcLIva23p0/Xx2MRHLCoCbRx+kKWTfmsuS45Bs+iNhBB4zW98frr8r3V1WvBLY3D3z/9mU8oMF5fvUrAzbnzJ9Hc0oeCQjc2blqL5pZ6LCzMYWnFaswFE/HjH/0K01Pc7xawGGbQRR1OjxQbuK54PbYYw0Xl/eE+ZWgLgMNuKB70l9y3THd7shq8JieN/+Nz0lzL6Bg17pG8t9bsT77PNU6fx2NZ+nC811xDFmdbfiLKK2Ngx3tT39gsP2JxV/n8bb968E+RC3UX4PRS7HMRh999V7CcOzEJ2TmFGOwbwXYq0R9+Fwf2v4TCtSWIjY/BujUrlZlNzExgbGQSsdNxuP8HPwfmbUhLT8aDT/0eT+//KzJy0yQDcfzwaVQuqULVkuXaTF498Ioukp0ora1tIrJKewix2vA4wy8xIUE3ziKeszuztII15jiVlLhYOQeT9CM+bM6F4xw+koA1eT4/H/mFBZInGBwekTwAg7LWjlY4Ygy86fWYThQ6faI3lFIgEkeiODegvrZObNyyHXFxHmSmZ2LNyrW44yN34Mjho+pcpMHlFebpOoiSnD5xUk6DjQWPPvoovvf9fzbzwRYXleG9/e57Oj6Ng783NT4mo6cB8zw455OcElZXDhw4JESAQTKDq4ceeggcrE1hQXaQ/OQnP8GGDdW4ePE8eqRof1mZPZ04N3AayOjIuIKyYyfOYO/NNyuzKikpw9w86+IF6jKzOmO4SBi8cCEHosKDpj5vyJEKJu2Ep8cVaNJY2fWZk5MdJUazZTpRxsn7abr3DMJARGjpUkpldCsIJVVpcHAMKUk+GSpRGek/RcfD0Mg9XmY6HO66qMCFytMk53Lh1Nc1KGNcv3aNHAGVrBmUsRz4ta99RcPH2VnFEsfsLJFCKkrHorWpDTn5aaaUFJhFvNuLG/feovtM9In3ik6ztrZe92HFipVyGg2NzcpoGDxyoHxFeTmKS0r0/I8d/xBJvmTE2mPk9OhIeO95P63RSLRtZqeWQ6Azs8p8VqcO0REzIzUFA/19Qg8Y6PX0dCA9LdVoDp2/eEXPhr9BEjJRnPn5hajen+E7UUmaz43ny6yXhHoGHBqizcDSZkeMMw7j0wEFNzw/onREIk0Jz2SKQng57y0hURxOJkQk5NJhi/+2GJE8BhtTuAbJi+N3LfRTDQYOO9weJ+bCkFo5kXhq90iIlV3FHKzuMM4r3mFGmHDmK6K2F6JETBS5IxVCiCpHO7ERIcGnc1DglJKiKSAMyhITPPj9//wP+nq6NFOWYo+5+QXi8pCewfVsZzA6NaXRSHxWfHYMYCW5Ic5jgoJEXoNVhlUwG+2qon0neM3AZvIULV4mbd8KxKxSEpExPgtuVvw83+dxiW7zdxic8T7wmLwWShqwqYIyOFyDQpUjC7Itlv0ZpP/g376NusbT2LylGvHxHvnTlDQ/4hPiEIoEMTY9jr7hQYxPTKCooISADQY72lGSnw2nLYzzNecwODeNlIwc2GLdQodIE8jLTUd4YUSVi6GeOQz2sVt9DLOhENLSyYPJRG1tHRYihn1QkJ+Fq9ZvwNTIBAJjM2hpbMHIoEEG1qxbh9feeF1r+9pdOzA5MYbjxy5g1/Y1eO/NsyjOciI9xY/xSSIaHJdGpXXTGOJLTES80yQMHGBPvUcOamfyfPrMeSzdsBLe4nQcPHIIK5dWwWWPQ1/3MLJSszA1HpSvzC/ORTA8hdcP7kd2YTYqli5FcloavJ4U+eOfP/BT0VIqipfh8MF3kUd1+aZOTA4B2Xk+TVuYDAyjtCIPwyMci+VGb88Qtm7dgvLiciTHpWFl5WqcOX1B45HY+ELVf/pWrpWZ2RlVB/p7+1BSUooQBdN5ndTDirEhGAooSaJP4x/SZOjPiBTSP+Rk58r/MNCnXV6quSgfwvfUFT8xo/Ih7ZWBESlBM1EKCrW8DNeJAdKAjqEpKEyGFs06Jdpm9l2b7Id/GPyNjVu+KFW2yvVvtARjMD1j5krSbjs7uhRUsKpgVYx4fP4W9xXuXdyr16xZiu7uEf0W/26JWDPIV0nPG4+kZC9y8zKwbv0KVFaVo2rZEly6dEGjqRhTJCV7EImEUFySh3neNzu7qjNQWrxSGnwMylxxiVi5chkG+ikbY2grSujsMVdKkPy7hZYxKLM4ebwmzpA2c25NIs5r4ectXTTSEazKhvyrhpybsXP8O491ZS/PzFRQx2u1qkD8Lj9ncffoC/jvvMfSUwtHYPvTs/sj52vPoGuoFavXL8Pxw++q9MAggwPGd2+/XmTNMydOiGflSvUiNt6h7smUzET0jHcgODOLxmNtiMzEorJkGT76kZvxm4ceEMEyGKFqeBhjg9PobejBtmt3ibiYnpUkB9TZ1ivyYYovGQM9PfAkJGqOH7sumbEwoKu9VIPc/Bxlgd3tPcguyDCdXOTAzC1oA+ICLigsRG1DnYyE40W4IUqVHQsKjGj8vGEUjGOZRG31dqIGYY1J4UbDm/aTn96voIbBVZIvVWWSnu4+dYjddOPN+vPyiy/pmCtXr0bVsko55L/97W9CvAj3UrmYN5xaLmxx/6f77kN6uh+1DS2qH/Nh8WG//cYBzVckPM3Pf+Pr/yiEjtUsBiKErN1uG/r7pvQ9EoNvuOEGPPnkU9i37wU5dTpzttJzk9y25aorY1q4iBvqmxS85OQXYNXqdZKG6OrtQ8tlQyzkMyBaQwfK6J2lTyFrQaNrw42ShqlOx6wsjAwOyCnwvZbLTciMyiaQJM9FyXPnYiSczc2EARvv6ZYtqzWu8NSpi9iwYYW69zo7+1CQRw5cH3Jzs6Q4wjZxnhc7SkWm5uiR7m5culirbK+usUmIG7Xt6Diy0jOiqtXviqtXVFyAT37yk3jrrTfEKXv5lf0qxbIjj1lvZla6kBY6mQuXahHjZJnPh8yMLNx8860igtIpOuwuQey8nmo+z0ZTRmcwWlNfIxFZX0oSUlNSsGhbFPeRkhWBqWnY7DaV1kOLIXEDeQ0Ug6R+HR0ts9SYqEgquUtqZPFyWPCUOkA13mkuIC2phcVZFBUXSrl9cKhf3VlcxBSNLSrMh8tBZzOGrIws2G1O2GPjlNjQSfD+087+8renVMotKilRInDm3Fll7Ys2B9Zt3ILaugbceuutmrfH4NsWhe7pbCwFbE6AoPM05XbTnsHkR2KLsTEKyvh7RPxYcqR9WDwKZu1ujxszwaA2BSJlEkylZtec4YjFUdIjGoOAUMMAACAASURBVAzy2BSXVXAXiSjT9bjdSE1JRtvlZjPQeN6IjLLRIEJxV6dDaANRUDq4OIcdB99+A4cPHZS0TSlLxdl54pO5WPq0UXLC8Nm4jom+GnKzI1paoYSGT5MW6EAtlJHnxrUgVC+GpXWiukaDkc/F4upZTpafpf3zHtBh857w76aTlf/GxgZzT637ReSeiYi0k6Y4isxoAzJI5wg5Ir4s6Tz+5EOIjSdxPRczHMZMjs/UOBZiwpgKTmE2HEQwPI/O7l7ZeHpSChzhEDauXYk1lUvEO3t837MI2RzirCLiRF5uPpyOCM6eeV8Bdm9TBCDw5yHK5ENWXj4C83NIyfBrbimfHeVcBrt7MTM0gdpztYjMUYokH7kFhbhUXwe7K05zjMOhEA69eQjXXH2VCPND1PALAxvXrkdj02Uh48MjY5iYmBanLxRcQHycTRzLivIy9Pb3YGhkTBWQBVsMvvC1L+F/nnkIafkZmByZgG0xFgneFCR6/Yi3u9DW2SWpjJQMH2LtYVy/9zpxUsfHpnDmdA323HAD9r/1ku59d1svCrLykOJJhNMWxylQsne3xyHOntNrUwOILeKWMOyte+9AW1M3rt50LUYHJxRokcOYkZUt6kNvb7dZ62EmPPGyLT5nX4JPQSdtj0m/M55ItOnepS254z1Cq9jUxf2Bfok+x+rwu/rqagwOzagpQImr23tFpHlyagKZ2VmilVgD6DdurMYjjzwiHjHPi9UdUSWigS+5V6pcJJmuYHLPeN2tbZe19ilRwesgAMJ9VZxXTqQJhQxtY8AQ2xlo8XP00bRDq6OZvk+E+HBYe0xKihPDw0FVC5iAdrX3oL29FalpKXC745CWnoS7P/0JVC0rR0NjrboyOeEnPz8bvX1d0pVsb29BeUUpypcsQyDggMOegMSEFInaJ3iTlHBxlBX5n0JaKU4uwNgi+5tZt5T/4Lma8qSpLPE7fGlajIafGxoTOWTaZwNGaJY+QdSWcFjgBPdaBa2qMMxcuUe8V3x2vFeWNJIlm8HjcE1T/NZUC4w+ou2x/fsj3f09OHruGLJy0jA60I26+gvwpyYpYr5u+zXwJ6Thw/eOY24+hDk7kJ6bhas2b8T+15/DQvwsqqs3wLPgBwIxcEVcOH70CJwuYHiyH8WlBRgaHdN4jdtu/Th+8+vfihuxGA5izy03YLh/RNEpYW5Oah8ZHsae667Hkfc/UCfV8PCIOo14Adt3bFUnJanhLD+SQ0K5DbYYUzHZ0gzihTHYGOgblMjmyNiIbvCmLZsVebNswc2AmU1efiESk5Nw9fYdEtEiGnXfV76Cp59+RtnvnutvQmZWDrZu3Y7pyYAUtrdt2Y7D75j6fHtnp8qQo8McghqHHTu2y0hPHDuu36SiNzfaRx79HWpqLuOll16RQZBfI9QhL1cPnQuBGyaVtoUiDUwKnl63tkqBwfGTl4S8EfalXAMDQJbaOHuUWdN7B9/W89q2dTM+/elPS1CVCyU/vwAzgSCee2GfOo5+8uP7EcPREKPjCna4uAxKFZDjyOLQY7tdqJtKSpTo4GD56LBa/j83sZRkn77D8iT/TqMjnD0xManr5uLme1yQq1evQkqKD1PT00IJSWTlbxLR6O7oVhehIy4Gs7PkktgVfHOeJ0n+nBvIxU7iM58p0chrr90NcionJ002Qyj55ZdfvnIenN166tQpvLDveXR0tIMzOokw8PeIPCUmJigIZ7cak4BYux2bN2/Bl770Zdz58U8ouysrW6pgzxXvjpYVJqTDxWfc2t4qMciklGTKycsOWXZvaKrHyuUrMMVmCHY+zc2J76XAsqtXz5uBJpMQq+xptPbikZubh3XrqtHcdBlNzQ3SRnI4iNpw8VM/iChLEJebWsR/YODFTtHGunMaY1agzdQtkcd4h+miSk3zCzEkssdEYeWa1Xjm2eelsp7g9SItMwel5avg9vrE6SR6xtKn0ROMkaMhp4XORzphCR45LiuwIE9M2X00KNPnYmJMALOwaBx3FJkjn56BC4MnzvSzkCKWtuSs6DCEeBs+F7/LoISBAWffkaLA8T9p/mTdRzpyJhuU43A44xWYcV15PYni6JCbQJ7onx/7k1Tn2UG9fuMmFBaVqcxHDi3LG5zMINHceTPOiC8mURbvQ7y+KCHY4n+yqYCyIvwe7cjp5BioKSVmvEZ+R6URh0M0A+t6+F9yYy0Fb/67NZjdQkutBIgoGa+fXdW8P4Z0PKxSJfmZdXUX8cob/4valtMIzE9puDWPS9tdXb0KPYM9yC3Jxcmz51BzqkVTZ669bjsqCgtQd/okbty9HU1tTfjgwnnE+fxYWHBg06YtmpRy4I2X0d/bgnVrVqPhYitKisp0PxawiPHpaUwFZxBYCGBghA0qDtbukZboQ/3ZNiQ5Y6UlFl6wYZjjvgKTyC8u0r19/713UFlcAn+iB31tLXDb7RgfmVS1IrRgQ1//MLKz87B2zXqcO3UW7S1tnNwEVmDZUEBNM5fHAZvDDk+SFyHHIuYcs3AncnyXT3MPh0ZnkJVTiInxgGwPlPSYn4bbCW38rBxs37oLI32TePO9dzAdO4m0bD+mx4LITstF3ZnLQJil8zCSKXRuD8LmCCIllVMgbOjp6kVuVik+f9dXMTUcQnZSHkb6xyUdwY2dsx+ZVLZ1EH0llWQB+UXsTjTd5exeZqelNa4Oi2GVeTs7u/W8b7nlFiUhLJOTKB9j4zpfh+KiQqSlujETMEVv6m0aBMggiQyWiIgzcaaUCBNqluC5VkmLMTNl3RJN5Vrevfsa7Tf8nKQj4o1gq5mtaZq+LO0xliU5IJ6/Y/YLQ2vhd3lMqyRJwIN0DZ4L36Pf5ovHZcJMG6JP5TqlH2cSX3epQUExOa8ul1PPiMLkeYX5+PwXPqvGFwZCRIbZrX777R/B1PSY6dB2eyXHMhdkg0E8EhOS1UCRksxKiKnAMCiTzp/bdGUOD42YhhKnGeXFF9c176V0U9kcE+1+Z0DFPYdrj2vLQtC5V1s6hJT80TqPibkypJ33V12UrN7NzOh+WVwzPlurIYABXHZ2VhQBn9Rvi2/6h2f/GqlrqkNrXyf8acnI9Cfi0Ptvo2egU6rUMxPT+MgNt+ODg0fQPzACf34OZhdDWFZZgQMHX0HlmjIFB8vL1iHbn4fTR09h07pqvLT/OThdds0xW7KkArbYeHz9a9/ER26+DeCsttx0QcPsqGMwRnSOBPqP3HorEqMjKRhNM3Jta21VpMsWXDrChYhRQ9fGPTuPRE8CbrrpJm1AmrMYFdG09EImJ6Y0NFotxV3tV7SPWtva8O8//pHRwunrx3vvvGtEQf1pGqFz4eIldbf8/g9/0jW8c/AQstIyFezlZRfgr08+hcvtl2VoVFYmuXz9+hUYHw+grqZWD5yituQ1cfwTHyRb3aU3NTkhiPvYkQ+UQfAe8uF/+ctfNhym2FhJObCcxE2iq6dbQceDDz6oOj8XgDpEFkKKzqkXR3XlkuJCLX6iJ0bMr1QlhqefflY6c9/41reQkpquQI2GY/HEeDy+Bvr7ZSS8dwz2zp0+o+MzGLMCCRodg0F+h8GfGhhGR7WgqXRuIQY8npmZFkBRUaGeH4NUXh8zD22iLqN8fLm9Tc5i1epKjI6arIWDlXnNdArkmfAceL5EkhjoVFYWob6+VcgeVaE5E5TnStSHOlUkADtiY1BQnI+jR48IBTS/H4wOGw/i/Q8O6zxee+0AfvGLX+CVl1+TTXKEGMt5/L0h8l9CIZSUlQoOJ2LJZ7dt5zZ8wGcx2Cd+47V7rkVBLqH1OWXNHD/C7PTEiVMa+8Pkhd09DKpMo4BBAvmH3Bz+Lrlma9etxpLSItTUnkVEY4NmceniOQ2Z58QL2hAzzO/9MwWCn+VyUocigyqfJ0H2RD0wPocTJ45rQ+RmcfgoZ+WxxJ8IjkgaHpnEmjVXoXzpctx00y1mdu0ch7zTqaSoW4yOiAK9fInrMmGcCs/fIAkeza2lkYk3RadidVwS8YpmjYFZMzuUI6CIWFv8iuHBAWWbHneCjkPJNU0GWDRIEUcy0T4cdnZVRqQTF+egeK3pBiYvjnMdiSxxE2YQTVFVjowKzQXwpz/9jxw6ldpvveU2pGXkYDESC8Q4VH7j8axASHw7hyOqfD4re2OwxGfP9+ncuYEwi6bjVjeapATM6C8RreOc2tRMh2acGgusYI7veTkPNJo5q5ElWrbk/eXx1A0mZI68NrvKtgyqdWzFehERnfe/tA/DY73qdHe4IT4VhYbvuPNjOHfxtAKNGFcMguLwzWtaSjgQRPWyKgy2t6Lx/Cls2rwRb394HF1DY9i4cQcqV6zChyeOo6+vB0UF2RjuH8DiPJDi8yM3pxA2lpYdDgltP/bIo4hNciAt3Q93XByGujvhXIhBWU4pMtPy8PbB9+F0u1C+YimS01Pkwwry8uC12zE7Poz4yBwilDVoHTYyPwA2VG9EYUEpjh09ofFtXkc8bGwSiYWaCHxJTmTmZaD5chdyC9MxMjWEwrJcFBTmqLKTX1yG945T/2wRPb3DmI8sYOWWdRifHEGqz4PBgT7phFUuWY6P33IX3j50EC998AImguO4fucelBeuROPFboyNTBn0p7sZCX47mlrPw5/plfZaY20rPv7RT6IoawW89lTY5+KQ4EpW0BFZBEqXlCkAuFR7UfNu8/NzNRu6qqoSTS3NSlq5Ttk9z4RjzYrlCso4Oo8kcj57o0E4LzQpP69AgRbHsFkdztwrWKpkckKfRP9LX5+Tk6VEniR02hr3B/LImAR39fTqPcrDcO0VFhYp4GDZUShOwNg7qTEWksPf4Z7Fv2/asPFK4MG1aQ3mpn9goGE1RbERif9On8+gjXZ79dWbcOlSi9BengPtmp8jUuh1eZVAU3+P/GZqMHLaBtccr4U+gMcjwGA60pOxsBgSp47rh3EDPzs7y3GEblUb2NBDoWi+6OvFGfMYcj+DXK5dJp2GG+ozjTxxBjVjcMeX6FHRkWjWtRredVjfY8DG/5IHz/tDX8Rro7+3aCMW2ELfYQVnFqWF56AOWS9pB9Q+M2iaRL2/9bMfRi53XEZsvA2X6i6iXOW2D5GWnSnjYWaworIKbkecAonpcAiR2BhMjrP7IB5OVyx6+/sQE3EgPTUda5avxcv7XhRXZHZ6CkuXVenhFBaXqHQ2NjoppXnCPyR+zoVnZLgXz19AYCqAno4uxDrtyMvOkSYUN2MSnXmDqEosnaLAlLq/uLmdOHpKApEsPRLSJQ8iOyNTBivjcpCcSGKe4c1QJZoPlTdKXDWXCy52hvmSTAdeiF2SAek8RWJj4UtOwabNW7H7mj3IzMjBM395Gk0NzVi6pApf/8pXtSkQtfrg/ffwzjvs9qKy/CI6Ottk9E888cSVjg/CtaNjnGwfRmpGujKFV/a/iHNnT6sVm8bDB02UiaVTdss88cRTgnn5oGn4Dz/8MB577DHNQmPTA9EuksHp2ZhRsOTLoIVzAJUhuNzqtCSn4yf3/wz//ZvfwJfsx+TUjLIV3iOW/Pgi0sbOV6EfGsMRr5ZfoRpRIreI8h6PninvMQX8eM40YjoTlsWY4VnaLfw8nQpLhzxfagsRUSDaxxeROJbpauobUFlZgQsX67BqVSWmAiEk+RxoaOwyHKRoxnHh3HndN2vIsyOO5SOiGyd1TrxmkmO5gDq7uzA/F1SZhQEouVCcPbnvxRckCksC7NDokBbHd7/7L5oCwE2WaBGfgWD3xUXcetvNKjPRqdIWqf9EiRYef2hgEOHFMNauXgNfCrtRR9TtyXtEJ0tb/79MfQd4XNW19Zqi0RSNZtSlUe/VvVfcsTFumF4DIXmEAKE80nteeOSRQgg9dEIxHWxwN7j3KluS5abe22g0fUbzf2sfXX+/+PhsyaOZe8/dZ59d1l6LzrEwr1D0M7kepSVlovRAYmECo//6179LSyUrKxs52XkoKy+BQRcRipmPNryD6GgIrS2Xhe6EFWWuRUVJlbQpJkyoRP25s+jt7pYslWSUDObZUtq2ZasEvwQcs+3d2t4pmKpMVzYOHz0OhzMFsVFWSGbDmZQilUJfICSj5nRaJrNV2MvpLIzkA2Np3qcA4Pw7Ha5ljFdNI4TUpmZpr9xjWjDDvaa17xh88XWcsuzsaBNHxyCQGBsGD6wmsfqt4dokK4XCX2WmZ8BiUa9j2Z/ErayU8RCj3h8dMisGDMbdgz346quP4R7oF6UMEmhWj5sIeyKpAMgJl3B10pOfwfvUBk46uqnnmnSVXoCBpOJUM6oWr04n4urc7xp1DFugRrZFCJC32RVGZKxyxqEI/g6LkFrwJ1i6MY1NTncJhxmDzjG+M16LGgqKx64d29DZ2YZvNm/Crl1bUFxShJ7BbsTZLMjIcWGwZ0CC8F/+6qd47e1XMejthcVpRkllKZJTk2AzWeHks3IPIuIZREaiGXNmzsLr732Ips5+5JeWo9/tQZ97BKlp6ZJgbd28DSa9AckJaXjyid9hxBOEPSkZ/cND+NfL/0Iw7IMjzY5wcAQX6upQXVoCYyQONmsSTpw8i4rqKhRWFKLxYoNcW3qyAwlxJqxdvgiNdccEj3qhqQMwmDF7zjXwy1TfXhhGjUihDipll7q7EPUCDhvgcFoEa3T+UiP8gvmzwJEQhymTJ2LunAVIzsrGpu/2obCiGsdO1GLr7l0Imw1wFWQIY//SxYsRgwn/+sfLeP6vr+Ct/7yJnSe/QmFJHlwp+VhxzWoYQwnQjerx7ttvoXpSOS63n8OhU7sxc85kHDl5FM7EFKxfdzdMcMLdHUBZTiVMOoUjog0Sx0a/L8M57S2yR6nPrGHAXDk52Lf3gAw5Ucw9Mz1VBKkZVBLjRjA8/SQDEu4htgdZEQ4E/VeTaPp3tkd5rtH30ucJCbYuJtAgZjZMxBhUcciDusi0dRG2T3AIjyHxswxI+Fw4KEUMsXQ1Jk6WAJN+imcskwP6sV07dkqyp00xsvLOe2YHgtVZjZBWWoVjmEn+qbEdaKB3bWiFSS3tn0EQr4FT8g5nogSQ3DfEehGeQMgH6afo7/m7/By2hHkvDNC8I25ZK/pTvo8rSwXoPAsEK6eHTF9erVqN6d4yruA1MfYIcvhMr3CwxPLxS+Op5N95f2wh86xloM3r47S3DBf5g+LfeTYzQCT9EX2jcMgRi+dwyLpquGwtoeX70V+QsJvk4bw3vl7WL29yWSy3IAfZBVk4efwo8nMU8zlJWlMzs4ROweMexJ233oqvNm2C3mwSeZnGuoty0JjJ8D0aQd35sxg3oUZ6yhv+8yEcVieysyixMagAruGABDfl5ZUiTZRmzxCs18BwB+LiDdKeCIci0v45duQILp2/JIBOLiYjajqn6upKcYicXKLY7NEjx/HNJ5tgTXbKAVtXexalxWVwZWZJ9M1JsDiTAteyfEx2+aTUpLGy5qhsFDqfg/v2y0g8D2SSahKUT3wDgdCBYAjTZ89DzbhJ8I34MKFmknyG3WwTqQZOgXKTkBeJwcfsmTOFW4wSIzQcBmw89NmbZ3D11P/+RU2l6SDVFmpncYMlp6TJdbK9xwdL2gvFnaT68bw/vj/bTKzIPfTgj7F8+TycPn1Rghy/l+DFeAxzksxD7I8yRLYDeaAcPXISe/YdwA033ohbbrtDNv/A4CA6OttkyocBqQAYZbotcFWLsaOtTfXHg1qrkGzuavyXjoAGxQOXBsvv6+rqJbthn538OSobSBCdQP6MQTKDN2Lltm3bJtOqtInGixcFK0aB1vT0JATCNFId9EbgwIGT0rZ1OMzYsW2PrKPLlYSmpm40t7aI82BlbPu2HbI2lJAiBo2UI7v3fItN33yDqdMmCxYvIyMdoUgQdedq8dJLL4AyR4899piMw1P4eNV1K+U6/vvJJ+SQZPWLIFq2Jk+fPS2DFf1DfRLgqSnTEUyZOlXavqxkcTNyUmfyxEnY8NGHkv3LRM6wFxMnTpY15p4YP24C5syZJ1XdTz/9Ehs+/FgqHTffdLsMRehiIYx4B/DB+2+jrf0Kcl2U7jHjwvlGmeLMcxWIfcyfNwuJDjt2f7tbdAhvvukmuAcGsX3bFqmWMShjQMY2fWdPL1rbOmF3JIk8V1JSirQ7+bwJ0X/mb39DTm6htPdCwSjsDqfoRVJ3lNkwnY2mWqC15EbHOM+0IIx/apOGWllfA7cyoLFY9PB4FI5sxOPG0ICqQvJaaKd0lkL/EI5KkKYNDVgtVBKICFaM1SqrmdcdQjcF0ENRuUbiSQScbzAg3kAcZiu2bP4S/f3dSKDeqlRipyLeYseINyQVY1bdJEv2kHyX9AxBNc4O0jQ4ZG0kebCYxwDYKtNW90LSTcDvDYhDJgcUSZ4VviRJnLdG2iti2KRk6VN0KvwcqY7p9fK+DDj5M1ZNpKU9Vo3kNfPfvvjsE7zxxuuoPXsScSYKMcfgTHEiMS0FHd09QpLLqoDVEicwgYwCB1auvx6XW65I5cE/7IVvyI0og7xICBX5LjgTbGi40IJlK1fjaG0dtu3ZDVdRIVasWosNH30mBwkiQYGezJ2+HPNmLxUS6p7+Hrz4yvNIzkhCW0cLwhEvZkydgK1bvsH4isl4/LGfYv/BY7h46RJuumM9UlIdePLxx0VAvqvlMsoKXVgwb6JQ5Lh9EaRn5Qs1w4kTp3C5YVASQWMYqMy3ojgrG7GADxGy0hfkCxcjubd6BwlHGIW7pwuzZkxHTGfESDgKQ1IqJs+eA7PViQMnj2Fv/Ql4IyMoL8nDlcvNWLn2Rmzbugf33/4j/M///hGjCYPILcjCcI8f99zyQ1h0Dnz0wUcIhb0oLHVh256vJTjTmfSi92g22nDv3T/CQJcPifEpKM6rQE9Xj4i2KzqTVLEf2ujRY4eFf1CzH1Zx2VarqRmP06dqFb7ZTrkiwgACQp/EAQ/6U/pN+hcGC5KQWhRXncAIEhKk+ss9yWSYtEkkVeVB/5/33hmr6MaJT05OScGtt94qNBG080sXm+Qs4efwT/J/kerHlaWqbGmpnFIPSSChCgQlCn7R0iqBEW2f+4RVfnYxGKTMmDFNfCUTX63Vr00d8j7U8NOwJLoatxnXiPuBwSn3DpNlSeCciXKOpGdkyjUSwsI1I8emavErzDK5SBPsViSOTVG2trbL2vDM4WfxWmi+XEMS1MokN7tskVEhfFYVMeKXuZeA/r4B1aLnlPIYvxnPFK1Kxs6cUjhwi0+ISiLpFOUhjf6Gz18bYOAz5/PiZ/K++D5aksn35xlHyAP5FzWyWU71MxnVTV8xPTZx8mSpGHy98SskktTQZoYjPQX+0SD0ZqMALMlLs2DhYmwVQsY42IxmmGJxCHsiMNvMCBqH4Yt6hEW/rbkDFl0CAr4IkhIV/xWDPma1xfkl6GkfQGJcmgDZ8ysy4Qt6UHeyVhil01JT5QFT74ybU+NaogGTeoIG2N3XLdnEzh27kJmeLeR/RfmFOHn0KCZPnSElRVbeKsrKcer0CXGOZWWlwphPRnq2u3r6uqUqxvsqKigUokM+OGrz8YAgE/OgZ0S4yxzJKcJtVFlRgxeee0mqFQnxVjEOkmEy4iUvGDOdfmoX6mMS7LFixAiaFQwaJB/y6TOk2ojJ5F96RhoO76eMj08eNA3qSlOLPDx+z9+l0XJTMSjhJiLgkus5c9Z0FBe7cPJYg7yOG5uM6OfOnhXqj77eHgk6d+zcJW2dNE4kef1Iz8zEuvU3SZmU02e8Vm28lxuGrWMaX47LdZWPi9dDYk8aE6WTpAIXHy8HNIk7NfyAchBqkpQOQ8vkuCkJ+KfRMjjduXOnyGnQUI8fOY5lSxfixOk6Me6UNMXpFo4qDEZOPid0w6otrddj+9YtV+lCmEU1NJ7H7FlzpA3Jicl1a9ePDUgUwWyzivh2XHycTOVJhmO34eSZkzhz6qSASJcuWSRDHbzH3/zmN2JfdI50epxMJV9OR0cLzpw9LeTJ3JSu3EyhUGnraEdBfiksNptotrLNRHslWSErwRUV1KZLVKS1SamorKxGd0e3tDO5eTksQyzMlIlThHwyNTUNFrNdnsloxI8333oFJ04cQHKKHQZt8s5qRVZaFsJBTuKNCP/XubMXkZ7qwIJ5c9HZ0YGWK5fR0+2G02lCcXGRIi7u6EEwDElMEhKT0D+gALsjQ/3SgqI234zZc7B02QpUVU8QqgmKX4XYFjQooXEeOAw4BNDPiU4ny+4KqC7AWQYSJiYCxI+pYRU6U64729SSQZtMCuAf5hDEEPp7u4Vyg3suIZGO1KiE0uVzVTtPgpUx7UgOPGij/7RHDptQcsts5iSWUQJJ/p7ZSHoFt/y/ZfNG4fWiBqY/EEFxaSUmT54pztLpsMu1cK/S/inpxcMiwZEo9sd7l/szK6JJqivwSxIePaQiRwLl06drZW84k5Pl8JJJSA4OWBQmkcEZ/1ST5AqLJ8FwTC8/51SXtH1H+Znq4BXHzvsPBfDl55/hf/78B/QPdCPRQRiEEyEE0O8dwKguhojgMQ3Iy3EhvyQf2QUutPV0oGewH7VnG4CwAak2J8YVFqPclYvaI/uQaLYiOSkdzvRMlE8Yj60HdqPP50V7fz/a2nswdcYU1J87jIriSmQ4ilFWPF5sdc/eb3Gl5YLgdWGMl86KzhDCbbfcjIULlguezGZ1Ck2RP+DGP/7xFyGQvWn9WthMOuzc9iV6OhtkytgY70A4EpNqfTgcwImjBzHc14uawgLER8PIT06FgcMgbp+oqpw4fhoFRWUwSIvKgcDIECKhgPCkIS4eIasNw6Eoxk+Yivq2Jhy7Ugu/ISwTpZQTvNQ5iBUrVqE4pxqffPIRSidkwDMygCsXW/HAfQ+h/mwzDh05CHuiEUGMQB8fw5RpU7Fty17kZOQhy5mJ5fNXYLgnKPxtSalpaLx4GUadQToHxIuRy5DtOJ5BKSnJShdxP6DplAAAIABJREFUUOGQ6BqIHSLZNu2OxM6kb9IqN+PYQj5wQAI7Bid8HYMl4hjpAxkg8SwgDINVqNbmFvXc83Lkczq72kXfkkm5DFrl5Eqy6fH4JRFubmoTO+V+4znIgJ9dpDmzZ8uAi8+r9CtdLsXEz33BlmZfT78UDLgH+HucMiVn6MBAH8rLS8Uv8N80UL8WQPKatWBOqCl0asqThQTua+53np/sRBCmQngR14WJNsXppWIfZ5ZCjOxri0n2KX234D0N8fJ+DMrozzS1DO4nnoncW6zuSzEnHJaKP4e5uN4SYMY4gGOW9iH3PRM8DUrAYFFj5deA+qzS8bnQn3B9IxGl0KG1eblmPKd4LbxXrbrOa+Y6aC1RvkYGFSMx8TP8fTWUAOgq5lXFyI3EB7Vrxw6EhoPS3y+tdMGeYkV8QjzsyQljVQ4LfGR29gbR3daDF//xAh79r4dRWJSLxEwrGprqEG9jlgvoo/GI+BXola0rV24a2rs6BaOQmZwHR3yG9MXjHXqkZKZIO66kpBRvvva6gFvTUhTA7qGHHhKsDx/cylXXSwDR1NIkTu3nP/8FohEDzjdcFMbt8rISBLw+Aet3tLfJ4jRfugxDnF4Co53bdgjom8BJgqmHBjzIy84UIXRO0xH8zKBMJjEiUWS6clB34Tz0BhPiLFbcuJ5SJTeIzFTA48fRo8ewaMkSaRe9+/bbgvdgG3XWrBmiOkDZlE8++UQCMvb2+RDJyM8S7Tvv/UdkStj/ZzuVjPzMpnt7+qUlSt6xm2++GTfffKvg57hh+D/JLlmeZsB1zz13Ycfm7di2fYts1Oeff17YkLmWTc1XpNzc3NQi7eXmljbMnj0X0ZhOKlXVNRNw4fIlyXT4uRrFBbFPrNRxA/IAIQ6EX9zk+/fuu6rrZxvDGrAywKCQBxeNkwBZVgi1zISOg5uGAQ7vn+Pb7Lvzi0MbJLBl+dduV+01HvTHTpyQYGbSlHHo7lZGLvxOoYC0URkY0YjZGqTzGD9hIl5+9RVxJpzGY3C4YMEiPPXUUxLUkt2fU3U0+oOHD+BfLz6Pn//ip7JpYyElE7J163bU1Z3Fj370Y2l3kh9veHhQ6CB0uigGhvphT1Liv6fOnBT8xrPP/RMrV60Th8S2QcpYO4DVr4ULrxGqBQbn3NwMPvl3PgNO2/LP1devhjlOUQCwckkmfq7R8RNHsWvXNly+cl5IiHX6sATF+tEo0lMzhJGc4FbeW1+fG7NnT4cl3oqWpmb0ScZphNVEbNSAtHzUFF8Aic4UtHf0iIoBU03anV0y8HjJSkvKKnC2rk6mFBcsXIqZc+bC4WTVktOhDmTnkstNjXNr1RxxlGPfE8pJ3Dez2BFvVIJBrd3N50e1AMUSnyzPnwHIudqTEsQLCDgtQzJYqbZBTTipwIjXqpQIWEmirbFVIz+PKVLm5OR0EDvK36eDN+h1cCZaEW/S4VztaWzY8IHYEAPZqpqJmD1nrrxWOBHHuPhkYjSqcGXEhinnrTJnFZip4ZTImPSXEL8GlK4eeeX4jwLUHXs/vo/FRuWCOLDwx2fMvUz2czrf3p5BmXLW8GmqIh2Qz+RhwPclrIIJxcXG81i9ZqUEvT4/OdW8SMtOwfDoMJzJdpSXVgmZKdshHd3tuHDlsuh7trcOAnHAX576K7Zt3IoeJrAZ2fD29mPxNfPlYD944jDMyXbccNcd2Lh9O3bt3osHHnwEm7dshN4YwMyps2AxpKGsoBofvrcBC66Zh9vvuEna9M3tHXjmb3/FytUrcNdd96CTCXeiE/mFeTKU8O/XXsDZc6fxh1//Hnk52Qj5BrHz26+wbdenAug2xzlx1+13ybTdqy8+h/62K9AHRzC1oggWcm153MhypqEyvwruAS/cQ17UX7iCptYuGcDKykyXYSNRv0hKxJ7jx/HRV0eQkmmCJT0Jg4YQCioLMX/uTNSdb8CXW3Zh+px56OodQTAaQVKKCRMm1uDdd97HksXX4etvtoo+Z89AKxIcZixcwrZqBF+9sxMPP/IofL0eFGcVwR7nhMOeDE/Qj5bOdhjHKs7EgCU5nbjYqKa1icvWgPPEKhM7yUBk2pSp6O3vw+Fjh69qqNIOLl1uGoOdqMoX9wD9KxNg2gf3D7GuItejj8kZwwSRmsk8FxgY0W+ze0OS8vyCIjmTJk+eKnI+HDTgF9uSx48fRX9/n0yk/9cPfoiTJ0+L7TNZZAtTmwplgMTBOvpVXovwKIajkhyzBUp/TB/IPcKOC/cL7Zf7WFUPkxU3n1TEkyTQY2DDpJpr09PXq5KbgF8qgvQbbBmmUjZJBrmU1jK7KAwimeQz2SR8IcqKvp0DgoOyXgzCSN7N7gaHySRQHBkWH8hOHGESqrWpsKTxnCQBOQQN8ll+n6qU897/fzUVrRLIoJfnHLHUirfMK+vNz6Y/4n7ic+T3fD/es3q9qohp+5qfLcldTD82MEd9Y0WQrZu+bn5sycIlqDtbj/Pn6uB3e1Cc70JqagJamusRjoxAb4iio3cIickJSErPQUePGyN+YM6Mmdi/aytyszMw5PWIrMQtt96OjV9vRlpaukyLDQ71Qm8YRVKSU6QPWq904rFHnsS3Ow4KCd8td9+Ob7/7DtOmTpXqFwHrz/79HygvLZeb0KLrU2dOiwjv5GkTUN9YJ1WhVavWoqpiGtLTXHBlssISwl133iZBIiNlHoZ0kGybzZk1W3BH5EPj9OT5c2dlEmXu3FmoO9cgZJlsYcYiytnTEL9333344uuNOHqM4NGA6Ca63V6EaUz+iOBa2E4kazLHjmkQDz/8sMLcWC1yUJM/iyBXBmKswPCLzpaHO//nwdnW2SbyUt/t3SP3RQxV47kGPP3MM1izZh22btkmm0FYy03xUu0haevKFddi3+7dwjwdHo2i7ly9XHf8GFi5vbNT+FloGF7qGQ4PIy+vAD/72c9QWFCKLdu2wkuwYnIqwtGQBESiozlWbhaKAr1BMiOuY0tTkzgGbnhmg9y4rApxg/FgVXxLxKJZpbLC97NabbLRuclYIaOT4d/5MwZjbPkcP3ZSMFrl5Vk4cfoyikuLBF9CLRcaKV/Dw5gHcUZmuhj9xi+/kMB0/vwFYiOv/PtlTJo2VVqTdBbPP/8iPnz/A7z+6usoKyvHQH+frNuf/vx7HD9zHF9v3YjG8xdx/uwlrL5uLdbffDN+//vfoaq6Bl99vRHDQ30y5WYnNiwnQzQtT9eeESWAguIi7Nm9D2+89aZghsh79++XX5HAmoHgH//wO9Gz43ocOnhAMIBskdJOKL1F6RAOPZCzbdbUmYI1S0px4q1335LJTrPNJGLLnOKMjYYw4h5GcpITngG3aBdy8nLEPSL3XVRaIjgq6r/xZ9TaJCeYKz0Ve/d9qyYn9cSDOeHzRtDc2iFBIEv/tHM+Awb7DMoIhpWqKOk6YkBqerq04ejYFy9egpmz5wrRMh1alMz7HMm32yR7FTB7vMJjcK9wGo3Olc6UDorj5+b4OGnTkD5DQPKM4GKjUjGTTDSkRIFpP0zCtDaoTHHqGYgp+gnuLzX9FFOC6wYWJlXrkRhK0mhYrDoOtsFkBIbcHnz68YYxlYGIrL9wGFH7U4JAo1T8+J5UzBBcmdEgQxG8L35JK08AzhYhhlagYJPoATOpYTDE9it/prUweH/kpqO9asSSDodVAjvGcLzH0ajSl1WBnx7BgGrTqGSW92pEcrJN5JbIu/f4448gzqSHLSEegagP2ZUuzFk4S+AFF87XY6BvEH5KQY2EhZB1qGMESa4kIdA9dfQk+jt7BF+2duU6QBfBgLsL9c118MS8mDl/Lj76cCMqSmswuWYitmz5BlZ7vIDv58+5Du5BH/QhYNWKlXJ923dswZvvvCoakk/84rcY8YSRluRCtisdVTU52LN/B15+42V8757vY9qEOfBRGzjDip/95lEcPLsb8ZZ4/OqJ36EgqwC//80v4O5qhaepD9fPrURlpkOCMw66FLhK0N3kRcvlTqn89buH0TscgSsnF2aTTaomodERzF04B7Pnz8Gr772L/afaEbUCGWXpyCvIQ3l+rrT6P/v8c+w9cQyjziRUTZmE2lOnsGDBQrz1zodYu/4G7D20R+S6aMuEWkwkZvP0RdQda8W9t/0A8YgTuUCzwQaL2Sbtcw5hiTyOTgeXK1uexbGjJ+RnUg0V6gPyBKqzhTbFPUFwP/0HZdpo84qapVMqbvSf3JuEUnAimwkn38vj810dgiEHJCunbveAkMryvWlHBLPz/TgkR/gLh8VKikpkP2r0R3v3sbNQi/ETlX4lVRqKi0oxd+4CqVjt/vY7CRZYJaOd8kziHjhy+Kj4ZO4fdnY4rEf7Fu7DMXJUdsBYVece0TjWtOqyVKuMRgmMGMAwUR3xeYRrUePrkr2tYhb5Yrua98FqF+lQ2KHiekjlMaB0gnm/DPiY3Dc2XpDviXfjmnPd+D33OZMirpM2LWswxCSg5DPiPfB8U5RgKpDj97yvhDHtS0VppNQB+O+s7vPz+b2Q6XZ0jA23jcgzFnxcXJxo+TKeYYVQFTBsV89K6hoL7cjYYIHu3l//KEY6h5ysfNSeOC1tvMSEeIS9gzDoAggFB2GMY64WhdXpxJA3jPGT52Dx8tVS/t2z6xtYzEaUldfAqLdi0ZIVIhXx178/I1NjWS62I9VNMKLNzytB7Zl6rLxuLSoqx+FXv/mttI+WLFok0jPz586T6PGnP/2pVDjIM8UH+NIrL+KNt94QjigekjwMztaexy033ScjsIiF0NxyCf9+5XmUlhULS7I2IUYnl+JMFq4WRtblJeUY6O5F06VLWH7dcgmcyksrFAbNoLS9GFCsWbcWW7ZvQ2dXlwD+x9VMwJIly9DS3I7LF6/IATW+ZoJkB2wxsvJHYyEIktk6K2j7du8RAD0nJvnwmeHwvWlAGlndo088LrgyEp2ePH1CInAeMnyf6VNmyoPmA6WBeT3DAoyn/FRpcQEa6+swPDgkFYBh74hUC2hgGqCSUiau7GzVmh0clBbZk08+KZuGbY1+t1sm8XLzc8QoaVhcL14jucdYVaOBks+JxkotUD5LbhoaZUdHuxgUD0QGXDRgbjRW55ghZWSoTasyHtW64TqwwsY1YAWJRs1gsrmtFRlZmUoX0W5Be3uXbEBmhocOHMThwwdRVV0pzurg/n3SLq4orcCb77wtAcyMudMxMDSA2rpa/O+vf4Pc0nKsu34N7r7zHsFXHTi8H//7lz/DajfjgYcfwLXXLkfUb8D+3Yfx3AvP49PPP0NbRweeeOIJ/OX//iwZYFpSkmSkVDigKgOnqygCTP3KhYuWYOuOLRKokfG9ML9AHFh5abFUXBlMfvn5p6pNER+HNWtWS8WU60aqD5Iot7e2o6GhUTCXXb2dIO2X3ZmA4RG3DHCwtUDwt3d4BD63V+AADL4SbYky5UlJMYVZC4oYLys2rEjk5magp6dD2hyOxCRkpLqwb+9RGPQG2BKpSTogLZGly5ZfbRewVUuaF+Igf/Tgg5JNc+jlwYcekYok8Vg8iAymeIxGY8LKH2+msK+apiTegNnv0DB5dxQ5LJ8175dyLFKBGhPupQIC234Z6UoXzmQijkq6vuBwlKIF6L960LCyJIeaXrVK2VbklLB9jBSX2TRbqhaTBRarSQD4rNqy3c91/Pzzz4TjjIB6HnT5BPgG2DKkPBTFjtl2jsAUr6a0qLeqTVFJO8KsxItZWbMnWtHb2ye2aXMkyrOT6bVEldjxTyYR5EP0jfil9cIKNLF9fJZCGurzw+0ZkftRk5aK0iMaUbaiBa3M9rk/SLJsigN++/vf4u13XgeZY3xRLyqnlaPX0wOrOQ6RgB+REAm1DRjs9aCvlzQ7CmNLjjsOA3ndXjgSEhFvtOO2O2/BpfY6XO66gIyidNSercNgbxA15eMxb+oMfPLRx1K5nTR5BsrKpqCifBwGenpRmFOAeL0JgwN9+P2ffomy6lJMm7cQlBwLeaPIdqUizhjEkRP78cmXnyIntwi3rLtL+AKjUQ9++uvHgUSdDCDoAnoJdDquNCM21ItSuxG3LbsGGO5GolnhdXbtOIygm8/Dhr7hboQwCneQ7W0bjDqLVARN5ihgUDJKN9x2M55/5120DACzFtdIu7vnyhVkpaXi+9+/B5v27cCh5gvIrSzHhQuX0N7ag3BUjzXr1uCLbz5BMBzFtSuWQReLysTm5JrpiHlssMenIt2RKlVpc5yS8NFY4Fltp+9kG4wA+7LSCrFh+lH6BLb1RMLNqfSAWXEhroySS8TU0j8yWWXnRMhb3SqhIYBdBk5MCk924PBhCfAKC4phjNPhy68+RVdXu/hcBlM8/EPBsJpGNsQJ9QZ9PvnPCB2prz+H7Tu2yfU0NtahpKxYcFx52QWSgBGnuXrVGtSfqwN5z9Tke1QgBQpXNSDnlI0MCR0dKMjLF2w09zjfk9U03gf9APcT9z//pw/k61mBYqBGahLimeddM1fOT20CmhU/IVhmUpiqiKyluhRUODtpE4aCY1xvepHg4mdyTXh97IaIXFwK70VVoUXjk1ypY7hYdT4ywVNKG0x8eC5ryiK8D20Kmr6A702SWI1AneehNmhGNRNeJ22B/85r5OvZ0eN9a0FhRALZMVFzC4XVrWNtSwbP3qtE3ZIQjltcE8vPL0RXZy/0Mb0cJpS0CAVHEPKTI2dIBUE2M0KcDKAGZMyApuYupGemwZrI1pYe/T0e+L0RpCdnYdrkmSKtQU4wYtVIV/HBho9ElJVts6SUVGmjkWaiKD8P/37lNfi9Qdx37/3IyyvCxx9ukCoTObvuuvcOvPzyC+ju64LRZJCW4p133o0pU6fh9tvuRk/XgIzXVpaX4MCBPTh57BAmTJ2ASCwiTp0j6MxEmi43o7igGNcuXiYl5X/+7VmcPX0Si5ctFXkiSigZ9UYk2ZMk+JAsXbAxozKheefd90hFbfr0meho70YoEMaECZPQ3zsgFaBf/vKX8iD5gGh0kaCSuCBNBzEBPOiYqbAMTQPltNxNt9yCp556WoyJZWxSLXAKhUFhdTWZ3VOxdIk6NIkTYJBns5hlZJ3O4of33ysM2cywSOLJLI0ZgAAaReaHWn46IdJV5VyOF8fkGm5cfzOS09Kxe99BJHPTWhXBoQZoZCmZU448TLgenHqjsyAvCw8nrq1M43kUaS0dhzb9SKPu6esTY+N78E+2Umlw/J4BKgMFEb5NT5HN6khSm2vajKmSQXJSTlpdKSkqU7Pbcfz4MVF5ePfdt6WlTR22o4fO4NXX/o1f/+6X2LzjG0RiQcm8dmzfjtamZsydMUeAtTysiLv46JOPsefgbixctghvvP4WLjVcxtNPU4IrUYIPBmTjJ07A9+6+R7AyJDRuOE8R4BJRDBjxeeHKzcH3778f7733AbKzcrB48VLFQ+MdkTU6feqUtHamTpossjK8D8Ys1Gs7VXsGu3btkNePDA9LtZXZaEFRPvYf2o9jJ45I+yQUZvCrhimEcqR3ADaTGe5BL5LsdtRU1qC5pQkD7m51gOutMMfbZMyenGbRiB+DQ32i8JCXW4CMtGz09lCzzSdAcLY6KHdz4823SCbN9SX3ETn1Hn/8cbz55tsYcg/jxz9+GEUlPGDcKK+oRkF+keAtqWBAnjarTWFLOAEbJiGzX2HItC8eSgKMHcMIshKuMGlGcdCx0ag4YPoQ2p8aIOBgzqgEtXytRp6pyaQo8koOAih5s4REmyRydMh0vkxamHnL5+h0gln74ovPRcKMhx5tdc6sGZIkcsCBBwg1QCUoM6vDjz/XsmSuP//O4I7BFF9H+TXy3JGAmvgzBtjEzHJwhWAz3ifbvlQOIVkuNfISeEBxEjwSEewpZbq4J3l4soXM4JrgY8HR+f3S6uJ6sGIjrVCzHvX1dfjevXejra0ZfSN90CXoMHnmRBj1EUky05JTMdA/jOFBH/Lzi5Gbky9DSBySOnHymCSl1RXVaG3qxoMP/Rf2n/oWQZ0PXv8wDHEWdPe4MWfmfKQ5kvDc357F9267D+tvuB2tXQO4eKkJSUmJKCkoRmAwAPZk39/wLibOnIim3hZk5WUI9cixQ4ew7ett8gwWLl2GhcuWoKyiFB9/ugEvv/QCll+3AqvWrMHf/v4MnIk2hDw+9HcMoPPsJSytsuKGRdOQlmiRluCnH38DfyAOw4N6mCx2+HVeDHq9cCQmY2jQK4S3XF+2dWPRoEy3Vk+oQOfwEJpJtlxTJTjZ7qZW6EYjyMxOw5TFs3G2vxV7Th9GhBOubi9GA5Ahtf6BLgkWCoqKhGiVNEOL561Adcl0JFuz0Fh/ETazTbgGiQdtbDgveMmamnFiN6Qdoh8knISdBFaDZPLYxtfUCE8i7Ydk4eTUI5CeWFMNBM5OCYMxKkBw30gLmwD7sFKdabx0SXwogwgOT23c9LmcB2qoyyAtbDUZPayGZkzE3jkRH2eWgIY+8MuvvpDOy6RJE0QBR4Dq+njBcRI2wsGvLd9sFqH05BS2/CljGJU9qZjobWhpbZOqf35uHlauXCl7jecKv1icYMGCfo/dL03hhZ/PM43nlQagZ4eA39MH8ExJTSaGmPqZDoH9aH8Xnr5hyospmiXDGNk0qYi4RuyC8P61LyY2WmLH/c7KHt+DZyPXmpg6ts8VPY1Oros/517XmBnox/g7DLipvcvvhQ9urCLIczkydj2K4SGk1mqU06/Jsq5MqFSbMibf89mrDoCqzPHZaBPr2rXp0sqTYkJSyOkRygqw1OpMxGg4JG3LRBuneYakUsKebjA8KmP74QgEP+YPKxbaWMQI3WicZPEk1hzs74bFbBIiSj4Me2Iablh/MzZt3iI6m9NnTRcOrMuNl2G3JkhwQ+f4/ft/KItAw3v8yceFTG7VmuvxwgvPS6mX/CqTpkzDtdeukAm73/3uj+K0+3u7kJGRguaWyzIZZ7VTjLoBCxcvEeDkjGkz8ehPHoMxZpAD+qEHfowL52pRUl0qi9LV3imktb3dfTL5GPCMwEYJoFGC+UJYsGixUISwCpibUyDZEp36F599Kfd///33yzXL6Hd6OvKyXTKFyUCL68vgrPnSJZRVUeaoGLVnzuCRRx7Bfd//wVgFySRVORoTv1566RUhE9VBUXowUPv888+xcsVyIXYl5qm0tFiYzZm5sJKnCRjLASJj+Ra5Fp/fK5UX0TQb9uLAgYP4wx/+JFUPrz8EQxzbQfHSUuO9cMM0tTSLkZLpmZkHZUL4nsSY0dHQcNmyTEtJEWNlgMWf80taO2OEeWx9sqLAZ8qf83tuXrYsGbyyRXjoyBEphQ+6lVA87a+3r08CE74vP4fPkIET23NcY15LR0cXdu3cLes5b9EcOFMS8O+3XoYzyQ6LNR5P/c+f8d8/eQLvv/ue4D/a2ttFO6+7twsRxFBeVYYb1qzH4UOHMHXaDGlh/fIXv8YXX3wpFZHnnnsOQa8Xt9x6E06dOoH9B/dh1dpVWLRkEV58+SUhnM1McSHZkSoB929/+2thjucBSGdxvrFerpmYD2r/cRKYFUK2MflMuWFvXLtOnGNndxeeffbv0McZkJWdiYHBPkyaOkloYph5fvrxZ9K6dtidmDt7jsgtdXa1CXcSnbXNnIREu0OC5raWNtisRqSmJcl0IGWjyLBOTAszVNoJmd/ZdjzbcF7a6hSB3r2ba0zeOE5fRlBeXiU4Gs8weePCMJltwvqfnZMnAGSdkfgyysWM4azGWPxDUcpmsTJGTAmrXorckpUaje6BTpdlMSaBwmqv08ueJZM7tWt5r8dOHpd1HPH7ZDKaU4SsWJkTzDDCKDx2hETQv5DEVbUgRoUlm+PNms5q0+VLUmVlxZOOlIfm5IkTpCUjQGKTSfgI1VBBGA4np7PixVGrgJpksVEJyDTMC7GrtMshzzCKiwul2sXMW5s4FfLeVNqFIn/l86YtaBNZMg5PJQe7U3yulUTYbMuOTV2ypcGDhOuljfYTO8XhgutXLZeEIWaMoaCyANWTKmAxx2Hv7p2oKq0UtYcjh09i8eJrZU9SG3cC21SsXNjtSE/OwME9hzFnwRx0eFqQnJGInGxW0/oR09vQcqUNJQVF2PLlJsybcg1WLF8DS2I6BobdGPa7MWvadPh6fHD39qOntx1h+BCXFIfWriv46LP3EfCGcOOqOzBl4iypelZUlWL/0e/w6hsvy0T0/d//IbzDPoEL5OVnCiD+9KHzcIwCT33/GhQls809gnP1F3HxQh+GmUMYkhAzxmMg2A9vICyVUGJ9wyG2BJU6BINA/WhM9tBIxI+oIYb07Gw5u2IjITjsFgQiXoTNUax78E689vHb6Bv2wM+2ucEqgUBOXg6Kyosx4BlELYemEhwoKxoHl7MQuenF6O3olzZYvM0qE6/UQqZNEg8tk4Yer/hc+lEmszL8QRhHgk2CCU7lk+haqjFxZsyYMetqVYn+loc5nzeDOL6G70N7ZWJFP0sJJ424lO3Lz7/4GLm52ZLQyiBAoqoY0e6qqmqQlZmNrq5ugTzQBqdNo8akAY2NDQr/NBoVCT9qozLBqSivUlqPcXFiz5ys7OvvFb1oniu8Jl7n5198hVphOyAeWE08s9vBJJKJKYNNvg/xw1L5oo1breIX6At4TzzTpkybLBgzVsj4ehYB+DqeEVxH7Tzh+/O+OSAnLWCDSdabJN189kzIuH9UlSokiZhGyUN4BpMfVhO5hrwH4h7pH1gF5L7U4Aj0yXwPfq/R/PB9khxKjpE/4zrQ3/O1Iz6FAdUqgtq9Ua6Qr1OtXuXXeH0aloxBmZpKVzQ8igNtjJuxfHJhjMEOp4P84YBIYlAgPBAOYO3aNag7cxqe4SEB0A8MeJGRliISBiz3J9iciECPPbsPCnaCQcm0KRPR3dMqmI6unhapgugQh+XXrpLy9xefbxKCVFaGfvrET/HsM89J1enAof08X+ZYAAAgAElEQVRSWh3xe3HtiuVyiDOgeub//oFrFi4SUk0Cu7nAU6ZPxi9/+XNZlD/9+S+S4VCsuLOzFTfdvB7btm0VMlIGJdcuvw4bv/lGspuNGzYJnQG517Z9vQX1DWfRPdCB3t4ezJkxSybkvtu1Ww5NyvBwQICLTOFcxJmljTZ96gzo9XEYVzVeWoZD/aocy/+FpM6qpjLZjhTm++RkccqcOuPfyaXGagSDELIVT582Ux4ewYkff/IJlq9Yhk8//RRHjp3AypWr4BmmHhfFwa2yPmxjSFCGqBDtzZ49S/jGPB4KSmdK9kWj4pQpD8xzDfUiN+Tzj0gmUllRLRNxd9/1PRQUFCElLV2kOrTsQKMhkMm+eOLX1HRa0+UrYqh0cDxsuAkG+/tRWlw8Jk6syEH5xXI2KUlIXUEtNm42aq1x2IKOY9y4KvT09EsFLTPbJdUGBi687qPHjshGZRbBrHzX7t3y3BUFgUX460ht8eqrr0mAYdCb5ZkfOXkINocJgyO9OFN7XA767V9txspVq3DsyHHMnTVPqivDPi8aLjQiJz9P4YHGhkAee+wJ3HvvfTKl+uMfPYRPP/pc2hDLlywRsP9Xm77Ej3/8XyitKkdnTxseevRhVJRV4p5b70NSgpJQoW3arTbhKHrzrddlzFsqHUYDQiN+GG1xAgZnZUkDvbL6xcTjwsWLsn8qKsuxZfsW2bxs75BugWvGCldpUaHYAQNk/r49wQo9lNyJd5i4K5NgJh2JxEvFMDDYA88Qpcoy4MqkxEmq4OgYsDKzZIv47HniRiOiWSpcRslpKC4qk3Xw+5VQstlC6RA//EEKFk8X2SnBoNkTFAbNpDJULdtnu44OiMOE/J94ENoeHa9g3MamC9nKG+jtU7p+dOxxlGgiDYoe7qEB7Nm3VyovwvGFUblO7iMOEoSDSj6F8iqRoMKCcK0ZTLEtGx9PCgurOM+ztaflAGCwxnXl/sl2uWCXNroKlBjM8U86XcU1plrx6j3VxBc59fj7tOdhz5DsO35PvKjVkqD4Ase+tOBMw6BoARnXSCptQ0OKWsChRuUZsPNPVnX4ee3klKMwukFxvTHbT06249SJU7j/B98T24roRpFbkovgqF+oMLo62uG0JwizucEQj3BkVNaIAzWpaXakpCZJW5Ut/5OHT8OcGI/lN1yLy22NyM91Yd+Bg1i8dDVqTzWgo7kVIwMeLJw2H7FRIyrHT8eZhjqkZqXIVHuS2SF0FDu3fyaDBxa7FYdPHMSgz42HfvIEViy7Bb0dIxjoGkDQ58FTT/8Kt95+I65ZskQqjF9/vRE7v92B9tYBkV9DBHAAePGBFci2ACfP1OH0+Wb4IoA3Egc39RaDLKkaYLSwOuaTLgY7WfRf0dAoosSwh6NwJDvQ0dsDkw0ycZzuSIA1FgeTbhTh0QBiljDW3L8e51obcOZsHRIdyWi83IuMnBRkFOTCE/EhpzQHBw4dxviKSWhuaMPN196M8vwatFzpgs8fRGKqAq8bYcJoMCJTtgx6eOjTP5Ljj8+YEAgGZ8Qdcn9/9MkG8ecMOpjgc2iMAQKDf6GJEdH5MGbMmil2wrOD/zNw4mvYHqUt0Xd+9923kmhwypu2y/OFvpcVOla22Z0gAL65uUV8Ffcd2/e5eTnShWLxwRgXLxgsttk54MOuGc8nwjGoH+0iPrC6UvYc9xDtmZ/DgQQhntUZhFVAqaCUyp+8Xp5zDA7Xr78Ow8NR6XbQv/PeeH1si/LvvB7K5fV29apA1WSWxJ3+mwNn/DfeK5PzwYEhUf8hF5xwqLa3wylcnPFXK/T0a1wLvpe2d7lHeTYpLJgiadUqVnw9/00rNPAZSJJGtYkhhXXltddUVY0lRwqjLYUst1vog/g5fDYa/lSUPaQzZZaAnM+LOG/6EzWkxORRwYk4Ea7xk13FlI2bWhNjq8+RYkdTVwu62ruhs3PS2SgPlazLudl5uFB/HmnJmTItxqhaAOFDfly62IYli1fAYk0QkdCs3FT09rXg6Mk98PoGZYHHVU/GYH8Afk8IXR09ktWSEJOVmsQEVeZj+ywQ8uHI8SNoaWtGflExVl63CgsXLcXGjZtFqJPDA+xhb9u+FTt3bscjj/4Ec+bNxdbt27F+3Ro89NCDqmoyfw7+8swzWH/TeskSOFW25esteOCBB+Ef9omweKojBf/3zNNYfcMKvPzqS0K6Oa56PA7tP4Cuzk6pFARCfllAGiEXtKKiCo8+8pgEQEX5xTLJ0d/DzElNB7766qtCisrWK8lJ//GPf4hxcpIxwWYTOSYaMLOnZ599Fk8//bQEK3yIb7z5mrjzp59+SlpsO7bvknbQ3XfdM1YCZvl0RHidaIQU2GaUT2kpAQYbVfuDGo0cOmBA6srNwrnTp2CUqoVBysEsPdPIli1dIZOG/L63h5IcRoUZi6hpEd4bv+d7sv1KZnEJFJwsBbMProye7VQGavX1DRLA8VkSh8agjH8SBMvKGykXiAWjIQqlx8zpOHzsuHDRaRIXzPhqz9UiLz9HwLvMGrt6e6RMzi9ulsy0TGmHb968VXQ9V65cjZb2FtiTbfj8qw2ix0qgO0eWmy5ewqrlK7F96w60NHfgvvu+j5yCfHy1aSPOX2iE1W7Br3/3c9HJvHypGe2tXfj5z34FnyeAKxdbMGfWHHy3YyeOHDmM+QvnYM0Nq0gEj7/+8xkcPHZQptKmVE1DyB+ReyRR5M7tO6TCR0Z/n88rthHwjaijOhqDxaE01IQ6I8jp1jxZZ07dZrg4ccwWXEiGOgzC+p+A5BSncI9xc9Nham2+zvYOuLLSxNH0dVF/zyqEyyPDQ/B53dAbYkhyKByje0DJiFAeqLKyAlOmTsChowfhDyt5HgYVlOTqaOtGW2unJFw/+9kvRQNUxvWHvdLSmzN/niRgdEiEBgg43krQPUsXxGlEVdWCWmF6HSzxFLMPiwMlMF8A7SR3NcYLdQ1PZCYxTKoCoRCciZRL06O9tRkHDh+Q+ya3ICEHlFRKsFokaJLMkxQIAWbJULg6trUcDrETtnt4YNHeeJjIPCdbo+TdClK0nQL0fmnLEJ7AJJMOWBuBF7oPymoZqe/ol0OOE7fE/7H6xzXlejKhFAzkWFCoaVmyYsDrUWPzqnLI13Hv8HthOx92C1cafYeGA+Uz5mtZBWYwxnYSr4WtpSxXJpqvXJDpbh5mU2dMQ1JmCs6cPYnkpES0tzVJpbSkuEywcr39A0KHMzJCW4giPSMV2VmZaG1qxaULzdAbdZgwfTxsKRaUlGVj17e70dIyiCnjZ0IXHMXEqhr0d/bC7wshLTMfXQNDSHDahc4mFgxhJzngOi8hI9Up5OHEkdrSEvCDBx+B3piEWMgE/tfT1oKB3hY0XmpAw+UmzJozS9ruH7y/ReT4GFix2ppn0+GPNyyDbqgHR8/VwxOKwBuOwBPSobUvhoiBOFankNeOGsgdR7oQYofjEae3ydCEkH/7PZJwRMGpZR0SKBUXM8BpiUfAP4iRaBg33nctRs2jQkETCEdw+PhxnGpsx2iCHpWzJqHb243a+jZct3Ahll9zHV788/O4bc0dyHOVobm9C57IiFRrslOzEQlFMMqexpiWsBqUUULThJAwWWMrVDom27eIrdAuiotLpeNCH0zbE23hftXuzMnLvUopxMIGO1mK60pxbhFMT7uhBGGiI0ECIGKjaD9sHzLQGxocls4SAxq2L1kooM36AyNXxcfJOzcwMAi7LRGdHd0SKPI6jxw6jPyCXFRWlotPSk5LFuA8P5vJLfkJjx8/IevNnxEXTl9AfBjtm2ca98CUKdPk2ngeMGDk/uQ1KD7OibI3RzgkOOAWP0DfwpiBe2zylEnyXoRBMeBTE8t90u5nwiHT1O7Bq8ETcWT0L1IEiY+X9eMz0Qh2+VxYbODaM3hWA0OKLF38F+cwRQorJNfM6iPvTVqber3Clo0NU/C1gpU2KXobbaiJz5z7nkEZ10MLzDhIqGFU1XS2kqmirJxG+6VVzHQ1k6bGFi1bgJbuZhyvPQy3rw/DHh/GTa1QciO+MKzxNlSVjENaShaOHDwmRJhs3bGVsmblWuj1JmS6XILxoB7b/kM7YU8ywWCMyohpaVE1jh2qk8mcJdcsQU62Cwm2ONQ3nMPWbdvGcBMGDHs8cCQnyWZjm4kTlwTXP/DAA7CarXLoUFU+FtPjpRdeFgMvrSqW9ibHfxkEvPjiixg/oUb4gohdINUBwdu83vqz9ch35WFkeAR/+Z//w2tvvgazTY+LlxpQe/osfvur3+Lbnd/hsUd+IpnqU0/9j4Aj77j7LlxqvIANGzbIlCorKmtXrRO9Qbaxz5xpkPbav/71L9x1113ykObNmyNZw69/9SuJ+Bngsr/OwIh4gpdeekmVPG1qZJqbkYcOsx63Z1i41372s19g7/4DV0eLxXFHI4JvGje+Grt3fytBGaU2mOXQ+MiX9Oijj4LlU+K1+PD5XHgtyniGFHDSFxI8G7E4DCIJxGZA60hyqnHghEQJlprGRqC1TIDYMmYVDKCIpyCrOUH0nLKk0RGLRuPXRrN573y9NhLNw5LGOn4SM8REbNm6HbPnzZISNlu3+fl52LptsxC18nse5g4H1ygo1Uh6b1Ytmq60CDB11qxZ6OhqxZX2S9jwyX+QmJKAEa8bmelpSE9Jx/TJ09DZxtarymxoFx6/FwPuAaxeuxJfbPoY/qAfBl0ckpzp8A774crIw9rr1mP+3PnYvHGTqDIUlxZi7oLZ+OizD9De04aEpARcaGxEpsOFVGeqrBUzSzpAwfiRkRCQidU4k1EcHZ8fZZKWL1+utN8qKuX6qWnKTc2/03nx/nJyXMLET4wR6U0UZiNDcEs8+EWnNCtLMszuzl5YTA7odSZQ1Z3ZeSTsA3TEVAGVlWXyGiY2FK4PBKL4yaM/wNHjh9A3rAJyYo8CgTAuNzYhNsoKsQ8/ffIXIvLLn/NZMVHhHmMbUcC7Y21KYqXoUPiMGeho4FyCg0n2yioUDwq2ZGkjJpK7xpthT7BJBZ72xqoZA6QEm0Xay6zMXrx8QSpjBw4dkGnf2XPnCF0ORc0V9sQjByN5E7m2tG+uCx0h9y8PRP5ckbkqrVZ/gMBnpXHJ5IiBCdtAHEihfdDR0hkLV5ndLpqcFDk3x1slOP5602apavHf+TlpqYrpm8+H1W8G2CI9M9R/ldJDm2jlIaFhT5gYUQ81IdEhfoEBGNtF/HfuHQKqGQRrFeLs7FxJtLbv2Iqf/ORh6PSjgptdsGQpTp05jra2JmSkJslByKqmZ9gn8j7sgvDaCktcovbBe8/KcOH44RPo7x+CzWmGOxjANdfVyJTbpk+/RYIxCUUZhbBJxe4K2to7cNOt9+LEqXPS2rUlWrB12xdIsMZh2rhK9DZ1wN05jGRnCgxWI2qmTUZylgsFRSX4+L0P4Bv2wG4xyZSxwZygZMB8Hhw/cRa+EET6KBoKwhkJ4+5pZdD7htAfCsAfDiE0EsBQAMgZV4EDp86j3x9Dgskq07HeoA9GC4nJKcztRDgckyqW2W5BiO3L0RDs5Cj0BZBpNsHgC4kAX16+CfmVLlSOr5KqMFUrjDYb2gYH8dzb78FnjsGYGgdYzCgrHI/TB88hNS4RNYUTcN2y9bhwsQnhuKgQfhujRtFEpt2JtFFpudgWFSHo9y5Lx8YmPpv2d+zEUbEx+mO2QRnUM4BSjPw62fuE4/DvDDDYIqdNMCjnviLWjDbG9yCVFf9OjWip9vR1Y893u+VaGAzxZwP9rMCFJRGfPXumnD2c3uU5RD9CTUxWrjgIwKlNQhyYMIWF5iFNOMgYaLlyXVcrSkLx4FXBJhVNeF+8Rw6m0V4F+2yzyXnCvSBBpdsj1Bzp6Wlob+8Yq2yNwG5LwKXLF5Gbkyf6xnwt9xE7cmRvIDSgrb1FEja+NyvAZPvv7u5X9BGjUcSblT4t/6cf4tCQRh9Ce+frmIwKpkw0bxXOlQFhSrqC3/BnXHtJtEKhq8+Dr+H+5DCkplLDz2HQyT1LTJmGQefP+Xr6QC1A1gIxTm+K7xNYkQ1paaljLAy9Y6S4ajhPArWl198cc3sGcOzMAYzqA3Bm2FBSVYTWDrL7ZsAab0c0pEdV2QT4R8LSw7/YeFEA7xz7p6AuK0hkOybr+YUrDbBY9SirKsD8+bNx5VILXnj+Vdxx831Ydf0NGBoclFJ505V6PPrYw9I2JbB49ty5ijQvwY7X33pdwNrqICNpZTKSnWmYOW0mstJz4bQT5OnBmXNnsGn7l0jPShWju+222zF3znxZPJ1RJ++9Zcs2AW1SrqisuAQ3rL0JKYlJiEX1EoG/8tq/JGI/cugo/v7M3wW4zWh3z7e70dbeCtJKrLthDcZX14hz+/6994sU0SsvvixgfN73jh275LCiwdMoGGAsWrRAJvTG1dRI2VoDB2oZ9gcffCBUGWwlkICPQU9mttI3+9Vvfi1YAD6kEX8Ax4+dkICEmfKBvXtQXFIoGKfGSxfF8FltIo8Uo3oa/9atm+WApDHrKCZIpuBIVIFHfUE51KjdSVLBdevWixguS8Nct3nXzJe19PqD4lTcg4NiwDyweG/ZWa4xgtSQEBeyctHf24fCwiJxIMwIeQAziyERKx0V15Pf0+DZcuR1lldVSgBXUVkt0690KGSfp6D7seNHpH3OaiPHwxmUke2e10VHxsOK1Zvrrl+Bs+dO4ZHHHsbCpdcgZohg+aprhXvnwvnzCPqDmDxuEo4cPC7l4/t/+EPhM+OAyv0P3IeNWzbiyImDcsgWFpTg4vkrmDJpBiqLq1FRXI0lC5fBGm/F3/76VyGPtRC/FRhCzaRKDHgG5HDZtmkrHAl2eW68VzqhPd99J2VpOgTyyrn7BnHbHXdg/7590iK3WawS7LNUX1VZLevONebvUzx4/4F9snGnT58qbQMG38I6PdQvpKHOZMcY83wC6mo55GHGY4/8NyorxuFPf/gz+vqY8VL3zQ+HXbHFE8hLx5OdmYUTJ49IaziCEBISEwQXNYHcRBeaYNSZ4fOGcN21KzFl8gyZ/rp8+YpUdGn/hBVQQJ5VPBK6EvOYlpGuSBoDfsnOtUqgRl1hitcLueOVixfFKempYckAxWJFf1+fVHwZqNPGiAW5cPH81RYnHRwDVh5UPMhoSxqmkE6W5IuqVaqAsww8BRRvscghwUo17YavEUyJf0SE4jkFqg080MHS1/AZapQWGiaM78m9RPvl3qW+Kt+Pz5ZTnJqwNH+f66O9lkoS3AfcA/Rf0qIkWfOYUDNfx+rowJBbMH20GwbgArqW1gmJM3G1As5nRxoTqlBs3vw1WlqvSPtYb4pD/yCFoY3Iz8kWRRLq2gYDEfT0Dwrw3ZWfjngzMSwB4avyerw4e6Zeqn8k+KWfzBqvxz33fw9ffrgT65bdiPhQHI4fPoTB4U6cOXce5eU10BstoqJCxZP0QjNqqitQll+KDa9/jNEBID87Gf5AAJWTarBi3fW41HQZ//rnW+CtZbicmDhpGnbu2ove7gCYbtA16UxW+INRJBiMMAe9WDcuD7kpVhRUl0kgc2zfHlROmoLS2QvwwVdbxd637zqAYcpxmS0IIiR+zRRnEZ9FAXgGc2ypm+ONiI+GYAwFkWHSQ+cbRUIckJ5JHs4cjJs8AUeOnIFeCI1jmDhjFuxZuXjxgzdxvKUbxeNSkZ1fjQv1LRjp9WD+jIWYN32ZUMt0DXYI/MMQjZNJfAY5DPwp+SUAcR0kaOHa0jY4yMKAo7O7Q6pK3EdU9jiw76BUaYVnbcyG6Ato67RFQihEoskQJ76Q1VVWy5nYsaJEW6TdTp8+TQ0PjbVLeTbRdjmUxvY1ffmCBfORmZUhMBiuLZNI4mz5+zwXqDjS1NSCrEyXVMBou/TpxCSTU43+jq+dNXMWztY1yL4c6FOVPV6rsBykpMjek4l9g6LmUDitpKsQGbY9GXgR+330yGG5Tg4OEXzPCiA/t/nKJUSjIUyYOE5gB7v37ZX3cySmSPU4GlHBqUEXVTJUY5OWDFA14lom9LxGns2c6uZzIdG0Rl7NM5mSjdyTLFSoISOSyVrEFzPp1eihSKbO++SZrKl+CAY1HL3aetboPngtbEPTHrhvxV8ZVUeL68HfS0y0j/E4KmUPXgv9g7Rdk1yVsQlTatDZcwWhUS9cBSkIRf2yuMQeORNSMb56KmKjJriHfKivO4/CwmLpeZ8+fRxxcdSk8+GLT78STNP11y3HrBkz4HH3C7HdZ599gZtvug133XUvhoaH0d3XAeiCuNBUi1deeQmVZVW4Zv5CEBzMmyXHEbFQG7/+SkhnKbhN5zvY5xbQc7zeIqDtmuqJMqkXM4dx/PRx1J9rEDAkyUhXrV6LkvIyKacz8iwqKcF/3nlHAoLpU2fh2kVL0dPVL9Hsi688i97ebqn6sTV2w9ob5QFx8odlW2Y8pH3IysiQyJb8LQQnr7ruetgsCairPy9EpTR6VutYTePavffeu9I357CByEKMqRNouljPPPOMBG/EAPFBUQuTJU8a0h133Y7bbrsDFVU1uHKlWX5flXZTheD04MH9wtzd0U2y1SRkurKkYsBAjw+X6+VMSkRPT7eUZ0Xr02AU/IDJGC+VtfN1FzBx8iTMm3eNBHZsAdDokpJTxBA1hmkf9UNJghcMipFSQJqvk7Fnf0CYuvn7NEgegAorES8VT9ELa22X3+cm5LOgsbMSwapQU0srqqrHCcbr7JlTgpFraKiXttOd99wpJWy2TkkGzKlS4ZcZUVkZx8jLyoqQXZCKF19+HlNnTRElCh+rXgYDkpJScezwMQRHCCKPw7q1a3H69El8+sXHKK8pEz2+PncvUrOIjxsVMtfaU2dlpP+Pv30KcbDAZkpAalI6Nn/9DUrLSzBt1lRs2/E1ugc7sWvvTkRGQ2hvaxOnwY1HUmI62/+8/Q4qy6tknU4cPYGykjJSQolaBTkBOdTy3rv/kdI1+eJIW3DLLbdIZcfjHZFK1zvvvIW169aImPJzzz0LfyggFeSMzDT4gj45xFlNIYnsjCmz8dw/X0JBdjE++uwz3H//vdDpQigtK8D46ip8/OFnoAESR+IdGUFz82VER4NCUZBIwL5UYCFs30x4rl+5BpPGTxWWfBI4Hjx4GDkulTDQKbGayVatBAV6IxIdjqvVUZIp0lnymdPWlWbdqPgC4sJEmsSgJsVYHSan00C/8hXMyjUMI5+JGnEflXYJ9xcn2hjI0MYYUDCIoW1z3cgRJtx3xWUCNCaFhyQ1IyOyJzRMCz+XI/VBv0/slMFXMMT25KD8nYEbDwa2Va/+O4OylGR5DUHaXC8mWnS+PIS537k3leasalnyc0gvwsCN9srWDX+P/841UUMAA0IPxMOVe4j0JbwX3iudMw/BiZOnynXwmpqaLwt3GNUxunvaZThkJEAtVA/y8jKlet3d0SkBxuDAiICQXXk5cCTb0dHZDLMlTmS/jhw8gsH+YcErco/F4gFHvg6rb1iD9ssDmFI1HQZvFG+//hoSnfFITk1FQ0MLBoZ8QgyelZ+AjIIUOQMu1Ldj16Z9SIvXw5WchsAIKyyZKCovwaatG+HxAaUTkjAMLyZMmYxoBPjm3UOwRQGb3igBnj9MknFhycB9S6pQlu2Az98PZ2ICslIz4cjMRTQlC8P+EFyJTlxo6sKTT7+Iyz0BSZRI6cOpV067BiJR4a6j3cTpYkik8oRxFDbS/diBG1cvhm7UD0oc5hQVoWzCVLz97vvYuekIbCZg4pRpmL18Iep7G/Dihq9QM3MG6praEG+yYVz1dEyqmi0+wj3ERLQQbZc7pBLFwJDYZjLC0/bZ+qYv12gcIqNhsQtSYjDIUnQMOlxsvCQkxbQHvlYjLU1PU9UyDVRO/8Lkgf/T165YsUJ+h4GfCHvbFZs9JwlVy0wpCTTUX5BhsxtuuEFsa9r0qTJRSp+1/8Ae9A/2KEC8wYycnFyBMbCFSIoo+mme7ULN4cqSPVpSXCp7S84SkwmnTh4VrVlNkowBHe2W7UnarVINUOB6LdmgLTNQKikpwpXLl2Q4of58o5xBLPCwTSqT51lpAkVJS08W/BsLFQy+1WSRqiJ72JonTMJCmIXSy+V+pG/gZ7JIoYYMbEhPT0Z/n0d+riVu7JjwewZ23I/aIA7vme/DZ8b9mCzqJX4JoHheaxha7jG+9mrwlpMjr2cVkutPO+Qz5PSmDDyy+m6mfSplHmIEFeBff3UoQLd03T0xTsc0XqyVoKx3oF1aaGSTf/3fb+DOW+/FaNSIK5fbhA/MlZuH2nNnpJcfQRh9Pe04U3sKJYVlmDh+CkoLSmRi6puvv5abIpcUDS0nNxcJTiu2f7cZZ+qOCLEgcUVD/T6cO3deetfk9/n2251CKMlqwJo1q0TgmVk2pyLDgRDSnOmYMnmaAF47ertgshnw2z/+XoC/77/3Efr7KKdiR2l5GfKLKIZ7Htm5ucKD9vabb2HPt/swoWYiZk2dhdy8bMT0o3jzzdelxUUVATLIr1h2LVavXistQD4oVuQ4JE9m4CS7Q/jTWG3jJFowFJFqE3UceZ8MnphRf/bZJ/IQmWlwii8/L09ITbkhOZX54IMPimOn8z5/vl4eGAVs+SCf+svTmDGdk0sRcbA8fNkSO3HimAQpdL4fb3hfHnBKejoKigolIOVnM5vy+jwCdl69+nrReGSrjNfC67r++tXSEt6//wA+/uhTCY6uXXGdHBrENsikisUqm1qA24AcPjFm4F6PYJb4PTfakHsQVrMF3mGPbEBmQNyc2Xm5coDJRhlV8jK0BRouA1URsIdODrqOzl6RQ0pNJgnfIFpbW2QKNDwalsCSVTRWzMifw82Tm5cnE0sUbB/2DeLPT/8GzW0XhDw3EA0iPSMLKSmp6OnsR7KD2nQlwtP04AM/QltnM/7+z//DuYaz0MdFkeZKQ8ygFwdWWdoAACAASURBVLkktsCs8RZcv2Idpk2cgfO1FzChZiqS7al464238dgTjwpXny84jA8++Q92fLsNUYQQbyVrsyKspXOkI+MX7dHnGRHMCCeS25vbUJxfhIzUDEydPA0X65U80PKVq7Fzx7fSIiB9RlVNpQQ8TBiyc7Oxd99ufPzZBuHla25rliEBRxKBvuQAc2Da1DnIduXhjtvuk6lJyrycOnUMTz75E8y/ZhYunm/A0b0nkJiaIHvxXG0tmpvbpPLmciXDlZMnOAuTPl7aBz/+0SMoyCsAIiQyjYrTYIshRjrLSFTsmQc5q2XC4m1SQt0cGKFjkamkIeX0NJ6eb7/bKQznFJynPBdH0ensSOtCp/XZJ59gcHAIc+bMliEO5VRJZcFpXCVZwooPBxUUSaUiyiSuisMMrHzytbRJUnYwOSJeR8vsacd0pDwoWCVWLUE1xMKKAK+Fe4PtVe4/CcwuXZYDUDjKbByKSJA9SHwjEwyNDLSwqEScMIM/OnaNG/Gbb76R/chpQyYwDEb5vtR3pAwaA01eE6ubDD6ZGBLzxcrIl19+LrbESjjbpvys+dfMFWdOLC2pEHp6OwT/6Q2GZDIuPc0plB/CpRbTIRSMIRAMw5WTDVuiDZ3drXJ/SxYtFojDUJ9bbJTReEKqGePnVCBmBObNXIQN73yMKZU1aL10CY0NjSgpK4HXG8W5xitUMkJheSaqxpeivGI8nv3ba/D3BJFmN6DIlYNRnw5tLe2CYR3yBRAxAuVTkmFKt6GxuRU33rgS+7cdQtuxfsQ8gDXOAMpDev1RXLegFAUJUZRn22E3Q1QpinLLEe/MQGfUgJFAGOG+TvjCOpzujeCfr3+CUARCxBkMkIYlBl1cnLDWj4aBVIcFtmgIOn8Usyak4+ZVS2CJH4XVrBei55SsbDhzCuAdCaHh+Gkc/u6gcLul5KRh8rIZaPEO4v3t+2BIToPOkoBJk+agunQaRgM6hH1eOG12dHf1IRwdSzYY3BjV1C41oxmAM3Dhn3kFFOAOqbYkFIksbYtTkcRK0SYZVNDmRAnAoVrRfD3/py+lXdMHcuCMPpjPWkiJLYpsWFQzRhWRKwH7tL/Tp85IsEM6Dvm3aBgmEyvXrTLoNqqjNqMBOa58oSkqLi4TAfAcV7b4En4R3tLd2yfvgZhirU90pMg5lJxkx4WLjWPnUi46O7pkCnPv3r1j2siZcv7wmriPWHnnfXIvsHroGXajrbkFbR2dUikjpo0VtCE3q9cmHDtxUPYGmQbI6UaIRpIzFYjqJdDiEBXXi2shbd6o2lf0yVxfdoHUz2ziDwifYYKmBZvBiCKC5v7kNXIdFd+cor7h7/J9OX2p7XONKkemP60Km8rnKRPmoIQWuelU25l7Vip0hGaNJa8Kc2saq/AxqSIGTQ11CDb1mtU3xYhVychMwcmTx6CLi+GRHz8kWLL33v0ASxddC5vo8ZnksDWZ44RBu727DS+++Ly0D5YuXoYF8+fLA+FG37hxI9atWSMXwUmY1tYmZLhSsXXnJmz6+nP4Q25ERoMC2HvkoV9g3rz5OH++DkdPHsY3m7+UKJ7j38QRUSuQuA7vSEAcqMftRm42iU7DwkI/atAJnUGSI0100R79yX/LAf7Pfz0n/DWkgigpLUJxYQEWLlws8lD/+Nuz+H9MfQd4lGX2/ZneM5PMpPcOCSSEhBZK6LAioqKyIvbu6urq9u5vi6vrusVddRV7Q3RFwQIISO+dAOm992QmM0mm/Z9zv4zPP8/jA4ZkZr7ve9/73nvuueekJKRizTWrEZ9I6wsj3n3nQ4yN8uYapB1HDbIVq5ZLH5zB/7XX/ot3330Xf/nTn/Gf//wHjTV18jNFxSUi8cGFoGTIfklwbr11gyRd77/zrsDHPGi4qKnRxQOcD5HJBxNaJitc+BxdZ9L28KOPoK+vH1H2aIG4ZXoqRvELIymdyQpH59mejI1PFE4A9ccYAPj+RBwdDjv+/o+/4cknnxAdm/CYH+aoKEkg2Zbm61fX1svGpfAtP9/addejs7NbEC+rLeo7DzQuOlZX4tdYOA119bXyXjyAiXSwDczkjtfB7zEAKWPHtN5QPhPvjxCuWRH4/dLGnjN3Hiw2u7St199wg0wEjowMy2ehkCmTZVZIRBGG3EOClNx1z92S+DCoDLn7sffADngmRqQVxUCoUmsRCqux4eaNyM8pREdzJ9ISU5GVmY4Ylx1b//cBdu77Cv6QD674GIwFqDCtF4SrtqoGDbXNmFU6Bz9+/GeY8IRgVFMZmlOnWhROL0BIFcDLm/+NU2dPiATH/EXlOHfxNK5WVynJGN0T3B55PSaeAZ8fF85ewNJFS4Rg3dPRLROOWmoCDgxjwy23Y8uWj2SMnxN9PGDJ5SAyd90Na8EKm4R3JkUnT58QWJzCkrwnRFyYsF+5XIPFFatQUjJTELfkmAR8tf9z7Ny1HefOn5Y2GvfoiRMnZWCjt3UIsxYVStA9efQMcnPy0VBH67IxPP7o40hPy4QzOla0/VjgsD3LYNVQVytrjYc7K2B+MbEhCZf8Kz5bIlhM7rhWOdQSHxsn06hLKiokGRsZGsbUgnz5TGwzM3jTLsVo5ATVuNiEMWBnZWUrXBWzTZJ6flZOoLKNygCrkIor4Yg2yz2i7yk/I5Fl/vzKFau/awVGHDR4GFCTUHxpGxtFO4xFBdGFSCuIdAMGTQ6acL3LNOZkUkdk+7PtnwufJT0tVdqOMS6n6JLxUJCgq9FLYcM1yr1AdJitah7UjA+8PzNmFAn6yNd+4oknBVGhXQ07BNy7NJVmcUUUqaJiiewrcjOJJDMpP3v2DJ79y3Mw2Yywi0imF2PjbilmU1KSxVy9q2MQZotZ4pMrIQbeMQ+GR6gDFYuLFyrR2dQNjYFtPzUKi/KQXZiJjz76Eo88ea8Mq3gG+zG3eCaqz1Sjt2cIbt8EvN4w0qZHISbeIRJDLc2d+PqjQ3IezC3OhkWtQ+PVdngGKfegwYgvKDqWeSXxKFkwEz74kJiWJBpp77+8F0k2F5yGaDTV1eLaRWVIizPg+KEjWLs6F9euXIKMtGz013bivY++wDeXGxCi+LBvHH1uAE4bajvd0BjMCkAwEUC0Xf/dQA09ES1sS5Hn6TTh3tvXwW4BfGMj4mXb0kQbJSeCOhNuvOFmYNSP6soqbH1/C0bDAVhTbLjlB/fj9e1f4mxzJ5r6RvD9TfdjxtQ5aG/ohNNklUEdtj6JGLNoiGj0RQoHJlNEwXmeMS4QoWVRw4KAsVE58KNknVHYnIfytMLpcqgrk4JeQaWEGkAy/PAwujsVziLfQ4jhgQnZd/wZUn2ycrJlyIgJDPfD4UNHJInjfiPfNcpuQ2xstKBeRE/DaqLflEDVymd12F0iMbK0Ypl0OrgnqZFJ7iNfLz+vQNYm7dp4LubmZKB4RhF+/OMfS8HNvcXfi4lW9CV5D3i2MUbw30QBYOpUpagfGsLQ4IAyCGOgOLBW/qNHdXpWqsilbH79Zdx22wZYzCaRkHrqyZ+jsKAY7hEmMDZxB1HakUoSxtdlUsV9JJ03ugCwioR6EqlS7ju5ZbyfE8EJuY+Kf7QyQau0m7Xfceh4vzlYxJgTmapmLJGhiXGlkxfxuGTMI5JPpC8i6UFEjJqUfKaRyXPy5ZRpTGWim99ncihJ+Pdu2RSm9xVbJjwMecM4Gt/W1CFTihM+Zu8D0hKoWFKBtMxkjPl9GPQoUN9wnxuxMbGSGdocJPxq5dA1GCxywfHxLhgtGny67SO8tvlFeYB0pqccxJ133wOoDCLC+eZbm6FWh2RibMQ9gHvuuUuSA2bPtVXV301NcJqGQrPiVk4YJwjkTy9EYnwKQgENjh8/LfYpbFkSLSI5m/w0VkbklFE8sSB/Gj779DNF98lhlcXKCdMF8ytw8fxlyewpy8EH/Oprr+GOOzdJ22Dr1i24c9Ptgt4YNTrMmFmK4pJSQcyYpHChM9GKwKdchEcOHpKkiskWCZDceEzqGMDFO8/PlmWrLNwx/7hsoCtVVwXJEsJhfBKOHj2OFcuWS/D9eueX0uIrKZ4uD5kHAhEXPlS2jYgw0I6KVbdiNqs8fF6reHpShynKiXXrrseWLVuRlZslm4cSGTzkCR/X1NWjaHox6hpo0sw2j24Scg+IbyFRHRH+DAflWqn8X1oyU+QvIlk/Nx8XJYmjnLqUinGSEMr3YbIlMLBGI0TKjtZW2bBM7ohofLjlfVmkzc2NEpCuv/56SVbJp3j5v68Imnvmwglk5CTCFKUXQrPWSPFLDqdMYNmSlaLN1dHUrZDrV64Sx4c//Pl3SM5IgDnKgFGfWzSiJlg9ahThQNru9PUM4p5N9yHKEo1xTxgnjpxEemoWnvrJk8J12/zGa4hPcmJGaRGios0iYfHyyy8Jt4qBgLpjDGQ0ByeHKzstC00NTRjuG4I6pJLhCrbH/D5OWoYwRmjbZkPp7FLEJThx+uxpOejKZpeKLhqHHsi3S0pJlGfFRJrBncFFgkBCKoZGRiWoyqCJbwRHju5Da0cjLl44I8+VQzKcHAz5Q/je91bJz3BQo6+XxugzsHjREtnjM6aXiL8mnQOI8lH7rLenR7hTtHs6cvSQMpijJq9PIR8zUPEwIJlWGcFvFu08/hzbuCwiOHHNRMfjdkvBwPXPVvzVqw1ISnLKqDtfh/uHbWBKW3BtZWXmKFIsIg1hkCqea2/WrNlwu0fQP9QjAZnJHYMnCzIWP0SOuT9YqRLZUrSKKLzcicamejQ2NyM/N1e4QBwe4D6RydZott0V5I1JVIQLyc9LDujR4+QAWWRfEoXi79DqinuVh6m0Z7XKocs1zy8mZiS5M/kin4j3h4gYgznRaYoHX3PNamlPj/lGsX3Hju90+X7+81/Ka3NYgmuicMpUcaz41S9+RjlPSQgSUxIxNEjenFZEOOtr2hDlsIp4LBMWImVWm0EGFvi86KLR18vhCjN+8IP7xdf13KXzuFhdibkV8zCjbDpOH96P0V43XLoE1F5pREvnECyxWhSV58E75sa6a9bj1ZfeQlfrECgEcvOaZWi4ehWt1R2Itpjg9vgQF69H9tR0qE1seaaibNFcHDl1HGqdFYcPXcK5Q42wB4HVs0qRmWiBJtyPWJcacdEWzJtRCgP0+OrTb3Cqsh7NXhW6h7yIMQBUvqgeBEJahn+V8AjtFh3ihXLjEf6sWWuEzj8B44QPd25YhyhzCO7RHnT1dQgar1VzQpfYGqfSc3DD2hsQHeVAQ10dNr/7BvyGIBZfvwaqhAQ8/+a70EQnYe6i1UiKy4Y2qIcppIHfN4awTiMoPQfaImR/JlkR8j6RIUWQVCMtaOqPRez/uPaYTHHfXblSpXBt86YIssrCnu1wCp8zCaI6Af/dM8JBHXIDZyr2aIP9EocZS0V2xWKW2Mq1Tt736VNn5LX43EPhoKz3K1cuyjoVodxurstW2fOkUhBhrq9vwLzZ5SgrK0FlZbUUYilp6QoS3j8oxZtnVLHtW7F8sQwysVPE84/qA9y/42OKHRG/GKOI+jG34Gfn6/HP6BiH8LO518iZY3EcH5+I6toqpKUnSqFhdxhw6vRx7Plml/z+sqWr8eEH/8OlC1V45533kBiXOMlpI2dLg9FRgj2K7hf/JCJFBQaee7wnRiPBnjFBoPkz7H6Id63fL+cYgRQ+R8ZWAgt8doK8TdJ3IsgX/5Qp6gGFI824zzyCuQPvEwe1Ii1R/js7TfxS+GRR4qiiTIErfscyNDA5la964T+vhdlOYgBsbG5BWels6HR6xMcli57X0cNHRXuJgS4rO13GmqEJITk1QUxKu1p7JAtu72pBAAE4Yp1iQ2Mw24RATDHK02eP4Lm//gk33LAWg70DeOShxxFliRPS4htvv4RjJ48J9+Lee+/Fh++/j127dsJip/WISkb3HTFRIHGWhPjyBYtkAQ8OjWCwfxAYDQEewOB0IC01Wybo7r77XhQVFwth3BXvRGJSPFoaG4RErQ6phSdUkFsgLYowlHZGwZRpuPOOO+Ae4iTkADq6uoSIvuPLHYK0bd/+GY4ePgzuZI1ej7/84U/Izs0TPRqVRtHQ4s3mocnAH+dyymLj3/lQOVVHlOw3v/kNbt90E7w+IlsqDAwMy6FFzRkuRi4EKqsTASFatXzpCnldHg4M5ts+ZatnQCxqOKDQ0t4mfn18sHzgXV098LmH8cRTPxKEjAkhFar5wPPzpuKu2+/C9s+/wuHDR0RckKTP3NwckUOYM2++VBQcHGCiyYOVfS5eEw9hbmp+PvIheE38j2gALY5IXuc0nkwE9vbKtXMTsdIiCsGN0NXTI9dCU3LeLyZfrKqock2VcV7Drq93CgeCryvt01AAc8vn4PY7NuHTzz+V5J+tUQ6VeMaGMdzfC0u8VVpYTiZFfpJGXSieVoKCKdPxzVd78ejDj8JmjsJfnv0zPL5BZORmyHqlLlZff49Mp144d05QCE409Xb1Y9zrh1XvgF5lwekT5/DIg48Jd9AZG4PNm1/FkuVLhPOg1avw9B9/j76+XuG01NbX4MEH78dbb70h1zYyPCzepMH+cYA2jRotSopK0FBXj+HBEQTHlMS2f6APerMBGoMGBjN9Dccwf2G5aJVxio73jZIqvEefbduO1ubm71oY1J6jqHNubj5OnTmJwml5MJpU+OSzLfB6lIEZEr/ZMiufO18OhYaGOql02eYgF4ZCmFxj3AcceoE/jALy4saJ/HkFEWfSzHUpnpvpGSL90d3ZIcHHFae0OtrbOlFdXSMBkAk29Y+IpLJFQW26lOR4QYpskz5wVdW1EjxZTFAvkIcUAzsROH4eImYc7OBhcvVqtawrrvH4uESZsqYILn+Ha44HT1JiymSAo0+lU4oEHkDch0xaGPwiE5LUFVP08OygvAjRBOr7iUG6TWkRRxAwEp3JEYtoHtGoPTIdx6DOZy0yQZzwdSiTsfwekRBW30ziIlIh/D0WorSMY0urbPYs3HffPRI/WRx8/On/xHKOyeQ999wnyajLGSctVIpr8pr37tmDA4f2wxxlkUlPi4ncPguqrlyVDgM5txwWoLabb8IHk5laaCpMyc3DV1/skYKQmmXTp+YLOjsRCmPY70bHYAc23bUB3oFubHv/U8RoUtBc0wXvRBBL11bAkazDJ9t2YdGcOTiw+wQwAUyflo2MWCdqzp+FfyiAzGQ95i+cibGAGw2tTTBaLMjKLoTKaMWew8fgDoSx/MZb8NLzLyNqENi0phx5WU54hlowJTseKc44NF5uQV1NK5q7+9A27EOnT4VgWAObKoSAWoOmYR8mtGopcHQqWjVpRCjZZDKKsLaKRtDkBWmBGVOzMTjQiSDG0d7rhtmmFo6nXqVFcJxIiRqpmdm4/c5NSElPxouv/AuXq68gpSAXWTNn4D8ffIxRXTRWrN0Aqy0BFl0UojRmdLd3wOywoqaxTuIn0VDqpbEjwBYyi1EmZ4x1TMzZ/ua6YHLO9SwexqJSH5JnxUQ92qGIxxLpYqwlfYdxkIc9ESBSaiLcRxbHikmkIjrKZ8ozQpGFmBCfY3rUMslggUzpCZLo9+7dpSBtWsBiU5K9xnpaBOZh3tz5uHixUqYqRXJiZET2D3XWSNbnZ+ckqHdsXBKY3u4ulM+fJwkkp9SZUBIx4/VxvScl0mXGLZPO7B4oPK9hiTmkv5w5dVo+n9Vil6lh0k9oz6hSB5CU6sIjP7gXbe1NSE9Lln3eVN+GVSuvxVNP/gImoxX+MSXxI+WDiRenq3k9MlBE8rxWASMUf1smXwG5V9GOKLS394hgdUTGgsUWYxz3Lf/O7zMpE5mcyUG3SKEVEZwNqzST3DCfPG/+jjKcpqCjkWEHi8k0KSfilzhBpIzPibz9SExRuNDRUD36+E/DzGSnTp+BkpmlsNkd2Pbp54KWsVXFzNxJV/jxMdHGIll61+6vBDVgG2ygb0QeRM9gB3oHumUaKI4kW2jZ9kVNbSX+8tf/wz333opTJ4/hqad+ivSkPBw5eAkfffQxZs7Kwxdfb8emWzfJRVFglItr776d+PmvfwK3dwBWu0l0ougmf+nyZRROL0JWTh5OHjmF+nNVMJsciLLE4OabbkNP9yD+9MdnRZCUB/r4xCh6+hU/Qi60P/7uD3jh+b/DZrTh9MlTaGohd2g64pwJgu7RSonaLiTwV169Iu3aicCEkHD37N6FmSXFiq1TTh4Kpk0HHwr77XwQDL5ExLhAv927R1pMXBjkAohKsl4viM+mTZvkYX/44ftobWvGzLKZ+OKL7TIUoPh2OWWKiA8+LSVNbHC4ic6cPSWV3LhnGGmZGWLvInworVbaPFwEXBRSEQcDQphnMhThK7D1w4N23XXrRdWfvBeSJIWzEwrjhhtuEHNyTuAYzRax24iLT5CE8uqVy1IBRewjuBF4sFO+g5uPX7x+fs6I7ouixt+tEPOnTpXPxwOR106i5/ETRwUhOH78GPQyXdQmnmvUaOLGocjntWuvwZNP/ghvv/uW3C+r3YrmlkZMDDMTB5JzU+EPB8QDkq09IqhJmVlIT8pAe2snbAY7Hrr/ERk9l4rVoBWSvts7Il55AwP9YsxM8nvZrBlyr4icJMWnIuhjvmbCbTffgSOHTuCuO++TDUj/yvkL5gh6RdSH1ksffPAedny1Q7Tt3t/yHn7+q19IBUoyfVJCnFSvI90DolZP7iJ9VvvbBqAVNoAKcYlxGPQMwUMUWAfY4y1YVFGBL3d+JZPJvHcFU6eJ7MDJk6cxbWqhBPpFixZix44vUD5vERKSU2QIRKUNYtDdhbPnjmOcAwIc1e7ux/JlqxGcCAoKO7OkCM5YB8bGR6WdQiSHjhanT5xBTVUt5sycLcM1REopvJydmSNo3759+yW4krvFZH+gt0cScvJB29robTciLTwGtpUrV4nQLVEsVVhp74UCfiHnEykU7pNfsW6JIKziTmAxY/369cqkZ0qK6CgxwWM1Ti0l7g9W9DJ1NaFMCTOws4XE9acItgalcuU94j6KWDQxJvBrcGBAkCnuSSanxdOLsHPXV4ogpkaNrIzM7xwqGhrrUHn5qnxGvjdfn+KZZWWlsu+JVpiMSuuDgV+xbqHvoAc6vV6ur7ioRFrL3Cs8sC5duoxnn31GTLRnl8+WPcK9yMOXh/roqBeFBdOxZMkKmC02qfaJCInlDqfqOttQXVODIycOo66uCuHQGMrKZqL6apV8TqrqZ2RlCxpBUrs/4BVEJT8vB599+hXUKhVyM7IR64jC2fPnMOwLIzY7BmH9BBZUzIYryowtb3wBa9iG3vZRvPzKZqTmJOM3zzyB08evEmKSLgVhsvJZxYjWaXFi9xlkRAPXrWCMzMKIbxC17R2obenCtBnlOHOhDuer6tExFMZ1G1cj7B1B1c6jeOy2a1BcmA33QAcM8MLT50bNhTbUN/fDpzeizeNFY98oNBwe4WGrN6B10A1vMIgY3jcK/2p0ct8pcUJqizPKBPg8mJGRAb0qgKGBXoQoTGzSY2jEA5ctGl5ygGiQraNbk05cZu5/4A7sP7AX77yzFcmZ8Vh+8zo899qbuNrrx813P4Kk1BzEOZLR39IttoSpuWki2cJpa8astOR0OdiJbPLQ5f4RGs+kSrzo901+8eeJfvO8YNKgiCHbJTkj2Z6xiLqQ/D5jsIAf7a2S/PFsuXjpgnRPWGxw3YlEhFrR42OsZ0LIQR6fd0wRkh3glC65ladlP8woKYJKQ+eLCURZowQ9ohSOTC0fOSpxXOFBqSUpUxDbgBTaJrNF3jM/L1f2Kekk+/fvl/XNPUfrJRmGoUTJpIo/EX52j4gM8nfoFECqkEgo6UzIn1IggEt0jA3jgVGoNX689PLf0dZRD5NBL+fu92/ZhPJ5FRjzhTA4MCI6grSS4jQ5+eCMLbzH3PPSwhxTRFo56a7sT0WBn2oFjDUsgAkAkBpAjU8mRtzjfI3I1LZ0dCb5e4osBxE4cmP7hH7DL57zvO8CPlAs2KAIZbMI5D0kKs17E7Fs4xrl5+NUaGQoip9LOGV2S2L4D3/6I7wTARHW9I1NiPUCbzC1sGijwGz4wpmz2LfnG0nSeDEMDvc++CDSM/IQm0iEYkTahHyQcbFJCMEgFd0///M8rl+/EjrbBA4c2ouNG2+H3hCNE8dqcM3q6xAcH8WY14201GT8+te/lEV3/frrsOn27+PWTd/HxZNnBLaHDSiZUwpTlBE9/T2wOWyItcfCOGFDqisdly/W4uWXNsMeReVjRS07ysHe+xjOnjslhETeIJo6TysogkVvAgW4hwaGERNjF2Jof98wqqvqMB4IormlTSpMJmVJyYlSTZNoTzsSLszS4mLx/7pSUy8JHCfICBMzkeEG4tg6HwarHgZ6KiTzoOLm4CIh9MyWMTRhZOdmf0d+ZqtOISJb0NPTJ/PqrNxHuHByckQvhRtvnERTp0OqZyJUrS3tSkUzqcJPPSqqfguJOT4W/gllM1Gj6P77HpaDme2oU6dOimNDycwyXL58BTfedIvwdw4ePiIirbJwJw3KWW2xzcNnzKnLUZ9XyPrkCkWEYyn2KqPC48qii/hwRkb9tTpltJvwO5/53n27YdBqcPjwUamUGBx4qHNBk8z/k58+JUnZ5zs+lWRzaIDIFqAzG7DmujWiZTd7/lzs2rcb19+4VojcW7Z+hHVr1sHrHseBPYcwt2y+SJmwFf7Rx1ulVWOxm9DU0oCA3weDUY1AcFwkXBqaa3H+wBVEJ0UhPTUbcY4U3HnrvZheUAK/L6xYevX3y8QeNxFtVlhMUKyyuvYqTp0/g9SMZOzeswst7U1yv9bfdAMuXjyP7Z99LnxIynUQDdr+yafwj4xLG3712mW4VFWJxvpuScoypiUhd0ouLl+pQlxiArQag0zK9nUPQK/VS3uR2mLz5s7FSy//F6tXrZEknUMjx04egj/skeEdoqVsaONOEQAAIABJREFUiVvM0SKuufOzr/DnF56Xe759x/8w4utGa1sDbrnl+yLU2lzXjJysXJkQpZC00xEnJt/kdO7+6iCycjiqb5CpscB4GDFOsyQ/5Ft5h0MwWjWCsnKYhEGLHDYGZRL8mWycPnlCRvHJkeT61uqMYgLOoEY5DMYVJmA8cLh/qJYvXrKBgFTYgug3NgpqUFgwTQopto649qnBxy+ZhGzjQadWJoZFpJHuAio5SES8MzAhSRnFVTlgwocgk2zd3ZKok7/Kz8n2JInGRKMZnJmAUzfxn/98USEC+0mqTkVjYwuio2nPpBC7OS1MAjqn8bh/eDhz/9xxx11yoPLvTOD7R/oQUgXl2o4cOyrINtcXycz82fnlFYCKxvQhuQ4eQCJtkpyMoeEBPPXTH+FPf/4/PPWjH4h2mSPKjraWVjgcTsmbNFpqzg1gwj8qh11MtAMnjl6GSQ8sWVCBgY4uVNfXYSgcRN7MHNQ21WF+eTGWLyzHK//8L9w9Grj7g5g+vRSr1qzEB1tfQUdXv9JD1KtgcGqwatlCXDl+Et6WUawri0Wm0wotbW/sVgzqdDh6tQGZxXNx+mIdzp9rklwuLkWPJ+/fiPZTB1CSnoYUZxJCo16MubvQXNeCgDcKta1DqO4bQbvXh3GiqXqtWPeNjYfQOzQp6un3QCsWS2bR0fOrg1Bpw7jx+lXQhyZw5ehRhFiYqrQY8owirKNZvRr+EbogaKHRTWDEE0J8sh0Ouw3Xr1mC9MR4/O2Z56G3mrDh4buxZe9+7DzXiCU3bkRKZj6cjiQYx7WS2BfOKMCxU0dRfbVG9gUHtPh8iCyLBEZntyQTWpVG1j/XLeM7E4S2znZk5WSKkHVaSvpk8dQrSQITKiJrmekZ35HklSEiZSqZcUhv0AlIQpSI66arW9H44ppnkZ6SkoaiGSXS8cjNyUN1TZV8BmraUXSdZxqnE4lAs1AU6aMhj+w5IsWHDh2Q1iQL8Za2VkF/RM2/vhEF0wploIftfp4R/KITTkSUlfeAX2mp6d8hdWxbcp0TxOEepXcvnwV/32yJQlxsgiDLPf2diI1zoLmlBi1t1XjjTfLKbsWjjz6KUECNp3//DNxD4/jFz38tBSM/B88GJks84xVagML/4v5TgAIlGSMiz39jAcf9xDyCBa/CA1TLveX+ZQLK5IrPSaZIExIUcfXJxJTfEwcGr+KwEHHu4bPjfSSlgl98L/4/45/wjNXqycJNkeag9yXfOwKcMOapnPaM8ONPPCHWBb7AGC5WVkrbjhNu/AH6iU34qHvjRUtTo7TgiKjwRpJTNR5SSRKn1dLXTuE1sZ3nik2W7DoAH8KaUew7sgMHTxwQn8XCollwRCUhMy0PUzMyRb+J0OeatdegpuYqquoqkZKaiGgnp+92Y8r0aai6UglMhJBakintTJ1Zi5G+EUx0+fG9ijW4ds16xDiSoNfZYDFHCTLxxZefw2rTC29Mp6HmjxZLFy5DUUEx7BYTxkZDyudm9qsGenspStoK7/gE9h84hIzsDPQN9KJsVolk0m+9/YYkE8x6ueE2b34dU6ZOhyPaCZ8Is/ZJNfPWW2+JeCz9MLl5Hn/iMXjdPmy87fv43yccdPACQRVGxzwyYbdy5XLROGOyEulvc4Gx2uL7nTt7Xp7F3ffcBa9nFJ999imGKfBKe6b+PuHbsbXFh//JJ1sFMXI5nUJgZrtPyeIVcU+2y5JS0pGfP0VsYxIT4sUEnQgHxXv5/HJz8/DQDx4Rf0p+HlrrsMXN9g4PNEKsSUkJyoj2gDLckJGZqUyh6MkNUNwBIhUE359JmyvOJQueU2VEN1zRDly5fEE2Bw88WggJr2hKobTVqFxOHt4rr7wE74QHYepLWfWIT4rHnPJZEhhIUf1q55c4f/w0LEl2/OhHT6C1tU1e68LZSlRduiJODTfccLNMNOVPmYbGlkYMjvRCpQ4K8vjCC8+KPYst0YiEhFiROjHqrNBrTMjLKhJ5iMXzl2Pc40dfd59YfrFVmZedi+T4ZFip16UPSzuUgZbSBRQ+dXuHcfzUUbGE4WamQOrunV8jPB7ELbdvwOEDB9FZ34mwHyhfMkPaVyePVAJ6IHN6BvKmKPIOsQnxSHAlYs2adbhaWYtF8ytQOqNMQYAGhiVB4FStyWzGfze/BJ/fg8amK+gf6pax85XfWy1DMJxeZOIrIqo+N7r7W1HTUInUVJcQtxtqamVQJzMjWxJ0IllJcalwRrvg7veKXQuLBa4Lo8WKigXzkehSSMO1VR1YurJcErhD+w+JOTq1mriOOcqOAFvfnLRqFW/SOFesTFWPjyuee4r8hB73P3CfrAX6vJ45c0EmsCgPwHaHVNzu4UkxyCBWr/oeTCabDCaw3UOCM+8zfQgZ7HmIEfWKEG65P8Ymx9p5OLjinFK0sZjs6+3FJ598LGuZ65wBXPTPEBKEJuKNRw9Dogz8t40bN4kfpuJlqEhv8DP29w/DalF0z/i9pUuXC8rH1+S1kUPGL64Rh8sJZ3yMDEP09HaJrzBRk7TUTCxdtgomk1WqeuH50kbJ4ZA1QTeUBQvL0dnTjsQkF+obqvGHp3+ryHRoOMmnkklWIkcfffQ+xrx+OGONiIt1oepyG5ITbSgvnYuzx06hp28I9rR4WGNtuFpThw03r4HLbsHJIydx6nCToBQL5y/F2rVr8MMnHgNVCQIqA0KBcWTMTMKyhXOw74NtcIaAsgw7Ei16pMW54IUGeyrrMBblRFx+AY6crkRdZadM/nJebP4MJx6+cTGaz52BMaBHLOV4+nvhHaX2kwGHTlejOwgM0pfRqEZIhIf1CKt00OkdGB0ZhhFjgpZxMI2ixrHJ8WhuqUNpST46Gmthob7e2ARCIcbbAMZEhFWFGGsUEBiDSkNNsTD8E4DFBMyfOQXr11yD555+AXqbGvc89Qhe3vY5qgbDyJu9COn50yQp009oZXCnZNZ0DLsHZSCLiC4TfyYX9bUNsqapZUZktL2tQ569jV2JSVFpii6nZ3F4g16OGknGPO5RKdoZj7nmWMxHhFAZV4nARBKOwmkFomHIM4dtcNJzOEQmvEadDnV1DXIWcxqSnC22C3luMWGYPXfWZItPK16p1VerhTNJDhwHWPJycoXaws/CtqfZSikKxQyc+yMrO1diOXXRyAnm7/L7TIgY6/lv3Avk64kSPv1CJyf0eSYS5a6uuipJJn9+oN8t9Iuz58/g2muvkdgZCI6isvoUPv7kA7zwwvNobWrG3/76TyTGpeCvz/wLKpCOYJDBFlIRIgr6Ebs0kSMxWuTcY3LMpFnU87UGSQ5lOtak6KtFUC1+j/8vMhaTwwj8/dTkZDmf+f2I6wafT28/UThFJzFis6W0PocmHVSC8m/UKYtYMTImiE7hJMLPf+e9YrwQLcPlKzaGS0tnIDsnTQQG9+7bgx3bvxDri1//6mmUlc0RwUTyKxYtni8mxyOjbBPJkLyMJPNCctMzYTLp8PWe7Xh3y3tYsvwaTCmYiqzsNGgMwLavt2DfkW8REx8P7ziNXD2IibJjWn4BTp08h8tXmoQovWDxXPQPdeL0mUOiIjx1yjQ01DNIqsR+paG1Xoim9AiMttjhbu/HQMcI4mPT8a9/voZQwASP2ycZ72ubX0JtzWX0dLdgaLBPqtrHHnwc82YvREpilrQzpxXkyLRRfn6hiC6SJE7bDXqzNbU0wulyYMnShfAH/YI6KD1mhfRLD9DZs8u/UwCnHQsJibzJ9957j8h8yAIJ+fHqfzeLIji5IkQQaYpuNBukncmHxXbGli1bMEFCLyDoCyseDkT88Y9/lAe+ceNG4YsQleBmJ9w82KeIu1LugK3QtpZmtHe0SJLHZO/rr75AY30tNJMaMEywa6vrYIuyy2snxifgqy92yOSnyap8Vr4eeWAPPvCwcAdamttgZYJuMgpyU11XK6gguYZM2hk4aOlE4Uibwy5VlU6nwPFE0cTeJ8TW6pAkM/y5iN1NYEKxo+BhV1pWIiRQeiTSE5SoyIFvv8X+b79VlCYngsgoysTi5UsQVHG8Oyj3/ujRI4hxxcpnysvLFa06ndYiaC8lE/gceC8587+gfAWqqq/g/PnDkmx3dvRhz75voDWHEJsYg4y0ZFw8VylJ2EAfnStiUVI8Gy57DBJdSWiqbkJPVx9y8qfBZrbDO+hBIOjF1JmcOnKi7moj9u35FsePHYDP78XA2IAyMOGegCoYRphJQQCYtapMEoDzBy+AQvwVS+eL8XZ39yCWr/4eWtrasWzZEjF85qEf70pGckIaHr7/CUwvLIaaoZ3uFoEwWts7ZYqH+kx793+Dz7/4GN8e2CmcjILpBWIjxELjhhtvlHb+p59/An9gFBpDCAOjvUJLUPuC0ITUUiHXtzRBb7HCD2o9GUFPG51fixh7LOrq6sXMPWNqDtQhPy4cPozeznHMX16KigUVOH/kFHZuPySVqDDAdYDFaobdZMFw/wCCfhoA20Q9vvJCNTRhRQiYXA+DRSMyOKRTUMh2nHwf6GSv0LyZa4iioDxUlq9ajrvuugdNdS0I+kMy2MNgKjpkk0KS7LGxyud95rBCRLKCQws8IEUXbJxitINSVP3rxf9IwGUbndPfbjfNn3VQMdkyKbpM5AFxzVFm5aabbsE7b78vQwpWs0LY5X8ShEWQVPk7Sd5EcHmgciCFKAHRvoLp0+ByJgjaO+LuQzgUxoMPPYCKisUITPCQsUobqqe/Dw46SNTXSnuanLrVq7+HNddeC71Zg+bWBkEdyHu9eOmsVOS03yGns721De3NnXDEGMXeyhkTDf+YD3GxsaDvav2VOvT1ebFk5VIcOHYCoz6foocXH43EeCeOHqhEnEuPW266FX3dPTh55jRa2nvFaBxWYO7yIhRlpsF7thqmUbbSAgh4h5BLWZzRAA5Ud8GUmoX4nGycuVCJmkuNUAcBmxlwGoB7rilFnCmI8Ci7Ly5crmtDWBuDIydq0TMSQDe9BS1qeCkWq7NANaaVSb0JTQBWiwGBoWE47Q6MBwPo7e+BShuCyxkFiwYIjo3CrNahv88LnVELtd4oum5qjU6cIhAYhzrkQ5RZC/dwAM4oDXJTnFg0uxRb3vsaUS41bn3sbmzevh0n6gYwa/m1uPb6Daiva0WMJVYGd3KmZEji39TU/B2Cy+dbX9coCTmLBSKjp06dAR0uOI3MVj89k4mQLV66RGI7p5J5ILPFx/OUkhTskDCxEL6w0aAgSpOAAJMjnnHUCONXRM6BRTiTAhYipKEw0WNcZKIm+nuAFNVEvUTDMytHXp97g+oCw0Mj4lnM149MSZIPRoSN55SYsRsM8vo0Nc/LzZLhCsZa0fFSK8bjEY01npVE74hUSdLiVhBj7hl2J+pqroiXan/fiCKiPTEmVI7k1DRcqb0Ef3gAjW01OH/6Iupr6/C3Z/+KJQuWouFKK6JsThnuYnzjPeN1a7SKBmKEOM+4wXjA9+PZGe1wCgqpoOe0UHQIFYCfjV8RLhk5VLwOcmh5fvFe8zWZmPFzRkzYiVLynGOSx0Tr/xeIZhJNKg6TLRYcPFP5Wrx/PPPoqcx7z2fDn+Xvy/Tlr5/+dzjGGQX/uAev/PffQlh+4L4HMGf2QuTk5OPE8bNISk4VQlyQCpMaTvyFZeMyqFHbxD3sQWFeIfp6u9A/0oXOvg78+9VXZTIwKycdP3j8Ifz7tX9i2DuMkjmz8fa7b6MgNwNuz5AonqvUOuTnl2LYPQq3dwizy0vQ2FCJkyePI96VgooFi9HY0I7GhiZZLMOeEYHuVy1djj/+8lcY7hvBb3/3F7S19iI1OVdsmJYsqUCMw4avvtyGvp5OnDl9En7vBGYWz8UtN96KpFhFzPHbfTsFWSornSsaKbPmlMsN/mbvblRevgSVKogZJdNx6tQJBMMBmWjhFButHiiiSx4NM2pm/IOD/QgGAli5cpmYTBMtY2LBBO/Pf3lGKgZuCCY1kd4yXQq4eXlQsFLgiC3V8detWydogc2mmIUfO3Ecx4+fEGPaFStWCTTNQQeSxrmhqOV15MhhGPRqqRooMEn+TH1djcDXrCjWXrsOI4ND+PLLr+TQIIyck5WNo8eOyJQjvUt5HUyoxjmp6Q/IMMDUgmkonlmK/oEhBIIhnL1wXhAs8QQTTXeV6GjR3Dk5ndZTROXYFtRJX56vzYXHdup4wA+TxSTDBExymUhSXZqQOSstJrsrVqzAzBml2Lt3Lw7uP4TQyJi0LKfPm4nyinJ09HaisbkOuVOyse/AHpkYtVtihOBv0JuFzEreV2XVJRSV5MFo1cvU3uXKOqxcsk7kMQ4e+AoJiS40NLVhIuxH4Ywc4Za1NDSir7MPc8sqcOlyDXKnFKG1rR1JcfEoyJwKh96OcFCLhIQMTIwFsGPbpxhy98AWp0FWbiZOHjyP+aXlyMxIgyPGiv++/QoGacE0rkHVpcsIB3wYD40jNS8FTmqK7TsDk8uOopICQVJSUnKwcdOdeO/9DwVZra+7LFNB8a4kLJi3BHVXmnDHprvgddMLL1oQ4M7uQYH9w2xrj3vRO9CJD7a+JU4XV6srceb8Wdx6+yZYoyzY/c2X0BrC2H9wF6Lj7MgrzJUpzMSYOKmOicIwER9HCPGcHHP7ZGI06A1I9c+1ljd1CsaCfhw+eBgYAsrK8zFn4UKRqmirbsTH721HwAckZzqx4rprBSXquNSJlEwSoYMwG/TgB2+s60DYB9jtVgy7PTAYtYhPVLQBPSNjonFnJCwTVsu+UuB+G8b9Y4iKdkhBQ8FnypWwcmd3gmuPz//SpYvSDo2OsUuiRSK/EqwVLkiUzSGkYKNBhfqGGmlTfrHjK6i1bBVOyMHNWBNBxcjbYXJnd3AAwC2HJg+a2pomQQ+5BxicIwM3jAkMvNxP/D4Rq7Fxr6BufI3s3Fy5ztbWDnhHR8W5QasHli1ZjkcfewKu6GQYjBa0t3Wjb7APcfEx+HzHNmz77H/Cx7x+3Y0iBdLYWo8zFPDU0X5sRIZxuK7JTWOQZ+HEAzvGFi02Tb1d3ZLUTp86FVcqL6K3cxCpSUkwW5w4cfKStKvIe+SARmyiGcXT8mGzmDF/Tjk+2/Y5MjJzsW3Hl+T3C6dz/R1r4WtvR0HIhFBPN2yxRtgdZsRYHTh0qhI1Q2F0joUwdfYMnDpzGr2N/TDptPJcg8NuPHbLLGQ41JiSEYfG5lbsP1uPpl4/ugdC6PVMIGxSYWQijIAKMGjMiNYrIp5Ghw4Tfh+Sol3o6+oWsVadQS1TpjryykZHRRB5YpwdHLPQQHh+kWNpNuoxPDIBqwHQUnHfANiMVtjNBrgsOrj7uzA2CkQnGrD+3lvwn4+2orJzHAm5Rbj3wR+ipa0bsVFxqKuukWlhxtqrNTVybghSFhcncjeKFpmCkPQPDgnqRJSIsZB8Q+7refPL5YDn+uFhzXUjnsOTU4lMDER8XKOW3+UzZdHijHUJoZ7cTCZrPGe4zihXxAKU3GI+d/7HOM/3pj4mEy6+HxM1rhH+ST4YEwZ+zg8++EC+xylQxmNlEjRTPhc/B1+PXDHG08GhXkzJz8E7777xnaE36QDKVKFV2rYRzcK0tCzF1WZckfKgNAzBA4MmNNlujZbn2t7RLOeNw5WAju4muCc68Myzvxde9XPPPovZxTOgDesx0DWG9rYeGK02GE0Wue9sxzKGcmCLXwKgWO2T9klEHkcFtVccB+iBqfDP2PqM6JIRveL1D7vdknyRm6q0IxXSfqR9KdZwVqtoDvJ6iYZGBH4jU6d8Hz5/oTlMKL/P1+d94M8zDlElgf8eEbkWX+OvD5wM8yExi3z++ecFPZlRXCRvxPYUPal6+4ZQebUKJTNnSt/6as1lLFtZga1bPkRdTQ1+8NAPMSW/WBZLjNMGo1mHvsEB7Nn/DT7+/APEpcTAEq0XGY3r1t2Ej7ZuRXdXJ9JzUxBW+TERDqLmSg2mFZfIh+tob8HaNatw8fwF1FbWId6ZjNVLr0N9dRva27ulXTFrdinOnTsl/nmrVy7HzJIyIRS/8tprEhjfev11udiNt25AblYu2lj96iwwaM1YvWINiqYWw2DU49NtW0Qv6czp8yLi98MfPiGL//Dhgzhy5JBMNE2ZmocTJ45h0eIKcTRghuByxQqJkB5jHHOnAjtbeeR63HzzjYLs0LeLU4F/+cszOHzsKC5drpSDlA+H1S8td4YHh6XlQw4AW25MDLnBnnn2OUlo6CbAz8P2CCsnOiQwIBMupwLz3FmzEQz48fbbb2LHjs8lIaMRNjdZYeFUJCUnSGXf19OPkhmlQujPy53yndheZ3uryDkobUifTNRxsZHzw7Y0EQ/eF5VWh8VLlkjmn5qeJgcKkyrFosaIsFolavSy4YaHFVsZPcvV0Hc8Gy5WHqbkUSjK9SPIzEpCVIxV2s0dV9oxde40rL9+Pbo6uvDWW+8hMDSK62/ZIIGMrdEhz7BIR+TkZeO9rW9hAiPo6umGKmhDWsoUpKfm466778Ceb7/A1m1vw2JnZWiHy5mMY0fOY/7cJcJ36+luRmdPGww2C7Lz0pCQEovD+79FemwqRodGsXzZGmz9dJsgQkOcLtUb4R8dg2nChGRnGlauWCctsvSMBLT11OOFV/+KptYWNNf04Q+/+jMKcvLQUFeD/Yf2SnLZ3z4onBmThcTyMUSl2zF9xgyUFc9FZeVlUcknovbwQ48Kn4/tqltuvQW7vt6BZUuWIj0tG3U1jXj3zQ+EH1c8jRWuUCQwNqaQ2ynkyulBOg34xtw4eOQgzp4/jenF03D6/EnU1F0RKZCG5mr4Ax4UFE6Vdgn3OidSL1ypnAxkDsTYnBgd8QpyRsTp8MFTKJ1NHSO76FCdO14laHpJeT5yC/PhnzQW7+vuRWN1G5JjnVhz3TrUNjfi9JlzIuUwt6QU7728GXaLFVqzEdVVbVBT3YZaQ+SfpCULksQYwCk2BkpVOIzARBhGvUYsa0wmsyCk9D7kgfXQ/Q9Jm4YxgfeAXC6ZFM/KEgK/8C/HfTJpSASJemZsDVFGRrw4VRx8OIhDR47JgFGErE+CPoshfvHn2QYWxW+jET4fixfFtkWtZutJP1mYQaZKuVZ5CCrBWUG+OZBAWhQ5mJTcaO8iCjIqyALbZxyZj02Ihc/jw7zyxVg4bzEcMQkiV0LOKK+jquYK6upqJLnjwXv2wlnhRfJwHCI/VcUDj8Ttcan46S9KCRROr46PKgTk4Dgn1Sxw2qPkvnuGh1BSUorz564KcZrJ6PiEFzo9sHz5fNx31x3Y+80uaQO9996HcMaloLKqCWEdEJ8ah4133YLP33kTS5Mz4Aj6YIoKYmpBHhYvvga/ffZF7DnXgIEQsGzdYrGkqzvfA4tOg5BKBcNEAItzDdi4ej7S4204efY8LrZ6cKlpCB2DIYQNVoz7vbBG2zDs84kUkjoA3Lr+ehw+ehB9AwOyB+xRRoR8AViNBmi0AbhHxxHWq+CHHoEQucMmjA4PIEzeaEkuFswqxo6PP5HW3tSiGaiqacCYewIWco4HBqW1mhivg8Gmwu0P345TNfX465v74cpIxY9/80f0DQ7DqtfjzKmzSEvPxrTCYvQO9AsnkfeahQvjMwejKPPAQ729U9G9W7hgkcRMJkJca0TPmOzQB5fncGSind6vETsfJgBcA0yQeKgznrNrwUOfnM2I/RiTQQqcs0XJOEz+Motdcpw5NMWpd/LUePBzbUden+uav8tkhHJPLFA4QUwrJ+5F8pEjwqxEjAgscNiIxfRAf4+03qn/xzVHFJDXwKEkJjxMkngeM0YRedu+bbsU85wMbWisRV93i7TznTFxuFR5RZJcOgMNDPrQ0FKFmvrjuHDpqNiK/fCHj8KgUaNiwQokx05FTVUrQtDCaOa5SXK/bZI8H/zOWFwsF1UqueccvhGu+aRl3/9PsI8ksNy3Mg2uViM3NwsNDa1yn/l7RMkiNAY+K+X6lCE3kR3S6+Xc4zPi/eVrsQvA6zXq9DLwx/fhsENE2Z/Wabw/jCV8XxaQqm9OnAifOHEaMdHxmDuPyE4smpoa8MLfn8WmTRtlGvJyVTUmxukMT7gvBq+/8SouX72IB+6/B1cvXcTp02dx4823Y9XK7wlHi/YpfAOa3b6/7R38+fnfIzUzVrSlerqH4IpLxMGjh5CalYKwPgSDWYeB3gG0NLcKcY8m3YExnyQcvR09OH7gJJxRqfjNT/+EZUuvgSqkgdc3DI0eOHvxBN557+3vSMC33XYbqqurREuLPnD057x1w61iL2Q1RkEdVMMz4hNbJmas+w/sRmdnB44dOy7JimI7lIn3338fg0N9QvZl+4ubiMkXq40XXvgHiotmQq3Soq5B0dGiFdBTP/4RNm9+TQLnnLmzYLObsWzZUnz86cc4efoUquuqFV0ngzKRxaBt09vQ3tKGcEix2tBqjfI+P3ziR4JwMWFULFoUM9Pa2nrRboqJiRXtsZ7uLkEECCUTDqXR6eXLl7Br1y757AwMrGxIhmZlv+vrXVh3/Y1YtKBC2qcnTh7Dm29ulqAfYLWpp6GrXg44meYJqmAwmySREcVhm1WI2AWFhYiyWyV5paVSe0eHcDrYfuThSe4b+Usc8VfsPxTFaQaspcuXY++3+xAIj0OlC+DbPbvkVJ5WNkM+F70Wq69U48a1N6GzrQt/+tMz8t4MHhwqiXPEYmBiEI89/hCaOqsFobOa4lA0bR4QNuHOe27HF7s+xMfb3oUrwYqbbroJ1VdbsHvXAdy0/mbs/Waf0rLTAiOBYcTER6G9owneoRFMyyqCJqQXeZUrtVfR7elFd3+ntL+XlS+GOWDBcLcXjz/8lNy/k+cOQmMJYd/xvTh/oRKNZ5px212PIMpglbZKVmYK7rnpVrKigWAYDpsZRaVFWLthHd7/aCt++YvfoWj6DJm4YruBCCj5H44YIhtmnDxxTOEGhSGmnsY7AAAgAElEQVSE3L8++zfcd/d9EmAVCF0Ft3f0O9VvIZWaDEqVHApgIjgG34QH77z7Js5fPovGlmrozUBObjpsURa0tnTC4YxBa28bxbqlTZEUl4ygOwBdSAO2ly9duYqM/GRMLcxHgOPzNXUwhQwY8XiRVTwFQY1KPC+553yc+stIxZL5FRLcj+87g2kLi0TZft/O3Tj/5UXobEBWYQp8ngAGWgbg6ZuAK56TYnapHkdGRgU9I1+LFiypKUmCdI143ELc9Y2HYLYapS0UGPeLYCx5M/PnL5R/537hQUWpFbYviWBQ5FgxHlYMy1kBc39xeOn02TOCIvErjKBwfCL8MP4u1y8PRhk48PuFw0M5FyITjHN8XQZj4YRotPIsFDFItklNgvKyFWqzGaRNz4m5IMLwh8YxNgGYbSrk5+ZheISFVw9iouMwJX867r3nYXFrYOLGg4HSQQ111fD4PNJFIArIAROSvYdHh6Q40mgpRElRSvLKIAMhRAU7WtolhgXHQ5J8Jrhc0Kk1Qpwnn/CtNz6GYVIihAOqC+YVIiWZgz1uzJs9B/v2H8bR4xeE1zXkoZ8usGrdKpTOmoGXnnkW1xZkwxocQcWiAsQmJuBydR/e+3wvqvsArxZYvX6OxIbGi/0waQwwWxyI0vgRhwE8dddN0Pvd2HfwKBpH1bjYPIweD6AzWWA16hHrsqGlvUV4X/owkJNhRVujhwCquBDwOuMpoWJ3wDvuwZDXI4MBoxMqjPv1YlrtH/MgxQpsvHYeykuKcPrISRSVzEVR+WIcOnEGz/3hOZjUOkSZ2a7nswLyp6QhNjUGzvRMfHbwPJqGJvCDnzyNmoYWxMXY0dHahomAFsuWr5Aim4cxdfqYfDHRZawjX5JxnTxtci8NeqMU2RG3Cw6OcG1R2YL8YSZKRL4obRJpE0p7zD0i+50JF58j4zAPfiJqfD0mXkxoqNgvul9arSRlXOscVOHBTyI+hYz5d5GL0OlkAIk/w5YeYwrXOs8ypUW+Ws57JlnSRg0oqBbXOVUCWlo5FJQpgzIEZGTyU6MWwXWuOd4PrlsiybwmapDt37tfCiZ2nGjz1FhfLVPD1M5kYa8K0SqJPNJkuD192P7F69h34DPMX1g2OZCjhiMqGdddczdiXXQFMIg1VATxYtyj3IRMlEYpCv8cuBkeHvkuUeJn4j1ia5VFFWMmf5/3lfeCMYiIOYsrTm3yKyL+zPhIsCQiFsu9RMSS78cvAioET/i7TFI5zMRr57Q9PxuTX/4u35M/xz0cmdxkbsCfUa3ZdFP4kYd/iJf+8xpKSufitttuF8L62Qsn8frrr2L5qmVYtWoVzCYS6G3SguMDev+9d/DZ5x/jyScfwYh3BO9v3SHq0TajDjOKpkk2eKnqEkxOIy7VnMcnn7wjE2sZSTkYGw+ic6gXa2+8HoVFhfjHP/4BO61HxgNore+AFmokOOPhsFqgCoVQXFCM8tKlWFZxLcY8YVE17uxqwc49n6G1pwn+8DhGPX5E2aLxj7//W7JTtte4iE8cOySI28jwIEpnlGLJgsWIcbhQeUEZcb9SfQk0MS0vny9tAba9DhzYLzeqrr5KhhvMFoWExxv561/9Hj/78c/kAfiDwJtvvSOTdISiGdD/8Y+/Y2i4D4nJtFzRoLahTtpGFHkkoZg3ni4D5NUxAQ16g4h1xiIlIU3uWUtLhxyM1GzjhmDiFqlsiGqQsM8BABKp+bnJE2lpbZDq+JtvdknSePnKJUy43SiaVSoHyIEDhwQpy8rNk/fihC3bExQnHXEPyoQgq/aG+lpZ+GyBiLAeRe00OjhdLknWKdnByoDXQGVoek2mZaYJn4ODIhQuJFzNL+oHhYNhNNVzOIDE7nhct26dVEipGemIsjvEh/JC5RnUN9aDAsauuDg01tcL5y0jNR3r163H0oqlSIhLnDz8PKKpdPjYYbzy6iuiX2aKMmPv/m9xy83fR1JSKjIzp+Df//kXzl06LJwpGqy3tXZiz94jePLJH6O+oQrDg/3o7hqAH35MaJVWCKVb7EYbygpmIdGZim3bdqCrrxuWBBOcCXaUFhehr6MPMZoYLCirQKwzHkeOHcGhU3tQsaoCldXn0dk1iN42L9av+T6Kp04TA+6xcQ8Guvtx/MAJqPxhmOjN5orGL373G3zx1U5U1zRgw4aNItzIQMogznWjVFsa4Tox+eB9p/kvA6krxiUCyTzgtQY9zHoNhjw+aYEnxNEPr14CMpMDtrXG/T7s+3Y3/vz8/0GtC6CwOA92hwlnKs8ip2AKaprqJEmgDdLIwCCunKuEXWuGQaVDY0OLeKXq7WaRHrHFREmL3Dc5lds/4hEZlayMDBnWKZxeDJvJjMGuPlw4UYU5K8owb9ECQYauXrgEtXdCWmh5xdMwb/YibPn3B+jv7BcEmT50I/1EWzQS/MfJQzGaxBqFQrwKoj8m65HtKqlAjWbU1TaIKCQTf+oscmo4PTVV7idjGdGqSBtSQbnjxEOTPJi33nxTIWDbLOijPAr9NBEUDgnH1hWR5LC0idQqNbIyMzGtsEiQXcYEuiswwTMaFFSNHDBqRDHJ0+qUMXm/XylwWIxJ3PBPQKVVC2qalJ4iVJDB/mG0tXdj7pz5yMrME2LyosXLMKtsnkwNsyirqavBG6//F5nZ6eLAwsOMBTFbq5RhcXsGBdkPg0KZynspbRMdpmTnyqFz4ugFGI3AtCn5Eme62gZht9EKbFxayxzZJMcqMdaKrIxEWC1MIhLwxdd70Ts8ASq2+FWA1qIX2YMoixVfvP8upscYkRmjwQ3XzkPv0Cj+t/sCqtq96BwDJozANevnylTo5ePt4mZRvmgZkmJs2PPxp1i/dBoWFOdj975vcaR2AG1eQG+lqn0QsRQEHRkSvDE9Eagoz0WcPQpFOdPhciaiuqULL770JsZHgbjENHiDfvjCAXQPDyEQCiM4FoImFEKyHZhTGIX0OAOCnlFo4cC8imuQPK0MWVOmo7+jA3/47f/h/NlLsNtM0KgZ/wJiAZVZmIZpFatwuLIRc1bciJDags5WhYdEOaS8KVNhsdkU5xVXnCRjlJhhssSYznU6PuGXxIWFFw9srm+RYxn3yhphO5zICtc3kTP38IjEbiZkgoCNeuS8YgEgiK1FSZSaG5sEOPn444/l/GJrnD/DpIm85OTkRHlf/j/leSI+rYwvjBF8r4jaP5UDiAbx/xnvI5OUkQKFcUXMtYVbaVNElONi5Xs8bxmvphYWTHZ23LJ3SBdQEjOTJD7UQ+P1JielCNes8qLiYmMjZ9lsECknXlesw4Vvv92OHTveQEKyEeN+xcIwO7cAhYULYbNNRW7OTISDITgdipk7i1HueYITHo9brp8DEKLCr2FhpJxNvI/CYzZZxX2EXagIH1XutdstKCx/j52riGAsPzd/l3/yWTGBJp1C6WS5ZY8TAOEzI5rJz8S9J0Ud+bRBRZOSf3LviV/oOIeufN+5CUhSVn7t4nBWZjbuf/Ax/Pipn2HOvHJwGtNk1uPNt17D62+9hrT0VKSnpMmB+6tf/QaxTpckB/956e/Ytn0L/vS3v+CV198VPZ2qynNiP0ECclR0FFRmFZIz6Lbeja72DjgsLuHSGOxm9Az2C6TNi7ZbzMINuWHNzdi0YRMO7juI5597DklxMXK4tzR24cEHHseKJaslYQiHR2GPsaCjrwvHT53EieOnJaGZVTZHeFDMXvNzckFpCAbUD959D40NDXjisSfgGfHI9GN8YgIOHz0kByC9KflgqADMVuW/XvyHBDYiETFOReWbB2Z8XAIee+xHci8osrd02XIRO928eTNcsU6ZMOPvsI1UPLNYdGAo88F2LqFdTnGyahr2DEOn1mHhrEX4+sudiCGRPDEZ99//oKh5f/Lx//Czn/9UWi5c9Nx0/H6sKwHLl68Ukc6nf/9b4YdwFJ7v8edn/jg58eGfnH7RixEtSfBHDh+TxDE5OV2Eeqkfw9fU6RX+3bHjRyYlNAJi8hoeC0Ft0khbmAudi4yLS5GCCKK1sQ3JWYmIjnOh8uQlJOQmIyk1FWdPnwZ8AVhinHj6d3/A59u2Y07ZHGy4aSMSEhLlsCEikDslX46/xrZGvP/he4IukgvEKuqb3btx/Zq1qFi4WMjnDChmIycj4/Dlzi/x+Y7PsGHjLeK6cKnyKn72y1/gxz9+UgZLfONB/OFPv4fH2yfuE664JHz4wVasvfYGTCsqxHsfvCbXP2/2Erz6xmvoGmnFaKAfeqMaGhK6YcWqJdcizpWAV19/FX2+LhQW5SIhNg5DXQMivzLS70ZjQ7N4aSZkJCBnagYuXr6EMY8f6773fXQ2dku7jEFr/4E9oum164tvoAvpYAipxfuSbegTJ09j2+c7cNfd9yEU1CHKqrg8jHlptwH8/Bc/xU9/8nNZ79VVlSgtmwG7wyKVWkpyhogLk6NHuQaS8QmR8/R68cUXRT+IY+9ci5Re6B3oQWNLHVwJdkS7LHjpv/9AbVs1PGEfekf6YKemkdWCjpY2GKBGXkY2XHYnmhrbMerzo76lHbEp8ahYvgjdfa1obq2RfWMx2vHQg4/is0+3IRQICCLV0dqBvo4ezF80H8WzStHU1iqtWR7KVp0BeXn5iE9OQmZKDv712xcR9oXE9UNNXT3/qFAAKFYc9ANNNU2Y8AVFnJOoFZWyS8pKJBiyKt/ywUfS7nDYnSJQmZszVSRA1q5ZM4n4jslhwWDKRIuV6+mz50UigXuWQZnPiYnN4Mgg0jNShTva0dYGh1OZPuchyvVPoUqSzLlPibyTqK1MjylCk5H2CJM4Pv/0zAz5k9dONJ3Piu18Z5xLDoec/Gx09/coE9R9bmSIiX1AEjsifz/52U/FwJvJiQqKBdP7H7wDq9WIa9euksEHjdooh9Wrr/8XwZAiusn2Ix0beEglxsXj0N6TiHEZ5Z4mJyYhLycHHW3t4oHpHgzDZFTD6wlJwWA3GTHm9qCsKA0lRfno7+1CY1sbWjuHMBpQw+MHvP4gwyd+8ZtfYfvHn0A7OoRElQ85TgNWLJyBU5eq8OmhVjR7OaWpwrgqjCllKSIndGjnKajDelijYjDU2wVjGLAAWDU7CzX1DbjSDyRm5aDHPYah3h7E61QI+8dRkK7BuuvKkZxgQIzJjOzEQiTEZeBUZS22frYbu769CBUT8ygrRka9CIRCUIUmYAoFxQXg5jVTkJ5ggE7lhcPmgm/UilG/CStvuQN2p0uRXRr14s5NDyicLiNn+wJQBcLQWzUoXroEF8hZLlqCorIKnDtzXpAtmY6Od0lSRuSDRQK7E0zKSKyPCKkaJpXka2rqJn9OQcy41pj0cBqZ78tYyxYjkVNph6pUCipup9ipMmjGZIdtcB7gpBdwH37yyScSO/On5MlrRGQWSN1gkkX+FOk9TAqIZLGoYFLGL5HQsFhk33GfMHnnOlQ6HBpFO2vSg5NrUbEtgiQhlOzgXmRSQj5w3pR80TXjvWC7joMEYpM3NKTYD3l8krxuuOX7Iq1BIXczrY2sdGNpR0FhPq5euYgYmx0DvQ3Y9ukr6Ourg8kCOGNjYbTFIjmN1KMc5E+ZBac1WryXKTnDfcj3IpdZZKiiHZLscG9LS1JFlFixYuI94jU1NhAdUxIv7i8imLze7l4ma3QfiZlUHLBJfiFDGZN8Pd5DnkkRoIpJHO8p8wjFt5cIW5w8C+57tlBFUHeS8K+43CjJK9Ez3h/GDtX2gzvDDzz0AH739NMS7Knj9NzzzysWKYWF+M1vf4k9e3Yj1hktQpXUSPrFz36J+roWDLuH8dbWNzEwOoS1N96Et999R5SlM1KSkZcxFf968d9CCM7IzsQN69ZAFQzhk48+kynHsgVlWPW9ldj+yXbxO6NcwNKKJWisa8dzz7yArJQsbNv+GX7165/g7nvulIOcQVfGR006FBRlCyyanVGCxMQUOJ0OvPvem9iz+2sJwvy36YXTsXjhMlhNURgadIv+EoVwjx05LItTLB8aGiVT5TUyCSOpnzf6mb/8QQ5GZUrQJy08Ilbkj+j1JoTFKNkmCuls3VBw74lHHoSGAoJpKXK4srphK5SLoHzhAkwvni4Lv6mlWayWerp6sGLxSqxasRrbP/8CnZ1d+OcLf5eNR088SkIsW7pE0DvKYLDq4O/TmoHctoXzFyAtnYgIxP7mwqkTMDqUlhZFI3mvaLMi3AWtTngPPMxZvR06dEQMph966AFUXr4oLRC2Wr/8agd623uQlJEIZ1ysaGGxtdbZ1Q5vPzkwgMasgsmsQ3HJDJw6dxYT/gBKZ89GbX0DRrr6AFrkRLuEkL5xw+2Ic8bBoKM2jFqIj4NDnFTxyz2ltld3b5dUcb2DvTJp+MC992HB3HIJEOTCcDiBgxZmiwl/+8dfsXzlMjz86MOItkfD4xsXjTOij5zsHB4ZQWX1JQyNdKNi8WJ88MFW2VRPPfUU9h38BocO70F6WhbuvvMx0ah69c0XUNVwFil5iXLw6tQWPHjPwzhy4IQk5+RDUiF/sLcfZp0VKfFpEhyPnD4savuLliyWZDkc9CM1MRWZ8Vk4+O0haUHXNtaKIKzOZEZqUhYcRgfu2nAPJtx+FGQVygFPRwazKQoqGAUqFzFWs1FIzJzGvX7dDVJJvv3Wa2hsroHdoQSPNdfegJmlc6DVG8Q43GzQoatzBP+Pqe+Ajqu+np7tXavee7eaJbkX3HC3sY3BgKkBAoRQEuCfECAJBEgIPUASagg9AUxxARfcDe62ZMlNVu9d2qIt2vqduWvlfDrHxyq7771971fm3jt3ZtzjRSjox/vvvSm8y+nTp8p9oZgzM5t6swb2sUG88safcaz2R4wGhhCVQMPdWNhGhqQUTj4hGwe0GjP6+uwYtXukAUGt18EYrUf/UDuGbG0wmwxYNGcpinKKsO377+C02THQ2oneS06UT8lEeVUlHG4POrsZjbdLdF1WORlOl0eyWbu27MbeD3YhJikB3oADsfEmhMKR8qvb6RXAoVNGwW33o7y0UqJxrU6JSWUFmDa9Ai3tbfhx/xFZODvauyMlR51ZFsar166T8zEDy/HPhZPjaWTYJhvcu2+/h927dgug5bym1EZqepJQFU7XnYbH5ZB2+ZKiYllcubAe2H1YxIcZ9FGa4cTx44iKtcr5uLAyUIs0/QCx0dHIysnBEMsdg4MyF5nZ9ND6zO8X4DjiGEFHZzfUGh0e+c3jWLFiFfbu3Q1zlBmBoBflk2nfphdg1tU5IHy61uYmEf+cP3+WlMNWrdqA/r4BPP2XP2HZ8gXIyaX23w6MueywRBlEmJhBaSjgE5/PsD+AzvYOAbikDDA+JRcrQLk8nx8pVis04XEYFW5kpScgmo4BThcutA1ixA3YiSuVgM5qwJpVq/DDtm2YlBILq2cIi6onITslDlv3HEFS5Wp8u79G+J6ukAuGWJXo7p05yiDcECn9hhWI0pkQdtuRnxaNvsEhdLuBwrIqXGprh1GlRI5Ji+mTUqDw9aJsUjzS03RIT05DsrkAh386h59Onoc9qMbBM03wqPVQW6LFAzdaqwPGRmAMArNL9bh6VRXc7h4EwiHEJOSitc2P5k4nCssnQ69TYebkYqQlJePj/2zBF5u+FfcDk0YBrT8omobpFSXwWGIRP2ku/Mpo+L0hyfTU1taIrRpLb5yXrGKI+LdSKcCAci7cX7Jyci9zzYalzM/Nma+njA7BGbvg+TuutdyYCbYiemXkdJLGTFHcgAQafHbsxuQ9pL0dS+kR2YdeWKLMkgXinsVMGwM6lo07O9vl9xQgJ1Akv2ugf0iycJzrfC8zfDxfRHA5WkAJs2z84med8Osk6GBQz2vhdZZXlMkay/WTAu8MVHh8SkMRFDFjxWsgaCQo4/7G7OGypStx8gTLpwY4XU7h+DKoSIqPRtAzhtPH96Lp4k+wmEPoG2hHPKWBsoqgNiRhyuw1SIzPhcKnkgQQS54EngRXvBbOx+SUSAaLZf2QP3DZANwrWTOuBQx+qNNGjq9IZWg0l5vUxqULmcdiImaCasRrJsDlfeR9JShlRpzPegKoEewJzcdkijxHa4y8f6A3onnG8/D5RVxMIHQhPjseU8S1GUwMBtzhhx9+EKfrTuBvb7yCp595Bhq9DjdcfxOWr1wlnox/e/VFDA8PwONyYmr1FNx5+91IiE/F039+FtpYPVp7OvCLe+8Xrlkw4JENihmvkknluP+XD8gDv/G6DXjmmWdw7z0P4oaNG/H8q3+B2WzAL277OXQqLX55zy8RY43HvXfdj+LiMlRPnYETJ0/iQtMF6fa81NqAKdOrUVN7AoPDvWhqviB6NtpQIl5+4TVYrFo0Np3FxQs1Qtz1ur0iKHjVivVYsnilpOdZEmP0wu4cellKzVgXGUwk3M2YMQUmsx73/+qX0tBA/zjqcRHNtrS1yUAi2KN0B6NidnZ43T7cfNOtwmOhPRLlQ5iS5c0fHRqS7BEbKAiEvD6fPBAOmJ0/7JJoa+6suVg4f6GQiZkSnVo1VTYJdnJy8La1Nkn3JqOoCcsXfj/YPyTpakY1HU1NoBIuwSgjr1mz6QtI0/eglCb5NW3GLLk2dr2wHMEBSSPyyrJy8SD88KMPZDNsOt+E0inFcHk9EsGTP3bsxAk4B+1IL8hAbm42Dh44hOqpZQI6G+vakJyfhvTMDFFE1mootJcGo86MaVOm4feP/gGeMR+MOhNUSlpe+DDuD0r5zO0JCgfE7hiRZ0BuIFPxd/zsNskOUL6DY4MTgOneRx/9jQj6PvTIQygvL5WmAUYg/3z7HWzeshU5eTmwxBlx0603IDUjCZs3b8aLL7yGJ598EvPmzcXzLzyLXT9sw333/xo333i3LKjPPvdb5JWnYcDZh7MN51BRNg1LF6/A+29/IFnIlPQ4VFZOxqXzFxEXlYCfDh5GgFYvWj+qp1fKGDv242EsXbAIuelZOLzvR3l+7CL87MsvEJUYC3NUNCzmeJQWTMbqhWuRmZANfUAPvYbenyEBqP7xiBkvRV1DwXFYo0yyKFPMkZISDZfq8dHH7yI3P00yI1OmzML1N9wMjcaA2PgkOEd8Qi4OiPOGEe1t5/H2W6/jrnvuRn5esdh60SXC7hyBwaLGi68+jRFXFwZcPQipvMIdGxoaRXSMSXT3NDpKRtjgcocxZ84iRFsTRFi0ua0BHr8D5hgV4uNisGrhKjRcaMTR48fgc7oRb7TA5xqXTCil0imszM2GZfOUtHR4wmEpdc+dMQcfvfsxTu0/g+J8iuTWQKkDEpMidmXU9bMPe+Ac8OO6625FTka+cNQodNvYegExsQYRdh4etCM7Kx8Wo1kCJhL9WcJnmz0zDAS0VE3nAsr5TrkLU5RF+Hm0TSItg4sqQXBKShLyCrJx/MQRmQu0LyopmSSLrCKskPewxMdsfEdHZ2QhvuxUwDHK50UQxOuIiEn6ZMHlxtfY0ny5PO2/3N1liyi/0xYsIQV/fe5FzJg1E1u3fovo+Cj09rVJxoEVia7OfmRnFSM9LUcClAhHyCO8uXCYTUJmvP2vt7B23UrMmDkZZ+pOimD2119+IV2r7MBklzV1Gk8dPQ4XNavV9OGLbPZeTxhmnQU6hQpmJRClCQFuB2ZNpdG8EbXnGtDr8KPHFkSAZHhRY/HDQLcThx+V2RbMyoxDaXoSEqNj8eGmnZh63S8Qn1WKp//4NBxuO8ZVfih0zLpYRP6BAXpibBwMWjPGRgcQbaLDQxipheUwRiXiUlMThjtbMTktEYumFiA41oqsDAOS0s0iTn7u9ADOnuuHzQPsrWmGW8MyqRZOfwhRBgu0ngCMPidiwsAdN8xAfKwfJqsKNq8fW3bWor2bFE8VoliqDHmRk2DFTRtvREePE6/94wMkJKmgCYdgUUDWVQ1N2FevQ6vLCFtQL8EtM7RjDrvwoNKzIgLHpM5MCAgz40WnB262RZNKZB3jxkwQFbH+UUoHLcGTx+UWAMHXci1kWY4bPH8msCHfknsHs2IE/qy6cD9g9nOCP8a/7di5XcYXEwPMDHMP4T+W8QUQOEZlPjIzQ040r1ecBKKobRaRp+Gc4V7E17EDmqbnCfGJoAgWe+0JIDiXOM8oX8TjCl8qKUH8jwnq6HbCjOFXX30l84LnYNNBX0/E4YX3aNXK1eLr7Bxzo5+i4zqugUB15SQ4h3vx9t//iiidH057D3ILMzFt1kwcrTuHsYAaN9x6DwzGRHhHwlAEI3zlCCimP3O83KtI9zNzBBp5RgTLDI6oSsD/Od7Iew4EIpQccXOxR6RJOru7Zc1gVnxCGJZAis+P81Y0zrQUOeczZ9d8uvyOr+Hn5drAZ0feGo9DGoFoCGoiBuQEtkz4TEhrcGxMaJ0p2l1j4aHhfqxYvRAbb7kWk8oK8efnnsNHH32GSVllGEcQf3nuL9i/dxcqyumLdxiTyytx9br1GBv34G9v/R2TKkowPDCKq9asxht/fwkVFWUY7rXjmT8+gwRrHG676UZ0tLXhd797DFOnzUF8UjwuNtTjrX++Dq9jDNeuvUaU9Hdu3y06YZlZOWL7tHTlKiSmp+Hb7VtF+Xr1+uV47/23MDTcJx8gLjoNU0sWId4aj0ULZuFMPVOysejqbsf2bdtRX9eAipIpuONndyM7nZZHahw9ehjnz5/DgYM/iPK41xN5IGvXrhFu1rYdm9HU0oDBwV6Yo00oLS/BkqWLRR374E8/Cqhj2YQPhwrpijD900J44L77pXWY6exXXnoZG9ZvkHIcS7Ic3Eyr+oNBGZBsRW5r7RBQNTpsk45GlmfED81oEoI3rYRYJnTYRySLV1dfK+lsPkQCvONHj2Hhwitx9MhxOIeHRY2RCyg3Fo+XonZU1meKljoBEeKvpLWDYVkcaF6dlZGNVUuW44Xn/gqX2yGAJyYuGmPuMQwMjsBg1mNydZUI+jGyZyRy8VKDNGxwgpkzXAgAACAASURBVLL8EXIDpdOr5NgD/YNybR6XVxwSrKZovP7yG1CF1TCZrCL2xwqO1mCUjEdPbz806qDcd264bMf+5LNPkZWailGnW1raVVAhFAhJxPbOe+/i6mvX/y9FzpLys888JeXja2+4Gb959P8QUJLoOyjHfP/9DxDwKvDiC69AgTBuu/1WjI+78Jfn/xrRNzt2UDp7bv35Rrzzn/cxZBvF0iWrYNCZ8fWX3yAxMQHWBBPSUpLR3dEjn6v5UivMcVYoTRCz++MHf4IqGEZRTgFmVk/F1m+/kUXW7nbg4OEapGenIRhSoKpyBryOEJz9XmQn5MEUNqGybDKKSvKRkpaGno4R1NScgYrq7o4RrFi+WBaUvXv2i8fjtu++wdZtmzB/wWxZvPt6h/HAgw+hsLAYUdZEtFOENqyATk0OmQ2NjSewZeuXArz1OisCAWaEUsVrz+4awuatn6K0MgshNUvpA6irr0FIEZF0YNOJRm3G6MgY1Goj1l1zLbwBr0jaHD91VHR9oqMt0uUYbYmWhXXM7YZGpUJWUiriomOlu/Ls+Yvo6BiQyhAN4dnJSzoshantfcPo6+zHpXMtInxMXcITJw+joDAr4vVqTcRAnx297SMoK5qC+NhIm39L60Xs/OE7ZGYzCh6VEieBy4plKyTQ2LTpa6xde7WUNJiRWLLkSgFh1MhjpxtL+Czf7Nt/UKLkXz3w64i34Nka1J45jUBgHCmpCTL2WcZn2ZGLcFpymqwfR346IpZJBHciOKlj2dMOtYJZYCUsJrMQmpnV50bHxZeLc33NGVjjYuClALJajaLiCMdrcGgEj/7uMSy+cimOHj+CP//lKeQUpmPRkrlybjbntDb3oKJkJmZMn4dxt08ymXk56ZKdOfTjMVhj4lBTexLpGYkoKSlCWnoSdny/VbQK1Uq1XFtf1wCGBwcxOjAiXYycW3qjWqQ4xOs8pIHCH0SKxYQEoxL6sAMpcSbJ4rT1DaK+eQSD5IdR6JTOBmNO6fxVh4CFkxOwqCgVMUrOcDM+/PZHpM2ZhY133o+Rrj48/8Ir6LY7ENKq4Bofg5Y8SDZTUH9OrYPPN4akRCOyszNhikpCa1u3ZHHsQ4Oozk7AwmlFsKjtyMqIRnpeKtp77Nh/oBX7jzZg1AuMq1UY1wcRULNpwgqf0wfjuBLGgB/RSh+uW7cAScl6uMfd+Oybg+gZArwhrk9WGJVuBJ1+xGmBBVdMR8/QGC42N0BnCiLETlUlu1XVSC8vxvHmTuiyJ6NqwXL4AgEUFEyCHgZcONsg6+SERhXHRSgYFtAiav5qNRx0E2BpSqEQbu6EVyoDZ7H06Y3sacyq8HU0VeceI97Adjty8nLl5+3bt0eC85joiK4VUROdGy77JlLS5N1335V9gtqVDMpJgWGnPL94bP7j6wkMzUarXDetmAheKLBNgMFzMRCmCwyzQeRWMQNGEMPr5PH5+fjF/YDXxEqb1+8VEMifKSob0dXrkwwifYU5djnuKc3BhjR69XJvjItPEb1F8r5DAXLKNLhh/UqkxBihCHkwe94MDIwOYv3NG3Hw1DEcqTmJG2+6CwumrcGYPSA6hjzvuIde1lpJDkyAY8nw+f0CNieU+PlMSKAknywiyqu7bMeklaCXd5XBFOk24tDAe26NNCLx9QR41Avl3ya6WHlPCwpS0dDQJc+MmUdy2kSm43K5N0JziJSEhZstmdCIUPX/dM4u2hxhpmrffe917Ny9Fb965H68++7bMojmz1uIBx94RHgXD97/AKKjorB65Qo8+/RTyM3Nwdr1V6Otu13EXaNN0WKJc/jEj9IJGPSF0XaxGVnxyaguLcULL/5FkGt+SaUgRqNeBaUicjGMOm68/ibs33cQ77//PvqHBlFUXo51G65HU0cPVl9zNUKaAP7y4rPo7W8TaYamS21QBg1Yu2QDEmMTMNjfiWuuXQOvx4G9+3bjnTffw4IrFuDY4Rox5716zXo5L29U/0APHnvsN9Ihc+7sJSmnPPLQg0jJSMD3O7bhp2OHYDBo0dhyEV6XE6a4aCE7s2WdqPl0TQ2az5+HzmxFNAXsFFrc94v75CFSV0ut1Eir/pYtW8VfkylMtgoRVBUVTZLUrt/rw/xFC2Xx4YPhws/JkBSfJETF7u4O2B3DaLx0QTTIcnKz5L6ybs9BwQ3AoDPCNjqGu+66G++88xZ07LoLehH0eGXBNMUZxYqJz4ppcW7mYZY0x8exfNlK1J6sgTqoEu/C6LgodPd1Y8Q2DJd3XDgWNOel/AVFgo/9eBTmeIsMRgru2e02tNS1ASYNysorZNJFuke1GOjrh1ZBwcnrMXXyNORm5kGl0MprwiEljARoKgUcTgdCfi7SSpmoR44dEc9DdijxGnksqutz01WEFFIKYemJ7f8dXe1S6vn0kw/x6quvYvKUGSL+2tx1Bs+/8gxqz5xB0B/G7Tf/EuvXXSsLwJNP/RELFszDz+++HU//5Q9obD6L7LxkxKXEYOue3cjKK8D06tniM0jQm5SSgIyCVHFFYOMCs5MqpRZDtiFcsWwB9Ho1dmzehspJBUiNT5ES/PGTR5GRmYbxYAjnzzUgFFSjumIa4qKTsGbVBvgdwD9feVeyZSwX9Q92CzjPyiwUf85Q2Cf8ugXz5gh/ioKaXV0duOcXd8BmH8CMGVXy7AmYfnb7ndAa9CKi6LD5RbPr/IUz+O67zxHEMAqK0iVatY/6MDIYwm233QtrbBz6+juw58AWVE0pxMWGM9L8QD4Hy+GM7A7sPYTmRgYNU+R5U5DU7h6FwaLDxUuN6OkFJk2KRmp6poxpcWGgXlMGOSpK9A4O4GRdnYjM0i5IqzYgKysbHe090l26ZMESvPHCy/C5/LjrjnswqaQYtXWncOz4YeGn8DWtTe2or7uE6ZXkEeWgvaVTMu4dHW3oHeyCRhsWr0iWJQryCvDIQ/+H11//u0hekLDMbNZ//vupyMJUT43cs97+HmkKEVXzQAhPPfW02BJxXdDqVejq7sTx44cFSB88tBehkF8CGG5CLMHMnjELzz7+IpauvTIyFjRKxCTEyPxklygXbZYbe7p6ZfxSMkesuGw+xKbGCMdlcHgYy5cvE9V0SqUc2HcAjz3+e1mov/zmC/T1t+OKBTPh8lJ7jtZOUVAryLeNQkZKPuKjU5GcmIwSEvWHB1B7ph6f/OczbNhwdQRMGrWoraUl3i4BiOfqzqGjrVO4mSaDCUO9g7I+0faFm6zaoBRdunBAJR6SSSYDEgwKxGq9yM1IkGe6Y/8RdNkBmw8I6c3IzMtHZ1cz7KNOGNTA3dfNxcKCFDSeOgW7LYwDNa2oHwMefvR2LJ62CH99/jX8VHcJzlAAfm0IGiXbsz0ijUIBZIvFiAAcwsOl2YnHxU5/INGgwtqF0+AebsGSOaXIzU2FMS4eW3Yfxav/OgYa2fgVRixbtxrf7PwCecUpmFo9A99/9T3MYZOcw6z04pqrllCUBFt2HEJvhOsNQ3Qi3A47ks2Ayj2OwgSW6zXoH7EjpAoiKk4BdTiEwtQU6VgsmT4Vn+8+iEFNNOLzSqAzmaFR6xFnSkbtqTpk5eYIuOAaK/wkr0/K7VzrRSevf+ByN17Eko5lMLERmzkj4tBA+ZJQRD5ISlhhSsRk/q/UxaoEX89qDIN38hXJTbpw7qyAK+nq12ig1qj+J2tBqQlWCHhMgqz6+jMSSLMrMQIgisQjdYL7xK7gyZOr5Po55rnPkKrBzBzPyeNzrjADKDZRXV1y7AhHakTAF8Wq+T8bBjjnmElilzObVdjNSRmhSIaK3LV20VTkGqVUGtHbP4LMtExYjBqYdD78+r47oQr4YTHphDe95pq1GPHY4AiNQWtVo6t7GA/c8QfEWDLkGgcGBhETxSqTPeI9Kk1TERV/coIlO3iZUyYisRRxv2xxNKHqz3nLUit5brzfdDgg+CJu4HuZUCEQ4/0RTmAwKNlL3k+eh896ogzKe8Dso2ioWSMemfziOXi9fB0b9HgPiY0mBIAVF+2uMMOdQNCD665fB6d7WOq6RMd82CWTKvHBG5/i3//9GK+98poAr3ff+YdIUsRYTYLoydU6su+Y+LJVz67CgisX4KMPPkTAOYaxnh6kxEcjPSNBLJbGxoEFi67EW39/AxqdAYWlk3HFvIVw2Jz4mKKyZQXY9+M+zF+8GDa3G96gBmk5WSJIO+oYkVp/MKCAxZCAmKhEXKw7KyWf0klluOWmm1BZXiU36diRE5g3Zy4aLjSJvMXjj/5OSpLMSrAjjoONYJO8lYHBQdhtw6ioKhWbne93bRGTWWaNuPCdP3tGbGKMCbHC4aJOUlp6Ck6eOA2/OwyD1oRf3f8ryYzRM5AimyuWrpRuVaZrqT3EBi5m2djVwmxSSmKqlA5G7OxQ0Uh7NQdqamp6BPQ4hnGm7jRef/0VEdVkpF9SGtEXY2szuTHh8QAeefRxrFyxGuuuXgOnbRQqvQq/ffRhMcrevOUrHD5wBAXl+SgoKpTzi6xEQgJSU9LhcbpRf+IsHn7oIfz3i8+k+y0hORZjXjccHqcQ49mKXXf2vJBa2T3GScmBd/TITxh3enHrHXdLe/ORI0ckm0ai62cff4olC6/EiqUrEBqnBhOQkpgm5TMqivcN2KBUa6XU4/M6YTZE1NrHA+NiJE+ARjIoHRhWrbxKJkM8RfUoShvwCv/gi6++wCeffoo//ekZ5OTnoaKyGqcvHsVNd6yCOZodewoB7a+88KaUGA1aBR544F6xCNt48wa8+e7f8N3OrxCXaMKgbQi+sA4LFq7Anbfcjeeffx5d3W0IKL0oqMjDidrjEZ6Gx4exURfi4hOx+pr1+PbrL6EJu5CcEIuszHw0NTdjXOGV+xgKquAYcmNybhUWzLoSeoUekwrKoFNb0d0+ANuQA1UV5ejuaRXOYN2Zi7jnnnsxZUqV2O0QJFN3RwV2ATfi1Vf+CqWKEVdAnmF+ziQpTW7bvgUJiano6x2VRWFouAd79m3G5OoszJhVIYvhvj2H0dQwgutvuAMrlq/BuG8MFxpOwmhSoae3A90sxQ3ZcMX0ORjuH0JLY4ssFFevXY3EZCv27d2O+tpjMn+6+53oGQBmXpGDsEKJ5sZmLJw3H2UlpbjU1oIj588gbNbBRzXz6inSaT04MoJRuwvjHj/mzZgnWcU3nn9VeIPTJTA6i9M1ZzBz5mxYrDH413sfIDEuGatXrsZA9yCMOoss7NTlIxDjGGEJj/wYn9uFyZPLodOwQzoArydSxqX4MsWKW9uacc2G9aitr8X+g/vh9nplsb1+40a5jzOmTRe3kt6BHuzb9wOmTK9CY+MF0VByeV2ykHMTY/bz5LGTEk1TQ47dxCxR1545Dl/Qjw3rr5UF+ttvt8iGyjlx/NhJDPeOwRyrQXX1VOFtMigjIXnuvCsQH5uAPTv2iM1NR0+bcE3nLZyOsspJeP1vH2LK9Cwxaj5/thUJMZmIMibhto0/R0lRhcwHa6xV6Aq/e+JRyapPmToZDRfOo7W1URTryTkLjfsRcIVEqy/KaMZAdy/jNZHT0ZsMCCj8sNmd0miiCykQZ9QhThdEqimE4vw0xMTH4cDxM2joGYdLqYMzoBCuqUYVwOBAr+iePf3IBqgHmhG029HcOoyaRhuK5iVi2arVsCAeH37wDQ5faMeQx4eAjmVTLUJOn8hP0CaNXMchxwi0GkAdAJTURfQBy+ZNw5TCRDTVHkSyFbjmmvXw6WPwwBN/w9lewGBJhDusRkgdgD84gCirWvTtXLYQNGENtEEgLkqJKL0SvX0eyX4QD0JvBkVJLCY9vEOjKE2NQWh0FFaTRgSYdUYVYhKM0KrCsPfYUF1VjZt/8XMMhxX4cMd+AWXJmQXo6hlCQUYhXA4Pzl28IGskgxjhG437BbQwUOd6P2IblYA6YienF/oLM1jUrxMR8z175fcEOAQtbKbj5k/ww8CHncHCfXQ4LnPRSFfRSPdjZEwa5bxsNmMVgE1c5I4R2DHY5/rFygkzvOROc69hwOe0RUpu1KJkEDChdj/RicnPIzZJl4VPI0DCJ3OH4IvdnZEMj0r2l9T0NNlbXdKspBAQw2uLAC+laFDyPrDzmfuaWkcZCTa+6GHQWyRzmpwUA63GiTde+SvOHD8pOpwM+GfNm43Fq1Zg865v0O9sF+rGlbM3YOEVq+TYpIFQlYDZPe7D1GZikEleWGJcvOydE5JBdF9xMWPMXusgaT4+uf8Rn9oxqDQa+RwsX5JuxAwZy8LMBkYSBsy0IeKLmZoqn53Pjc+LawbBOZ8H3Q443sll53EJ7ngeZtJ43lAo+D8QN+HZqTjV3R2OS4gVu4ZNX32G5194GrFxJoyM9ks3GlUCn3ryz7hy4UrcfecvpDZ9/wP3IDs7Gc8+8yS0IRX++fpb+Pvf3sGO7bvQPdSDpSuW4v8efhibPvkYcNlQmJOGgcFOjDicKC6fgs7uAZyvPwt/UAFzXDLmLboSPx06iNM1x5CTlwpvYAwp2ZmoOXcOdm8QHn8Accmx0hlJPkLYr8baVTfitw88ir7BTmz6/At88/XXosV1/z33Yd26q+EcYVusWzbShx9+GDdvvBGVUyojUQy70Qb7RTtsxvQ5EvEzQ9HYRId6E7p7u/Dww79GbHysmEEr1SrJNAWHaC8FZFUVCTijByJT3BqlFo8/+oSULQguKQbLRD676eiVSC5XeXmFlAwT4pMi3Rkjo/AF/PJAqDPF9xBMciKSz8JrPHbsMC41nkcYAfED4wPm5sQuGpY1yGl47LdPyPfMGtXUnUJsbBQMRnp36dHY1ICY+Bjs2LEDqWlpAsY4Ka+77joBh80XG9FQ1yim8zt/+B5dnR2Rz1eaKSXmnoEepGVmiJcbbUIGW3pQPW92RNOlvVW6QGnifvPNt8iCRGLrsSNHBQT/8q57pdPrwJ79GOgbxI0bb8aUKVPR3TMASxTTwZFoifY7jBYiFkxe+ILjePnllwSQ3fmz25FfkCt6VfzixnLs5GEM20bw5Vck8Fvw89vvlvvIiP/PLz8NT2gYWdnZaLzUheVL1mDtimugDLHzpROvvkztvZvR2dOFE6eOYmSsD+kFCTh8oknKA9NnLMSGq67FE79/FPMXzERDaz0C+gBqztbA7Qkg6AUsJgUqyqtRUDwZ//38M2QkM8JWYOrU2dh1cC/8unEo9CqMDrqQYk3F/LKFULgUyEpOR0ZqDvT6aDQ2tiDaEiMyMGOOUenEZcaTCwEXcJttFJnZGYiOicJgfx8OHjoA95hTFNj5f/XkaokGGdnOmjdLhFSPHD6J4dEh0Vsrr8pDelaUeBTydX09oygtnoXsrEmS6evu7sLwaBe8bocAA7PWiIDDj5YLLWJ7lpObifMXamG2MAOWA69rBKmxVinNkuu3aMlS2LxebP3uO2iVeqxduRrtzS2ovXQBfSE3dEmxKKwqR0itRltrOzwhoG/YJoLLt1xzEzob2/HVp19g3co1oivT3dmHwoJSDI848e0332Hd2muxfPlKBHx+NJw9L40odBtgxoIbTlt7p+goEeT09Xaiu7MdFWVVuO+++wSU7dz5Q6QjatyN+rM1YgtHIM+We0pY3HDjRhQUFck4XbdmjWwoL77ykpTPSN/o6mqHJcYkCvlEWNyYuKAeO3YKK1cuFcFdZsa0Rh22bvsGa9euhk6tlQwFAzE2Anjd41I+pSg3r4v8NV4To3BGxMtXrIBGpUfrpXbZOBMSYvHOB29KUHjr7Tdh87ZvMWvWHHR29ODLD7fDGhsNtz2IJx9/FpPLqmHSR4lryJB9SDbbMZdNJHFOnzyB06dPwj4wDEu0Gc7RMei1GsQYI52kg709oA6Z1aKXzzU8NopRO6kCGmjDCkTr1IjVBpBs9CM/KwmpmZnYceA4el1KjPo1UBiskWC1tw1Bnw+ZGVbMKs+FZrgdsXo9Rp1hzF10BQyJQcTExuLY/ov48utD6PYAYyzhKBUC5jXkMvmpNxclJVSbxy5SK/AERSDWolbjjuuvRmvtHqTHhlGcHo0pM2biaMMgnvrHbvhUwFhID19Yg6gYE9yePlCVJOSTRwaD2gQVuZ8uD4wqIDfdgrTULLR2DqOD1nSaMBzOceQnRMEY8OHhu27D22+8jfQ0DabOnIyoKBMaLzZC5dOgr38AWmsUfv3Uk6jrHcDm/cdQNWspQiG9VCtoHZSdlysb+wQoGxocFuDCDZvl8mMnjss+wA47yWiptZJ94t7Cn13OMQFx3NglA+OPiIwSRLC5a+/+fZJdYUBMYMAAWQRd/T7Z/HkM8X406OT3pHTwfQxumaEiGCA4IEBiAM3r4veO0TEh+nNN5/7D8zEA4XrOucbz/Y+Arojo5REAMdPHMiw51xFOmU8ySmye4jEozcHXcE/g39nxLkr/hkhZlPPJ43UjIytVPpfeEA27zYWigiI4HP3wurux+4fNOPrTUTz8q4dkbdy+cxfWrL8GU2ZW4aMv3o10q4Zj4bIHQX1SBjzMXrLkOO72yz3m3sjPkJ2RKUCK95jgU4AxnR8uO4XINej1EZFyBv+XPXClygVIlp73mPeWn5+VLT7rifeJ1JXDIefivSQwIyhlBpHnZWaa18vj8+/84nMjVYlgbIJjKO/beP8vwi+89LwQ7JSKEO67/y6kJEdDqQpi05efCxkwOSkD336zXTgvv3rwIfzyvrsxY2Y1Gi+cR/ulTly77nq0NPWiua0dW3eRlN6Dv7/+BjpbW1B77BDqa04gIyMBFxsacee9D+Gd9/6NuXPnYebceVi0bDW+27kDR4/ul1LKqZrDuHL5AvSPDqN3ZBDWpBT4Q36MecdE68NisIqO1AN3/1YsmMxmq/CwztbX4pNPP0B78yVJEz947wOYVFyO9tZOnDvbiPPnqVIcLSnmhKQ4fP31JgEvGoNeyOyUGzhy5BAuNV5ER1cHvv/+e0qlQ2eNxrwFC6QGTuR88Xw97rv/Xrz/Ptvp+3Hj9bdh+3c70dHahmef/Yt44NEKiYR2RtaUruAEiI6OERFTNgqQW3bowAF5ECz78GFN+PEx28bzsPOLchXv/estzJkzC9nZWTIgOJiZ7p41a3ZEh2nQJotBxGNyRKyrOns6RXeMPDSqj/PhD4+MymAi740aaPT0On/2ApbNXy5Ry6y50/DT0YPo6e9E7bkaBMI+kZiwORw4f/Y8YAti9vLF0sVZUVaOyooqmWzffrNFyopPPvkHGVxbt2zBru07cMftt4lX3qF9h1BRWoaVK1fD5iSp34HM7BzERMdKVOay+URYL0RXbhVw/NQRPP74o5hSXYmHf/Ug7MNDkikir4s+lk3NDdh3YK+oo8fHxMGqsUgJqq2vFQ63E3fcezd++OEAutpGcPeddyEhmiKkQxhzdmHzlq/xysuv4cMPP0ftmYsoqixGYmE03v74v6ismoc//vFF9Hd24IXnn8bP7tiAc421OHOpDg6PXQyruegrgsD0abMxaKPFTqtk+ri4lk+ZAUOsAZ9u/wAasxrD3W4snDsfhTHF2PTuF4jSm6Q0nVNYIpIwPnboGIwY97gxPDKEUbsNZ8+dFyFe3teMzEyUVpShp6sN9XW1EsRYo6Kw8fobMdQ3hM1ffY3yynLMXzwfB37aB2m1bx3GpNlZyM5LhdM9iPTsVJSWlCMmJgHuMaCzox9dbd1oaW2C1zOGxfMX4vSRU1AFNFg8+0rJqt5000akZifj+91fw+7qh89rx0hPJ6oLS9B24RIunevGipWzkJadLtFelN6K1MRk1NXU4ERdLXpCbqjioxDQqRDWqBDwBzHm82HY48XqNWtRXVqFv7/8OuItcZD6ky+MpQtX48Spszh6tBZ/evIFVFRUybrj9bjgp5n7uFO6qpNSU2T+jrncOHr0pEThMdYopCYnyjPhYsdyBTcHchS5DjU0X0ByaiJu+/nPUHPmNMY8LkybMRXv/Os94fvMnTUbn3zyEcoml4nxclZOOnb98D3KKsrEHiwtMw1DwwNyPEb7XIi5YXG+UwaFndoU4T2476BsOnQW6OrqRpUA51GxC+Nizkwgy6YURl68+MrLmk3tSI5Nx7p16+HxOvDvT95DTGwUFi1eiN7+PpgsVvywYzcazrcgMy0XGalZWDR3MVyOccyYFrHn+c9//oOr1q5Gfl6ONAf96913pFR/8cI55GZkCVhmRy5J/FaLCQM9I5KJSk3m5qKGw+uFzelFGHqoAiFEaZSIM4QQr/UhNdEkrhPf7PgJXWPAuNIMXVQsomOtGHcMQIFxkXJIjFIjzcCmqyByCycjJS0aVrNdMoqbvzqOr7ZfgE0FeNWAzmiB0+USgrrPH5RGK4VWLQ0T5D+FPePQs8M7pMTs0jxkmlyI1zqRk2BAUclkfP3jJXy5vx0M0wIaHYLQyNqh11EeJAy/Nyz6j2z4IJeR/poL5xTgmSeeQFpWHkZsPiy9+hq0DtkkS6OHDhrvOJbNrIRzpA0ahQ1LlswX3cDUpEzJdP7735+htacL81cvw/RlyxAwJ2DPj02IScgS+QVygth0NGFgTVDDNXqCV8VxtmPnLnn+3LQJurjmCz84L+JxzPtBwM6xwvHLcmaEKG6RfxcaLgoImtAHo6ySlOBsowJuuMcQVMTHJch5CKiYiSEoIijkZs+gnHOE5+Y+wmsh55nggT8TVDB7x32GmSEGC/xMMq6zsiRTJ/IOgFzH1q1bpTwbUbJXCu+XHcY8T+2ZmsuZphQ5d3ZWjlwP9TL5xc9JjjK5cSzz0QOWGS0duWD6EFpamU3bITSbjz76BL/5zW/wzbdbsWb1BgwMj8Aaa5AGuOiYZMyZPR8//LBHmhKWXLlcEg40QOf4I2gWrqcx0vErAtIxUVCrVYiNtWJ0lN2XHvmM4khgJl1GIfsePysb8Li/TjSbsbmGz4UgjR2p/JpwUODr+Tp+/kg2lKT/iMemiR7Y5OuGI7ZYSemC9wAAIABJREFUBMn8PcfOBCjjsxGbpdIZ5eEVK5aJzhOFArd/txmPPfYIPvzoXbzy4otyYy9c6MQjD98v9eZX/vaGnFCr1UhppbKsGpaoOJiiEtAzMAhTlE5Seey84+bcdPE8KieXYtHCedi67XtUTZ0Dlc4ErdmI03X1mFI9XcDHwQPfoan9Anx+J+rOX0JICRRPKcagfRRuvwdJqcnwujzQhU24auk6bFx/K3ra+/HfL76S9Gxz40UkJyUgLtqKLZu/wbJFy/HzO+9GS1MHHvvdE5g7d74QDdluzgxDT08XXnjleeQW5oqAbSDgRU3taTScPycPMS+vQDI71ZOnSAaMZUVqgVGE1mjU4bXXX8U9P78LRl0Uzp49j6+++FIIxlZLtHjf7Nt7QHgE5IxxkrLzNP5yDbq3r08GcndXF9JTUqT7Y8+efTIwOCFvu+02ON1UQE4Uoj797jiIaUiempqCoaFhab/nANq1Y4eQl6urKzFjxjQ4XE7hpLGcwU3z9df/hpMnTkkkR6sU8gjuv/8B6RCjcXZKYgrUKhXiEqJgsurxxFOPYcxDeYDkiNdZOISu9m4UF5Xhxb++jJGhUdTXX8DcGbNkEm/6+itcuHQBd91xJwoK84RQ+tyf/4K1V61Cc1Mj+rt6cMstt+DEiZOy6BQUTZIN5/d//APMpmhs37ZHsgos21Hh/9Sp43jj769Cp1Xh5huux/m6M2huvISEuGgR4xyjvptWIfdFo1CKyCnv5bnGc4iKi8HDv3sKW7fuwbg7jOuvWY+mC6fR0nQaVgswMtyP2bMWoP5sIzLSS7By/Rp8tPldfLFlG+bOvw533/MQsjOS8djv7sd11y9DT18z/vv1JuTl5+CnHw+IMXZaUjTmzFuIfT/WwO0NIy42FVXTZiC3YBJ+qjuAPXXfwa/xIj0zC7PKZmPbv3egr6YPaVmJMulTMnMxbLfBOTqCvNxcuGxjskj29nfhyqVLUF5RjfikRDicLrR3taC1pQE+rwd51A2LTURoXIFPP/oUbodDsjrMlKj0SpFz8MGHgMIHnUGN1Kw06RLm4jE4PCqRI7s9GTkO9g+Id5ZBbYCzx4W5M+dhzcpVMvZ8ATdc43b4w07oDQp0d7XDSWuXix3ISooTexmWfZhRTo6nKbMTceYoFGTloGuwB/vOHENyfjYau9oxYBuJdCvZncguLpQod++eA+jr7MVwzxDyMwqRn1uB/j47tm7djT89/RJKiqsQZYlHT08vgn4vNn35GQb6OxAM+iK8tyuukM9D7zrOAy6SlK3IyMiSMc3omOVBrkHvvP8WbI4R8QBdedVKAdcmdr/V1woIXr/+agFbtBZjSYe6eXPmzsIn//lUzOX5MwHzpeZLInnDjBSzX+TqMFJmUEZAzmMYdUbZoI4dOyGWbtxMuEDnZuXKexjF7963VzY9Lt5cgLPTcxBjTkZcdAy+2foFNHoF0jKTRWOLJekxjweff/Y5lFDhofsfRG52nlhctTa1obW5A0mJqZIVpLzIrTffIhvj3155Ca3NLTh57DiUCgUc/W4YDUpY6RGoVmG0f0SCixiLCUFG914vHO4QFAqdUFGi1EqkR2uQqPchIc6A4kkl2Lr3KFqGAVVUAtz+MCxmA6pKsqEKB8UuyTM6hDSLUigCt991P9z2LsB2EWN2Jz787AjOtIzBrgWGfUCU2YBxXxAhJb0oI92KbDRQi2SOHxqVAnpaE415YAj5sKzcgplFCYjTB5BVUI4XPt6HI01uqNmIQbFbpVqU5BnkqJX0sowEAoRK8UagrCAOZUVZ2LjhOpRVT8eFhk6sv+k2dI4CehOk0hFj1CFBA2TGazG1IhHVlYWwmGORn1uK44fPw2JJwIeffoYhjxO/+uNjGBoHRjyx0JgTkJCShMbmJpGdIQjnc+XzJUjiek4gz02/rv6sbMoEYMxgcV/l68nn49iiJMYE6CJAomwJwQABAEugbFJhtUbU/xUK0bqk4DK7Nil/xPIej5mZkfW/0hkzt5FxG+EssTLBa2DplP/zd+R4EQyTwE/3C/I5KSFBLhU5aPR25nm4b4gSgcsj5XwCejYUMEgikGC3J7tKWablPOju6ZLxzyCGGTm69RCIsJLEv/Nz8L3NrU2y/tGjlAmLuJg46PTAzj2foe7sCVy74XoBPm+99U8sXrwMGkUM0lNzkJwYJ04knMfsTGV3aHd3r1iysWzJ/Zr3LykhIjWiZwZvnFpm7FolOArK952d3dBoKKcRsUsSviG9McfGIlUsp+t/jh6c81zDJ17D50zswcwgwR7Xg4m/8fNxbSIViV+0iyOumLBUmhCcpUAx8RS/JmyaFJnZsXSnwpzZ05CVkYKc7HR89MG/8cB9v0RxUYHY6Jw9R4LgGVnkc3ILoFIacPZcI0IhpdwMl98PpdkCj9+HqBiDpMmnT5mN9979t3RtPPfcc7BazHjury9hSvVs3HTnz3HDnTdL++zdt96OH3ZsQSA4DLWGk0yBgZFhtPYMoGr2DKiMKum8ZAuwMqxB+6UuGFUmzK2ei6yMLHz00YfykH9++1341zsfID0lQ6LT3Iw8Sf9+8d/PpQvkhRf+il8/9CAqq6qEZ0LF3sHhQTz7wp+gN1KfrEJuYHdnF/zj4yIqV5Q/CTffeAvycwrFjmHTF1/g1IljGBjsER0Y+o4tW7ZKiL0EKMwiWq3ROHWyRhZLNgcw80XzbQIzpiNb2lqFbMzUNm1O7rz9DkSZzWhuakVjYxNKK8plEn788ceCqq+7boOAyE//85mApBtvvFmI4fQjI+EyJTlJrDII3G688QYUFRXKAOEAZLRz7OgJiWgysrKQn1co18sFg63arL2/+Y+3UFZWguLSfNGw+m77t9i5+zskJMagqGSS2GJUTq7GovlLMaVqOswGC7Z8uxVJsclwe11oaW/Ctu+34bprN4i5akPDBXzz1efYcO01iI+lJtxPEqnTe41lRq8vgJKyUqxcvQp2pxu7d+wVBfrf//5x5OZloqOjHW/+83WQiFacnw+fyyNWXjqtWoyE9VotdHrGwCGxeepkij3aAofXhoTUTMTEF2DhotWyOFtNOhzY+w1SEow4d6YGFjN5F0GkpWRDpY0QL7fv2ILE5CzMnL8e62+4Bfl5Kfhy03vo7apHT3eTAITY6Djs370TakUAVdUl2LZrJ7wKPW6/+1HMveJahBUm1NSfgSbGjz+88SB08cCy1ctx+vAZ1O8/jzhDPOKiogXg9g07UFZRjuC4F80NjSjJLYbDbkdJWTFKKsqxd/8hnL14EVetvVq6gM1mNTraWkR8t/70OWzZ9D1GegeRnJQIt3cMjlEXlDEKTJ5WIpISYXUYhSXFKJ1chedffkWMfMWUOD1CVGUHHknqamgQ9mmwcfWtAjIOndiL/uF2QOFBXLRJOkq72zpQc6oOg4Me0O5x6vQ0VJQUob2lAU3nulFWGAejQo1YcxSMl422+wZ6UTCpUJpj6s7VwT48gvS0TCSlp6OWAEipEl0xq1qPqVVzsenbgzh8/BwefOA3KCufJp2ijU0d2LF9J+rrzmDViiuxcsVS7DuwA3v27BQyuGfcI/O3qqoaHrcfp07VRrKQOTmYOWO2zDXa8pCO0D/YA4PVgN17d2L5VculE/nIiSOYNjPiWfvdlq1CFyAwS0zhMbKwfef3SE5LxvDosHDumA1LSWNX1QVR7CaZmhtkeVmF+JEywl931dUik/HNN5ulvEy5HN53AjTeX1IpmltbEB+XKOsVN1anfQwa6GR+nzj9EywxRrFmS0nPQGdXH/bvOwCzyYSMDDYARcHAzKN3HLZhO/p7BtDWPICpU6Zi6tQZ8pnpn3hw3355vh/86wO47H4YNWqEfSHEWKKgDIXhttlhMuigVSpFZ6+9rwdOd8TbNhQIiyRGRqwOKeYgEuOMyM7Lw9c7TmDQr4RXaUYgrEZCfAwy4k2gte3Fi23ivKLyk3tVjjvuvhc6nw3dx7/HpXOXsO/kCFrsPjgNPowFwkI9CSk1CKjpmxBgnkuyzwqFVgCa1z8um6pSoYMZXqybnoKp2VYkWoC0gnL89o3vUNfjhjcMKHQRcMEqD+V1uZ6yLBr0jiPLqkd2chSumFGKpsZzYuB9xz3346XX38NXO0+LOKzHTw0qA0IeD/LiEpGXasDUkihkpplhNtCdxAuVihmmLPQPOPDpps/x0B//D+roeKisBdi65yjyikvgpmuCVicZEwIPgiquwRUVFZI1YWBUW3dG/saGEf6OpcI+ltn8AclYUSyW4J6CpNyvqOg/Yf+zceNGHDh0UEAOgRW/CNJYdmeVgPwtrvU8LsntE6U07knkjU34T3LM8Xe06ZPsjloBNcFxKCCZJY5rGpGz/kuZFZq3t7a0iSSP0WBCYVEBlAqV/Nzd1SP6jLx2VpoIZMh9o1Ayv59cWSFzhMr9BB3M5PPaJxUVS0DD+ZCYGI+k1ATJ7GpVtDeyoXxSJbr62jFsa8YPe79D5dQpqKgsxzeb/4tzdRfxmwefQpQpHrGWWHh9XphZupasoQXWqBgMDw7LviaEe7UOep1Ozs/GPXJHFeEA3B7yvNTCt21uakdqaprMxwnrIwJh2ixx/iYk0BJLBYcjKFxnPlfpur7si0sQzswXQTGzkgRp/HwMRiPiu4pIg4TbLSCR92Yi+xlxCwn9ryTK5yqOATevmxnmh96xZxeGR/qxbNFiZKSlS/cltapEt4NAqbdDVOm9ISW8AaCwoAw3XH+jpJ537N2NGQvn4+nnnoXZFEmPPvrQE6g5fRaHDp/E1Vevx5ULrpQHcex4LXoHBrHjx92wxlpQVpSP/u52HDt8ABVVhfKheik46AsiqFYgpAPGQz6xk2HGyqqPxkDnAEqyi6SzKD0lGcXFJSibVI3BXhuO/nQac2fNx5ULF4rOFP+5PU7s2LlNvNKmTZsi5HWXZwwVVWUYHOpB70A3zp4/L/yPmdNmoqykHO2X2vDWG2+ipKgEP7v1drzzzjvo6GzDI795WGQ1tmzZLF16o4NO6ayknc/vf/8H8T5jpwy5X1etWytRBGvYfMCjNoeUp5i2r62tE8CbkhiLJVcuRnZ2bqQcZIlEPUzpMnIiqOPgptcZkTjBnnRAxsRJl5lGTZ0apZB66Xd57Yb1Ur/nQiD8m7Y2AXNLli4XImRF+WRJ63JystvP7RqX+v+grVeMquvPnkT/UDcK8rOFI0MF9Os23Ihrr9mIUEAh/o0nj9XAYowYz7p9YxixDUn7/o8/7UdLSxPCIS7o8Vi5YgV27dgpRHI6K3AhIdn2qrVrEJeULGCR2TNGXtlF+cKbO1t3BiePHoVjZBj2YTfyM5NhHx2Bze5DaqpF7qXJYkRRWbHwg2qOH4NaC9iDQFFJIYKeKFSUT0NxaR4aG+swZu+B3+2AJqTG0cOHRUVdq9fj5MlzEpUp3D443WGsv/WXWLl+LaB0Y//eb+EbGxRF8HFvCLHWOHQ2NyI9KR5mbYTQOm/xMiQkF6CsbClq65vQ1tmEUxd/wt6ab7Di2kU439YoVk5aXxS8joBEmHaXG1NmzkZOTh4Ks7Ox7etv0VB/QUrYXp8bdefPQWs0YtTOEm8GFi6ah917vhezcqfDje62AfhcISTFJsLrsKOjrQswApkVGUhItiKsCWI86EMorEJvvw1mUwxMuijojFqUVxQJwf/QgX0wGaKgCRpFN23FlVehe6AHtZeOwBRLIcNRdLW0wdHjxGBnP4YG2EMJlM7OQf6kfAz0dWCopxdJBhNG+nrR1UnzZqCkMAUpcQnIpnSEPyCbRG5OFsa9YxJd9vYN4fCJGoyr1IhLSESyJQZhpQ4Xu2yYOX8Z1q69Hg67B99u2SkBEX0sM1LTpIMw6PfI3Ptq0+c4dGifNEGQO8l1xDXmE/07au8xA8GNUKvX4ttvN+HGW27EvoN7hLfSO9iD9OwMNLRckA5kEqwZdDRfuiRdiXTU2HDttRK5n6g9gRHnEJSaiIQBuWhcaLNzs+D3e3Gm9jRmTJ0FrcoItcog5z158gRs9hEU5BZKm31GCg3S/ZLJ4Xz8YedO8SlkBM95Q14i/6fZ9w97d8Js1SM9KxUx8VaUllXg9dfelKwmCd/J8THw+zzwuum/mSwlb66lw0M2xEenyWbEhZ78QJ1ah88++S9a6vtx9fplKC0qx5uvvYlx5zisxijYBkYQYzFCpwojPSMZLV1dGKVMv1YnHC91IIhkiwapliBS4s3ILcjBifpGHL80hrGQAhpjlGRZc1OjEA4F0NLWL40D2XF6zJ1ZjT//+c84umsLXBePwKK3Ym+9A7so8KpywZqShO5Om4CYgJrSBYAyCGgp0u2DNIoFFEEoVNRwYsOkE3kW4Jcb5yE3QQdLYgbu+P37aHUCJhKn3U6olEHpDvdxbQqrYSDvKRxEeV4qEk1KJJlpVK2BQhPCuhtvxn+3/oj3P9oOqw7C8W3qaJd1UO9XIN6ggEUTQHoSkJ8TjYTEZBgtiQgrTTj84yl0dA1g4dKZmL5oKQwZJegY8cET1EChNojtF4EON3qS39n9x/IVAQHXPe4HnAfUziMnkVkiCsCePl0r75tcXiGvp5QKgaZ91CabNQEVxwk/Y4SQH5GtIReN+2xSQryAKJ6HGTlKQXBtn+ieJEmYv5/gM/KYbACgI0lScgJGh4fg9rikFMfMHYEDx1LEeswiew/3LpYvGfSwFDnhfUm+GiU0eD2cAzwnu3W59xBA8jomOGrMuDEoJChjaZfXxfJlfFLEyJteyQP9wyhiZ6teDUusGidrjgq9KDE5Dvn5mThTew62AQ9mTp0Hv5fiux6EqMmiDItcET2DeSzqAzIjKaR+XaSTlK+lXAiVmCnYSg4cu/qVCorBa+FwRLpmJ8rKbCpj5jEtLUPez+8JqCb4pVwPJqyjCKQmNOa4d080RUQ6MiOabO6xsf910vJ9pB7xfJF/ESFg3jM+A8Vzdy0KB9RK9I27oNLpYVBo4fL4YEpIxKGjJzF9yjwkRcei7sRh6C0m7D9Tj8kzZuDiuTMoLinCbXfegV/930P49UMPY/+Bfag5dVJSlLQF+fvf3sS2rTuxY/tePPbYEyguJhFPJ1Hsa/94HaOeERhjNVi1ZgXef+t9uIYGJUKtriyHa8wGhUaNUY8bHgUwRpY1bVg8LqgCCmTFpMKqj4LH4Udmaj7mz1uK5MQcaNVGVJSWyKRQa2jb4sGIfRCBkA/Pv/Q8WtobYR+zYdzPhxiCzzsikWtIoUVKahaWL1uDSbnF6GpoxWBHt3h50mPy6WefhDs0Lp2g3f19ONfQAARVCDn9SMvMk8zP+ms3ELPg3x98gP6BXjFCpSCeTqPG9RuuQ0lJBaJj4uF0eHHubIOUnA4d2oUTJ49IGlnqyQoFsjMzBZyx1BHxSKNKsVm6Ltmdxgm2efNW6aCcOXUaRodGBHidP39RyMosyxw7eRJer0eO+corLwnZU9LkKWlSLuWAjYmOht8DuH1enDxzFG/882XExhuxauUStDY24OtNm2SSv/aPt6DSmtDW0Y26M2eFY3b3HXdKAwCFhvcf3IstWzfBaNGiekqlLALvvf2BZNPMOhPKJpXg8KGD4krw9dbNUr48drIWlVMrYNAGsevADwjo1cgvKsTY4AjOnDoNrVKNmVVT0NPWJmrtienx4hPY19eFsaAHK266BsePH8NYey98AQ+UiWbkZBdjrMWFsD+MoNmLiqnFGB3sR2dTB2KNKdIdOjDajt7hXpGryEjMwnDTAMwxCXjr203Ye+wATp4+EBGNpNu9n+bXPokArSY9XH2jSFSakRmdgOKsdJytOYOioiqYrdHwKbzYue87pKRHI6MoC7sO/wj7eAAOtwIjIz54R4HSmVW4ZuPNom4/Z8pMuGwjOHnkoGzobT3d8InjsgrFZUVQqYIYG7Nh1DYEx1gQpmgjkuLToIEeYyM2+B1OJGYmQpmkgsKiEN5VdGwUevoHMNQ3itTEfKiCBlSXTEdhUR7qG06h/uJpxMZFwaqLQee5XvjcQRRXlsCcYAQMbgzZetDV0Q6/PYjmowOIS4yC2+tA6bQCxOUmot8WWcAzYpMwcK4TF84PILNUhZIqlg8zoAtpMHSpD4MNHVDY3UiOtSCs8kmp6uKlQfgCQGk5y+yzUH/mNJp626GIj4IxPk6AtG3UhY52CqXmi4EwVfMVITXSUzOlEYZZgaOHf8SBg7uhUkcsU/Q6C2yOMQmoLFaLWK9xHLZ3tSIjOw2HD5zEvCUzkJGdgc7eDow6hzF99iyxuKJmG0sgJq0ZpRllePw3jyMYCuGuB+7AqK8fxhi9LJ5tnV2SvQgGx3H46DFMr5oEhUeNcuqnxaVg9/69MMQqYTCqMdjbD4PWiPzsMqSmZEGhM8gmFBx3Y82KZTh3uh5FhSVISs3D3oN78f0PmxCbFH05WNAgOsEqQd6H73+O1KR0FOXkiL+hz+ODc2wY8xZMw4hzAMP2Idns3U6fZGCy0tOg15owKb8UtafOwevwSVb76y++RnfzCDRBBZR+tdh8cXzHWdVISU3EhaZ2jIcpGMGMiRIBdxDRagVKSIyP0yM1JQbnmztxoskNV1gFn0onIrRxZjWcdlovhQRYbVgyDVr/GJLiLZhbXghFXztcbj/afdH4aNte2H1+uBUq2P0kjAEGjougKGJEDJkFxGikIsHfk/DldduprYxVc/OxcfEUsRb61bNvo204hKDaIJIkWpUbTlcYQRWzawYoPAFEaYG0JBOSzFqobeQ9+jFn0WTMXXkVnnjlP/jxp0soi1Nj3fIlmDJ/Hv7+j/dw6Wwb4qJM0MGFaFMQ6Yk6pGclo3TqDJissXj5hbeAAFBZkouFa9dhS815nOu1Y87cVZgxe6EAEQKYjKwc0Yocc0f8DJmx4V7ELJhao5VsFjPF3LxZwhILtQsXI8ArRF6dT4JxAiECIGZmuN5PlNf4e76GGz7X8ImAn+v/RNcfS+qsxBAMiCSL1yuB3/+vOs+uROo87ty+Q7jWE64UfM2EnhrXccnKqdUS7HA/4rXx2BOm29yv+Dqee6L8RpDJZ8rMZ/jy8+UY5XVUVU6Rsi7fw/2M1BCek2LPfF/15MoIoHMOQ6PXRECL0SD7fsRXmQ70KslOk8LChET/UD+U4YiorWivmc1yDAJJlUIh9466erxWvoZd2cxARyQ7QlJypssQfybo4jEZ9DCTxUwmX0MQOcEt4546Uf4lIOMzZiWR94k8PH6+iaaPyH0IR6hAgcixeA7eb8r7UL+MP/PeTei7KZ6/Y07YjTDqe7tQOWMWFsych83f7cDqjTfikd89iZ9t/CU+//hTmBFAdFI8gnEJmL1oPl556VnoDWoRibQ7bTJI7vjZz/D+e+/BYaP+lArz5y3GzTfchhdfeBXr12/A3Dnz5MZQTXrHDzvwz3dfR1FVAcwxFkwurZaOk13btyDkdyM5KQ6XWpqRV1yGsF6HxvZWMZ8O+bwozMlDS30TVH4t3n/zQwEW1Dob9wYwMmS/TEQ0wWI1w2Dh9Y3g35/8G0Oj/ejobofNQa9DDZYvX4Qj+3aLDlXv/2PqPKDkqq50/VWOnXNO6qxudbdyFgoIIQkQAgzYBieMGY8ZhzfGM57x2OMwNmODE9jYYGww2SCEEIoo55xa6pxzqOpQOb61T1G8Vyytbrqq7j117617/rP3H8ad6PQ2LOZEmuobmR4aZ2psnNy0NLyeGRUGnFOYS0puFpMul1ypyvR1cshBbk4hP/rxT0hJy1CRQ6KG6+7uorO9VXHQBJ031TcptWR6WhaFhaWcOH5atUeq5hYTCLrY/cFHapW0YtlKdXI62zoV4q9VJPk7FZjdsWOHWpGkZ2Ur8qaccOEkSXCziDDkwpdVkHzZJT1A/NrEjV5WNJcvX1S8NqnYyPsE5EnQs1GnVcTJUxdOKGPebdvu4Orlc4wND9DX08vmzVvILy7BF4xys7Wd3t5BbGY73/nWd9RxFtf/P730RwzGCEuWL6KqulxVCF77+zu0Xm9nXk0DFmlnNy1g6bLFKurpnR3vkZ6dwx2b17HvwA5e/8crLFqzCufMLG2Xr+PoH1Pu/FKxvXTuPC6Hj4VrGzGa9Zw/f56yunJW3b2R99/fQbLGSGtLNw0bm7Cakri4+yJ+qVQ05jCnplDCIAi4Iox2zbBlyxbOthwnMdWsAunFwLX3cjc6k4VHnvo6nSNdtLRdZWJohNKcUmUN0bRkAcNjI1j1Rmb7J3j09gcYuN5KXoqFM0cOqi+3qHQTRbE8Oca82iq0FiMnrl2jb2qa0dkAk+4QWRmF5BXMIaw3UFlWTV1ZBR/v2cOV8yfV98cb1aC3mRVQT0tPpKvrphLbTM94CIlnU16e8vyKBqD1ejOh8RDp5VaqbqulY6RNtZuFFyVKxhRbBr4pWLZgjaqGiYr38s2zVNTOUWTv7pYuLh25Rt3cBvon+sguzaCsrpCZ2Qkcww7624aZuhUgtyKLaf8YC9YsIGAIKe6aNqLBipny3BKmpifpnupi4fJFhMMRBtoHOb/3FNnaBGzuIGUFebQN3ETmYZ8P9Dob0ZCJTbdvpKK8mOaeFrrdY2SVlRAMaNViJSM9h472birKyzHoLcr0WRMRccl8Ap4gY0ODpKSKTUAzJ04cYcvWbXz/B99XZsl5Rdlk56Uz5XZiMGnpHexj1uVixarlys+to6udolJRFovZ6hUVx1NTW8f40CSZphzWrVrH8Ngwx88cwpphRGeBpOR0nBJrYzVy9dpFte+wK8T8OQuYX79E+b7tPbKXqcAYwyN9yutLG9azbPEa1q3dxJlL1zh69Ch3bbqdiM9Pis3G9LSLS9fa6OhrJ6c4kdSMBMorKrjWfINAKEBAbGT8Jkx6m1JLlheXkpNTQE1NBfZU2H1gB44ZIXkJe1VPSVERKckJDPQNKouKZGsqAVE7Ot34XT727PoYrdeg7pdSDMM/AAAgAElEQVS4w1j0ERIsAfLzs+npn8DlD+MKRtFK+nbYKOGrFKXoqCpMIyVBjy+sZe/pATxaMY81YLRasERDCHryCXk5EOJfv3QPyTpZfAyxvL4KRgc5fe4q+5tncIrnlSWJ3olZnDINGaIYgiFZYxPSCZ9MrzwrxXXdpLGp613yWsWeQifZl54Qn1lZwvJli3jh7Q+51e9Ga7QpR3Sj8tAQ0aaWcMiIKaRBFw1gs4ZZXj+HyMgYEdcMVXVmFqzZwI//tJ/BQT8ripIoykzhye9/D6M1gfu3P4LfE6YwO505BWlYtDOUlOaSWpDDhStXOXOqn9w0WLt8GeWNC5lMSuXN/SfIyK6mrn6huueKqlFoIgK8pJIlE3c8kHt8wqm6H9IRkQlY7KDyc3IxGnQKdEmFJF6pErASMx4NqcWAdEhk0SNzpygX5aEimnQ61R6T+UIAgQAlpWiX9ptWq7YhYhgBDQL6pI0mogPZrrxXwMiRQ4fV9qT9LeMWwCXjlEfc0+v/z3OU1whtRqp+ss9YPmSyqqrJNmR/8jlE0Slq6T379qptCUCSKlRFeZXah4A7eQjYi0RDqqKlkgaSEhSIsVhivm3xiCOdLmYB4vEFYlFmGp0SWVjEkWFmRr1OwJhsW9lauGfVZ5Q2tHz2uNu+7EP5fCKLZQc2e4yAL3GEAthk3HKc5Z8cp8lPKpZisyN/E7AV543FvcrkpwBKOTcKCOpi3mRx4r8ARPkscp7kWMn5kW6LHDO/163GL6A2Dr41/7S1LjrhdjHkdbNl+3bu2Xw3//6DH2JKSeXGzU6e+/VLfOvxbzDW28H2Bx/grke+jJcwjz/+eRLED0qLCvIVX7P7t2/nww92MeOcYXxUIkcMvPjHl+ns7OXdf+zk6aefVu20Xbt2smr1Cl5/61V0+jCpGakMDg0pc9ZlKxdjTbAxMeng7fd2MHKjB1upxPuUMu2cpKluHvfe9YCaeN569V1+9O//TW6mldGJKewJFiULly9HdXWtWq0MDg9htJh4593XMduMWOwWAiE/hcWSwzXD7NS4WvGp6ApJc58R1ZBVWVZsWL+eOfklsTzKyZCK6fBHIhRVlWPPSMditZKTlcscGdusG4dzSvWg163boFqgGZYUegZ6OX7kKNcvX+KzDz6kToCUsuUktne1U1xRyn0PfUZVBY58fJzt27YjApex4TGGh0aUz5lc3MLNu3DpvGoLvfPOW3zhC19QmWOjw0PqCyJcqYULF6lVuSBvlU/m85GWlqpIjd/61reUc/rq1beprC+J8QmFweWZ4caNa5w4eQyr1cKejz5QiQlTjnHc7mnuvucudXHt+WgvK1atxeMOkplVwOY77yJMlD37drP/493ctmalIuJv3rxJZR3u2r1HqWDabrShjxr4y59e4tKFi6pKoTFq6R7sZ//Rvez46E0WL5mP3ZZIsj2Bj3Z8qDgmdbVzuXj5AlNDUxQ1lZGVkaZSIbREFA+htmGu4i+It5OkTlTNr8UxOUvrx9fIKi0hryYDvTmM1WhC59dzYt9F5osQwjhFcoYN58A4Bq+eq4dukl+YTf2aBjx4OXHsOBmpGdRVzUNnMnK9uxlrkg2b3sJE1wi/+c9nmOwf4L33X1FVgd72TmacDgoLcrAZ9SyaW8e028X51puM+wP0OqeoblqkBAE6vQWDyUZxbjFDt7o4sOsjJkaGCUcjeP0hssvymVNVRlvXTaIRj+JBCHCwWm3k5papRYeY2A739+Ecd1BeV0hiSTJDM4MsWhoLR3ZNis1IOisWrMduTlLxPlevX6axqY7C/DxOHDrGlY+b1YReWlVAFA26BD2WLFEpQWQ6yPSQg6mhCUKaKAvXr8aSbleZm72Su3jyqgJ82eU2KutrSExLUDea5us3yU/PJzQbIjg+S4HFjs87y1TURUgXpbOlW3mPiam0SaNlUV01JZXl9LjczFuyQsW2Xbt2kxSx6LDblfO3TGiSFOKdDbJg/nKar98iNSkZoiGsFj2Xrp5nxjfD0ZOHCISmmHAOqmtjenYWt9fD9bPd1CwvpLSinOaWVhUfJZL9QNDDmKNftYV1OiN2axqrl6zlw50fMu4cIi8vZoMzMDRIRlY2Wfk5dAy20jfYT5I1hbyUXCrSKli0YCHNfde53HIRVzCmXnNNuli/cj056VnKm+36zRaycwupragh5POSYjdz9MQhugeHqG2oVjza/IIcxaM6efyUmiAe2P4Izdf6uXqxmdtvv511a9eqKkxxSS67973J1etnVFi6JIsUFVXGrFPGBlU1we/245v14XNHCHnDhAMaznx8hYaa+SSZUznz8VHM+iC5WRK0bmdo1IXbG8HlDarFpFZnxe+eJckIFQU25mRnEIpo+fhsl7K0INGOx+PFJOm/kqkZ1WCORnh0y2IyrRFykk0sq61g4sYNTp+7ztkBLxMRI05/mBF3mKDdrvKdTBE/Qb8PnySb6w3SgFScNqs+ZiUw43ZgshoIBP3YdJAQ67DikkzhgGSRSparDX9kJsbZ8euIBjSYNVa0UR+hsItlDTlUJScRnh6kpMRGUU093392P+MuWFdbojI+6xfUsOHOO7h86RovvvAKETdK/VmYqSO/IEs5AIyNB5U4Iicrhe3btjDi8ZO94DbsBZUMjbk5fvwst62/TQllBNBIVSolLV0BJ3kIqAkEI8rKqLCwWIElUdsLCDDotZ9O1PK5RfUv923pkMg/meTj/lcCLAQQyTUSV1GK4jaecSnPy9/j9/64XYOAoXjrTbYtAFJ4y3K/EJPs1atXq3EK4JJ5VgCEzNNyXFUEWUAMrTtiGZ5FRZ9afcj3VK7LeOVOHAqkACDvFzsXeb/Er8m+pN0n4xJOpfDpZHvCtYzZN9lwzQgvK5WoEiLolEdj3NhVjqPRKMpqA16/P5ZIYBAz8pCKuZLPHav2ZTM5Of2pka7sTwj28hAXgjh4k/0lJloZGJDowlDMPNoYC4gXwBazp4i1ioXwL+BJPE3j6k35vPFMUqmayetlzFJZk2MYP24y7ng4ufxN9i8PlQHq8ajjKDxpqaLJmBQnUIyDd736i+i1llu8unMnpoQE5WF1/eYtDp84wbr1m/nx93/ON594kkunj7L3wH6CpgScHhff/d436O5r57Nf/iInTh2np7tTEcgzUlLp7epmZsrNtGOW7ffcrybwX/zif1UVRyo84j5/991bOXb8MFcuX+TJJ59UbtvvvPcPsvKyyCzIYW5TA6Vzynl3xwfcuHydOzdsxjE6wdzKOr7/vR8ovk77zU7qK+sZHupDo/OxeEkDh48dUF5UmVm5ykl/ZGxCEe3HHaMkJNsUIBN0vnf/QVXGFINbeTQ01eKenVEXodyQrcmJKnhXLqIjhw8T9gSVAq60tExZGixZsYwzFy6q3rxMnAJKhfclaFcUikX5hTTVNbLt7vswoKeno1P1060WM/sP7uW5P/xeAcRpr4vK2lold68qr6W8rBLH5Iwyl5WfWZmZ6mTK6kMsLyS8W1Sg/3j3LaVY/PJXvqhOrhAWhX9WMadS9a6PHj1GTk62cjQXhC4eOV1dPUp5mZKcprYpETEtHdd5482/Y9YbuHrpsnLjd85M4J2aZuGaRYr4fOTQxwpkP/SZz7Bnz8fUzm3izs3bOX7mBB3dN5Urc21ldUzs8O0nOX7ymGpR5+UXsnfXPiWY+NcnnyIlJZUIEcxJVg4cO8iPnv6Rytmsramg9Uozqxav4MMduxSXSMDn9evX0GemUN9Yj1eUSo5J9JGIElZ87uH7cHpnOHb5InVLmggRpK9rkN72CcX9CZhcqnrXUDOXlksttF7owZpip/y2GjRCMh53M9jSh6Nvitq6avwGHyOTI4TcotjJYl7DAlUF7hzvY05VBVdOnmfdkjVkGFPY8Y+3KazOx2LVsvf9Q2y/+zamJia4dfU6NQVF6kusTbDh1mm41Naq+JGz7gBbt2yjorKGkd4Rjuzcy0BHj5L+hyJR/KEQ85Y2ojVpuNXRTFKyuFijqscF+cWqknT93A0y87NYtmSxMm+Wlmnf9ABFVQWkZiYpL7nC9CLy04tIMKWoqtO+I/vUomdeXR0H9xyg5fItlddqsWiUC7nwCzNyshmeGSMlMYUbZ68y2eUgMRVKKudQu3S5CgI+e+oIl0+dIyBpLTaYt76cjIIstep3jDkxR8wqxaGnvZcErZHK7EyuX79C0YIqLMmJnDl2hoqyKjUpSYs6NOFQn8uSV0RxxVysliTF35CbYyAcoK+7SxlgClfk9g1b+OpjX6enY1CpzYSUL7mLEY2Pqy2XCeCipf0Cp84eIjElQXFGe/oHFS9p/uIm1YIeHB4jJTVdGZU6ZyfwBSapb5iLc8JNaWmFUkBKNdk161SLGotRCNQ+THYzA+P9DEz0KkVaVck8MhNyKUoWtdlZBma7CBoCTEzNMOMQQLaRNUtX0dXWqkjbwSgsXLQUvzdEdmaWEoyIl1xqnrTjc0hMsiqfvqGePqYcU9y3ZRs+t5bD+y+xePFq8gvzaO1o5dKVS+iNYQJRJ1qdX4lq8nILyMzJj/lLeWcZGRrGoDXQ3ztE+80+Qj743EPbOPjREUZuOpViPiclg7UrluB3D9PR3srkpB+3J4QvEMQfjhJSapEgZm2YNCvMr4ylcVxu6WV4yqOAmcYAqRY72rAmZjFgjrK0KoOyTBMbljVRlZPJpT37GRiY4PJEiLGQgZkgjHhD9HuDWJJTSbPZ6e7qQqs3x+K9tAEMOmnOJ6jPMO2VSqA4+0exaBV1EnEQiFr1eAIhQr6YYCBqjBLVRDCE9MqoWtrdWl2QqNZHmkShVeSTZgjRVJdLflkVT/95D119TmqKi0iU9qYxyMOfe1gR2l/4w+tkJyahCYpAIsyU04+wGGSxkpEqHlaJPPSFhznf3sPc27Zhyy3H7YeLl67R09+n1InxiVnU1zLRxi0l5F4oLXbJT5WJ3GyKZWIKkBaQIcBFgIpUu0QMIJO5gLl49Uwm/bhyT36X751UYIQkP3/+fLUfARQxAGP81EtMJvq4nYOMJ1YNsiu+sWzHoNOrOVk4U1KtkW1IUULmEAE68h6p9Mo44lYOAl5krpd5RagdKjZMeGrd3apaJPw0sV4S4rss0GUMsVarnSlnzGJCvmPZOZkK0ChyezSi+Hbu2ZhFhVhAxZMKZPyfYCtlIC7HRmhCMh4pqMR5dwUFeSo6Lc6pU3mWWu0nbeAYCJaqo9yf45wuAXYx2wqdOgcx/lkMBCrBxCeRUdIulb/LPuMtXfkpFbq4E79sM25ZIp9Rzokcx5gdSRJtbT2fgt94TqfFZFDXjHzGuGeapqf7YvTgkcPsOXqE81cvK5Rf39jA62++xQ//68csaVjJM0//L6cO7eN/n/kV7b3j5BUV8rfX/syRkx9jTLDw3e99l7feeFM5fm9afzsXz5/nxrVmEuzJGLRmnnvuef7lX/4lFsxaWUlnV5vqZwvq/utfX2H9beu5cimWdD/jmGDh2uXYMxKY9c+wZuUq0hKzaKhoQhM04psNqJMunlTPPvMMD257UHlZSUj5HZvWsv/QHr73/X9V32AVnaDR4plwo02yqlKwZNq1t7cq9UViipUhZx9Z6WnkJebQc7Obod4ZCstzqF08H0fQzcjsOEabiekJB2NdPaTZM6gvr6WyuJKnvvsfDE5O88e/vEh3T6tyXB8Y6mb1qpWkJqVw9fI1xQP6r//4EQnWZHWi5aKQtuX1m9f53XO/RmsUWXhY5S1mZxZQWlzJQw9+jgRLMg6HkD0T1ZcnGpbAVzGrc3Hm7AkOHtrPvdvvYcIxpdC1mExKaVyyCJWDtGNK+biIDYgKWnVOKflvff08xUWTi1CibV5756/cd99WAjNe/uPf/5Peri4IBxBN+f2PPKT63nJ8e9o6KCkqpeVWJxU188jKL+TarRsUFGfQ2dOG3xXr4f/uud+rNvFv//BbtXKUCkD1nLmYdQn8+L9/htVu5cjpIzz9m19gz7Sz7LblnDt7mpZjZxVfrr66jvS0NHa+vQNMULJioSJL+kbGybEmcGzvGdWS/M/v/xMXbl3lWOt1lq5fxUhfL1ev3iAnr1qBjEFHB1abgRXzF/HOK+9g8JjwRsOUrK1SMTr+ngnOfnwWc7KVvOJCpcC78fFVbNkmigoK6Rvop2HJIjKLS1T1MycxjX07dnL55CnmNc5l5ZaN7P14L523mvnsg/djNhg5sHsvI+2T5GTaVQU5ITONxPRUbBLl45YkAom/MiD/4Q6i9Ws4dfQcGlGO2U0UVxYzONFHam4qHv+MqjwaMVJWWEHL9U6GWocVIFq4vImcogycHgedg10sXr5IRWS5Z9xUF1cz1DvCYN+IEp8MTgxS1zCP44eOcePiDYKOEIWlOWTmp+ALB0hNy6S4pJzBvmEsejMnj57AOeTAngub7tnC/IWrOXH0NB/+/T0V3UUQ0kvs1K6oZcg5yMj4BNUlVWTq0nCOOunpHqA4O5OkaJgxxwj1G1YwHfCx/8OPcc1GKCgt5t+++V0ytDaunruCO6hTGryGhkaVlCA3KAkE37dvN4uXLOT++z6j0hKk0tjXPajO8VtvvMGy5Yu4+95N7Pl4J39/5yXMCRp6BjooKs9WfFGpkotlRF5uKVFM9PQOKP6jAPKhiT4qqkWBq8PnEq7WNMlJZvzeWdJT0jHorKQk5TMi3n/+MVo6m8nKTqW+ej6p1mLOHjtPU301N1ou4tU68EWDjI+6qateyGfvexj8YQ7u2a2yOaNSCVGtiTQGeocYHR5m9do1mJOMdA504Q64OHz4KBX5uTTNraeqoJRrF1pYt+pe8nJK+c0ff8usbwaNWYsrMIU/PElGViJVlTUq2D0WPTWgTEBd037Ghpw4WqfJm5tBTnY6hXnpmHUGDn90lIzEbFY0rsblmOHUkUMqENw15Wd8cpoQGrzhEK5AFLPFiF7rRRuEpooi0hJTuXTpBjO+IPpkA0tXruTmjU76ewdimbohP3PzoDxTx9J55dTm5zB06SYzMyE63TraJt1MeINMaY00j7rAYiU/I5/RkREV1Kw1aInqwsq3T9qrwq91h9zKZsJq1eN2h5Q5r8VmxTEzpSa2FItZmY8HDUYiwQA2QqpyFwxr8UUDGGwQ8kJFEiyqLGbt8rlKEfvSmwe51DJKihUWzK+lqLBAxdddv9Ejgm6yEm2U5RexcsUi1UX56MPd5OenEAp4WbV2NZbsDAalzTlvHdb0YoIRHXqzTYmWRA0pgEuAjPDfBBzJJC0TtN4Qy0BtbW37ZJE9rcCK+JPFwYf8lEleKCqyDXmf3FNlchfAFovxilWI5HmpdMWJ5LJfKSjEY54EAAkgkPcI4BLAJKBEuGzxDEfZl2RuynwhwF5+ShUvrt6U4yzATPhwcWNbAYZizSRjE/AjY5Nxy34FXImlhlSFZH/y/3LOZMwy98prhZcm8WICylRaQEKiynYWaokcj5GhGKFe5rS4qCDmjO9R591ksSrgJH+TRzx4XPYln1kApXre7/8UIMfbiDKPyucRgCjHSrzK1KLS4VB/i4M12a7YZMg+BHiqjMrkVPX/8lr5/7g1hjwftxuJmcHGvM7kmAhAlb/J+ZRxyfsEk0g1VY6zjFnOgRw72b98FgVQzzefi4r559nLlzl2+jjXW5v5xje/wYc7P+CnP/wZKZZMjh8+xP/8z3+pjMGOjhFefeN1Ino/U24HGHQqxkRUUvv2fERJUTH3bbuXJx5/QvmOuGc9/PGPf1TGcs/+6pfozUZKyoppb77FZ7/4CK/97RXS03Pxu/xEgxr8oSAhXZAtn9nEuHOE9u5WGmqaqCteQG1ZEysWrCYaDnC95Ry/ePqnbLztDhXboE6kJkhqRhrBsI+xyRG14pYP29c/SCAk6hVxrxGVg5/6eXU4PRPoU7SkJiVy7eRltD4d6TbJj0sgYjaQWpzHrMaPMdGk7EDGB4cZ6exnvHOQBzbdy2+ffZ7OgVE6e/tU5cJi13Ph4mnVXqypqqW0qFxlcd219V5cMz4MRiNjkxNKnSmkbFErPvvs/6gVWGFBKSuXr2bj7VvRagwkWJPIzytSqyO5qASMBYJepZg6c+Yk3f2d6gLo7etTEuCenj4MOiMV5dUqYsY54VQXxQcffMBTTz2lbnTS4pSLLTlJSq5B3njr7+QWpnHn5g3gD/K7X/+GXz39v4Qk/MSkJ1GifuxWtQIPOLzYE81svP1OUjIyefGll2lcvpBp1zhdnW2IRv3J7z5FanoazS3XuXjlvDKwlUQFx6iTBx54lM133q2iYX7yix8zMT3KwpULmfLMcODNt0nJyiErJY3ivCLOnjmDs2eSjPpCCufPZXZmivSghpsnzzI7FGLJgmJlBvrz536DviCdukWNHN+3n7HmKSrXLiIpI41rbeeVP1541sP5w+fJTcxhqH+YlJUllFeXMX61i+6bXSSUZ5JVkMPM6BRjl3vJKslSyQEtHW3ccfdmlqzZQGF2CZ7RSb77z0/g9/m594HbScwr4qU//Jm0glQeuO8eImEtt67e4NjOMzFTVAEwsrzXQ3Z2IgaNTqnpghGNkom3Xm3DqjMR9kpIsHioBtSq35JmVDmJ1kSTunGE3GHSEzK5fPqa8gX0iGWAAZZsaGLK6yQQDSpj44HufpWc0FQ7n49271VVW8nVkzavtI2TbSnsfG0nWdlpyusuIzeVg8ePEdGh4o2yrJm0Nbdz62ozmRVpFFXnUVFdQX/bKMf+cVyBMZ1FgzFRz5K1iwmafEy6x0lLzSLTnkXzseu0XulRbVGrDQozzJRUFlK7ZilHTp/m1rU2UtNzSM8u4muPPEGhOQtjQI/bF+H1N9/h4YcfUTclWV1fb75CdU0FlVVlahJJTkonwZ7O6VPneOWvr6rru7GxDqMVpmZH+Oa/fYNAxENiuhkfblIyEnHNekhLymZu1WJ2vrdHxX/9y7eexJSo5+33X8eeZlOAxuMShZaRlSsb+fjAfrWAuPeu+ykoruTtHe/wmxefoXpuCbmZWWQk5FBXvlCRit9+7zW8YSc6W4hRxwQ2aw7b73mI4a5+Bnt7lJVLZlaqavGLACEUCHH+3GXu3vwAj3zhC/SNdfPcn37P8bOnKSkuZGlDE+7JcUa6ulnauILvfvsnXL16izd2vM7JiyeImCJYk42MTQ2wbMViZW6qyOUtN1RrxecK454Jkp6Sq9zLDXohvvuxWbSkJNjBrcHnDNB5o59bVzowRqCipBRdSEtbe7dyyI8YjMz6wmoxoNUEVPajUQKnS8qYHBpV/DzhaRbNmcPh41dw+QJKaWrXw5JKG1V5FmoKU6kvyMN5q5u+vgmGgkZujkwxOBvBkJHOYFjL4JSXqF9HyB/CqNcoXpRUu4zaKFqPnwSbDYfHjV/y2cSP0GQlGDISioYwaINYjDpVzZIc3aDOQtA7Q7oxgt1sxBXW45HMUmNQhdWbPZKhCWlm9VVkagZVvRSBQWVFBiX5xezbd57EBA1GvYGwL4DNpFWdnK9/7TGe+flP6O5oprAoi9V33sHRG63ULNuANaMSb9SK2ZaENxBUE6v4dAlIFaK/2CHFzWQFBEnVNQaKMtTEK10LFVlnT1Dvle+6kMRl0peJWgCJTOiyPSX+Ki5WIEgWunFgJvd38RQT4CYFjfgEL++LteSMCiDJ90rGInNJ3JBWnhNel3CrBKjIfgQISVtOfkrVSICYtB1l/ol760lBRMVD+cQuJAZqxCpC/gmoE058HEDK5xIbJHEJkLFJtU34crIv4cjJZxzs71PzmBRr5O+SUCBAR0CmHCd5TvYT59xJVJ9sK55gIO+R56WzIg+VchAOqwDyuIWICiT/xJdNth131I9XBkOh2PmTcxBXRmqUf1tAHQs5BiImEmAlQDLm02pUHDl5PkYfim0jbg4rP+WcyOeQ8QnglM8jYEyqlLJtaU/L/mQ7qvASjcbUlyebr0UFub348ovULZjHS6+9zIZN6zh34hTfefLbpFjS6Wxv58WXfse/PPkk8+tXcOnKNX79p1/hdE3ys5/9jB/84Afq54t/foGx4RGeePxrKjhVwriNZouKQJBW27e+822qaquZU1HGsWNHVLtNIlRGukZIsqbilzK6N4jObqRp1VzS8pPoGejEMTZLsiEfc9DOe6+8p1ynjx75Bzs/eBune5ZT587jlNBfCcQ2mTHbzPiDbsqr5yi1mdVm4913dxKc9INNg0avZf78eeQUZzPsn8Ab8DE5MIZnbJbasmo6mztISUojrNGy+LZVjLmn6RsbVlYKAY+XkMdDTXEZyxYuJyMxj0WLliqlo8vrUjJfAUL79x9Eh56f/uQXLF28jJlZl+rTO2YdSjXkDYvPmZeh3i5sZosSKoghZllphfJ/E9VHDERCWVkJOp2W7p52Dh46oPyXysvLlLll883rsR58QrIKHv78577IokWL6e6MlUoPH/xYlcNvX79RKUgEAHjcPkZGJqiqqsA5M47JpFN8qOkpB9///lN8uON9rJnJylW+VQiZ7gA6i5mvffVxvvilR/n987/njXffoWF+PS7vDAODgyJUpKKqWl20snq7fOm8iqmZHB4jK7eAuvoF1NXNU7Yg4kBvMmupa5zLO7v+AS43VXX1pCWlYNaZVAm7v2+QnNIiTNmpzExMMH7lFq5eB+YI/OBH/0pzbzt/3/U+c1cuJiUzlb3v7iE51UbjwlXKuDSo87Ft6528/fKryrXbRiLtXR0U31aHxIpd3HUUTBrSG4uxJCWQqk3i6rEzqnXp9c1iTjLxla99jfaWEYqyS7l59iIfvfsOJXPsbNm2lastw5y6cJ76plpq62owGqyM9Y9z9sAJ3M4Z3C43j37hEebV1/CPN99Q182F823klWQwMjKOQWPANxVULv0y2bj9HgW2ahZXMO13kJGfqexI8tMLmBqaZrh9GKvZhsGqVdFPCzHQeIcAACAASURBVNcvpLXnloqsKsgp4tqpK8qQtbFxHuNOBwFNgEVLlzErisauXob6+hnrGGfe8lqqqyvp7uvl7PGLWCrM6jrWT2i5fPYiUVuUivmVeAx+xkdGmWgewjeAAvUGi4niBcXYM8zoDCFKigqJBnQc3HEIR49LqF4k5doprc7GZg+Rnp9Ew5qlnLl0gaGeERXZlpiSz9Y126hOqWRB1QIViXLg4GFCQZQNhgg5cvJzVP7u4FAvjfPFi8zPG2+8TcutDh577HEVsqzTR8nOSWP3R+/z/IvPs3DFInbsfZe6BdXorVounD7PgvolaHw22m508fhjX1N+R4YEeH//TiZmJf3CRV9HH1vv2MKsZ1rN1qJeXL92HUdPHeU/f/Yf6BKMatKrr5yrYoge3r5dCYX+7Yf/TvX8Ki7cOM3QyChZWWWsu209Xe036e/pprykQinEhNEiN+DhoQHstlQ2334/Gzdt5eSZI/zwJ/9NSmoWD33mQRItBj549zW80w423LaebzzxFK2dnfznj59SFdG5C2pVqzY5w05BUSEed5iOtk68nmkKcnKVpYRZb0UTlaq6EKZtynPSpNeQaEpAHzDy7P/8jvGekPDsSbFAYVYuGZZUrt1sYZowEWmJhTSqch+NBJWfWTAcxSYTxkxMibd5TR3jszMcv95L1BQLUbZqgswrtjEny0RpuolF5cV4ekbo6eynZzbCrM5G+9gsQ14YiWoI6O0EfRqiIclyDaKJSnUMNKEguYli/JnLxVuDhMRSwmJkxu0nrDWh1WsxRkNoQ37F8RKrpnBIhy4cYvncXOVDePRyB36jkelIgHBUi8YdJd1qI9EgixsL6Yl2Fec0NtGvFqmBGbCadBiMiYrjFvB6sVlgbkM53/rGP3PrykWOH9nHoiV1jHoD6PLmkT5nPkFdMlGdVbXcA6HYwlnMxwVUyQTd0DRPAQEBTrEJOE8BHr3BoO7XkowioEcWrTKxK36UyxWrnn3SQpQJW7YRt7SQCV06LQLGZRsCAmTiF26W/E0AlwAI2b+8TxY0UnkWQCbATkCB7EdAmAAMFaNkT/g0U1OAjVS0ZBwyZnlewEdcxSljk38C2ARACKgRACb8aGlpqk7XzIzar3xnBPSJuat032Tb8aqTbFuAjIAgOeaLlyxSQEnGLaAqViUTcn7smKgYKrf702MZr4gpqlH8n0YX8wXTaBSwkc8vn1GOhzwEHMn25Tgosr/OqCxs5JjGBQJyPBXPT8Vg6dWY/L5YW1H2L59Pcl/jvm//j3+m/bSNGfNgi+V+xiO3ZP9ShVMqT7dbVS5lPPKQYyXvie9TzrXm8PUbUXGclrT5O7Zu5Kvf+TqNC+o4e+wY333yOxiw8syzv2TaNarCnL/4wFeJanXsObKb3/7hNyxeuCRmcqc30NhQz7vvvMfq1SvVoKRitHDxIvLyc6muqeHlV14mPScDq92iPFoc006CIS+eaTez4x7SE7IY6htV6e3GBC3zVzSSkGLB6XDTUL2aDSs2k5+UQ0PFHK6c/0gp905cPkt73wB9vU4lWU7JzSYnP4/JqXF181y+Ygn19XNp7WjnxIkTzPbPYEjVq4PftHwh3RODmJKs2IxmZTzo6B+l41yn2Ath0Bv4+TO/Yue+A8yEgwQjYZXBJ8afZ44eJeIJYjOnUFfbwP33309efr5SofX29itCtqwE165Z+2nYqSgyhbzu8rsJhv3Kn8xmMnPtyjVV7hUyf09vrwozTs1IVyDu5KlTKjT1sce/ws4PP1DeZlabmZqaKlWJunRZ8i6TSU/JIDUlU8VKZGXmcO8996mT3t7Sys6dO/k/3/5XVVp2udxC7VYALS3NxuDgJAZdFLdrWsmQe3o7VGbgb3//e9XC8zqnlURfZ7UqV+WW1hv86hf/Q3ZJroqgkXy7ju4uiufMoX9gSEXOSD5p0OVhfGwUn8PDvCVNzHj8OJzTyvbCajJzfNdHsUoSUDCvjERLAgsbmlT0k1zAwXAEkwQGR0M4h0e4sf8KJj985ZGtLFy2hO/8/L8wpiZSVF2Fx+/m2omrzF1QSVVtE/sOH2bl+hUCQTm6Zz/ZSen0tQ0S1kcpWVhNWXkp+97cSXZ+LroSO5YkG+7eKQLTPrRSjQr4KK7KZ9OmzRw/eJ5VC1bz9I9/irhsrt7aQNXcag4dukT/0Ci3370esy1mVzE+MMFbL7xGhj1V3RDKyorZuH4du3a+y5Vz5wkEomjNery+ECb0KuJEVn7CqYlqg5gSjRTWFGJPtzDjj5F6lzes4PC7x5QZrtlgRlKWXUEfFSuKCRnCZKTnYY6aOfreEeaUlBAigNM9Q+2CuSSnptPbPkhhboFSemq0YTZu2qiCtltbOhgYHaRiaSV1VTUcfv0QRo2BOx7ayNDMEIfPniLsCZCjSSI0HkQbtOHThimeX0BGsbidFzLY1c+BDw7jGZQAaA1f/NKX8Jm99DnbGXN1sGhVI0VlpRw+ekRZV+g0VoIBPUvqVzE3o47MhGxKi4q5dOkaHx88xvb7HyLRlsDU7DQ9vW3Ku21gsE/57zU2LOS2dWuprqxWprmVFaUMjw7y2GOP8S/f+QZjMxP8+dUXycxLQ6PX4Bh3UFVczXj/DP/nG0+xsGmhUvPdaL3KX157mZaeVpITU8hMSOdnP/45Q6LezC5UmYkS6v3fP/t3Jl0Olq5dqQQCa5au5sBHH5KerOfshWPYMhJpWt7EX1/9C1Mzs5hMSdx++3qOHt2HyWTgvu0PU1hQxt9efoXJSYeKEpNYuLyccuprG3jpb39Sk89T//oD6mpqeeutv7Fv305sFo2q4q9YuZFfPftLwjo36zat5vT5k8x4Z3jo0c+wd99B+gccaCIaMtOSiYaDylhbqA5FefmK2ySTnXj9dba20dsxwKoF63jpt+9gDIkdBSpfMisxiar8Ym62tTEW8CrrIZ0QxpS6L0hSkh1vIIQuEiIlHKIwxcbaFU209vRwrLWfmaDUWbSE/SGWVidRW5xMmt7PkqoSLDMeWprb6HZ4mQxq6XZGmAjBaERP2GjH5Q4SDITRaSPKDzDZZMEU9bKoJpfi0lL+9v4J/FLbEuAlxC6TJVZZ0kHU60JM0MXBXxOEDDt845F7FND57tPvoLXpmY5GldGtJmJSdAdNyEVmkpmCZDvZaXZMpiju2Sl8U9NYDHZmZ0LK4DMrUwBahKyCIh68bzsz4yP85cXXsCVC/arbqL79C4x4zISiZpJTJU4npv6Lm8TeaL6uJlipVIsTvpD7BWSKf5m8Lis7W1WaZKwCVMLBmCpPJmtpcwlgkffHDE8tCnjFDUoFyMQndQXwxLBZqnCfVJTkeQFhcS8z+SmTvwBD5WovRYVAQIEMubdItUq88+Q18SqN/C5EdNm3LJCkwyXgQnhrsg05B1ItE4AjlcF4dS2uWIxZfiR/2voTMZYK+P7Es02AjVQEY6kH2Up1Kaa18n6V/jE5qe6dsp14lyhOpFeGy1J9CwQ+dceXv8kYEuyJasxSqpOxxYBvrPoXd+KX7cmxUkpUvUmBI5lL4y1iqSjKsZbty2tlPFLsEFAr21QJHuVzYgD8E9855XTwSdVQ9hnzNsv7NG5Jxi6vl8KXHEc55nFwqgSFU1MxcPpJdVPOvWb/xetRIROnJycp7sITT/0Tazeu5d3X/sYTX36cpnlLVK7if/zke3hmXSydt4oHH3yY3slefvXs05h1FhKtiQwNDPDII59TFRoxV/3mN7/Jr3/7LJU1ldTU16rq1Ud7d2OwGrGnJCpQNuufRS+Sa58HU0hHgjaJoDPEpdOXVITO+g1rmPXN4vYFaZy/hice/yZ6TGhDPv7wm59gT9TRM9yNzmKio6OT5lvteKd8VDc1EoxElcy8+eZVJqZGlZJGwIucxLbWTiYHxlm6bi1FVWVMTk+qiVECbMU53jEyQvvNNuWMXV0zj4WLltE/OknDvPlqVS1jO/zRAV74w/NKzSXGgRITsWfPPtJSsxkdGmV8dJwUeyKNddWMjoxx/PhRDn18QDn6p6WnY7JaVKB3Tnq2utDkyysEdeEGHT1+VPm15eRlq6raa2++wabNd6gKnwBLx/gYCampyntsTnGRWnF1tHZx/cp1Eu0pCnStXbNeGRRWziln9+7dig8mwoetW+9SJo2JySZV3vdMB5mcGENv1qr2qEQd7fpwp8r2FBmwkC/vuvtuqmpr+PCjnew7uIe+9hbqFtSp8mtxSRmO2WkuNF9TDv/ScRCAO94zTNDlR9KPN2y6g4OnjpBbWEBtVTWnjp3E0SWVE9BkGaiqq6RmThV+l4eWm60KFOXPKVWqoom+QY7u2UdwAu7dsoL7tt/Lj5/+OYPBaTKK8mm70InqsSTD2vXrCHkiXLt5i7sfuEcdK/eYA0NUS3/7AJlimVAkMVUTOEccFJeXUNxYxtBQP4ExJ4nmRAZGnbjCIZauXapWiNV5Fbz31g76eweJ6iJs3rZOAc9db+1WCquR2TFuv2MjmSl5TPaN84/nXpXUZaXMnb+wSalR/+M//w3JklHqRq30iTSkGBNj5oZJNgXSBQiXVhdhy7RSUJnPiTMnYivrgImey31KLCJEaI94HRigaHkeyZmpJFjTOHPoNNU55axfcxu/e/53LFi+gNKaKi5cvoZRa6GmvBKXw8HQSC9VtVWqBXL+7BUKygpoXDGXoNgwjAU5deoMt9+9ht6RPq4cv4kxQY/ZI7E7+YwNiLrRwZptS1myZiHnLlzg0O5T6EUVF9QRUU7tIULmMBEJS7DCfV9apviXb775DlW1jczMBnA5PKxbfgcblm7CNeEmJyOd9tYu9uw+wiOPfkWlZwhRf2S0XznO//21v6kb5YoVK5Q60GY2EYiIqWoiz7/wvGobf+HLn+dn//sTJYLRmgxs2XwP2RJB9OFeelq72LtrLwm2ZBWHJrYTEqu2+8BO/vrnl3jyy//MY1/9J4anp7AlpeB2+jl5/AS7drzOo19+hJr5DUy53Bw+fISdO94kJTHM0HgXcxuqmHZPMTwyRm9vn/ouFJYUMTTSr2xiCovLqaqs5+jHp0iwpvDZBx9RIfSZKVm8/NJf6O6+xde/9gQb129WoPUXv/wf1mxYTk5pBoeOHaanbxiNLkJOYRLWBL3i9cxrmkt+cSH7DhzBak3HYrYT8LrUJFdeWhmbvJ1TjIwO0tXRTuvNbgIjMG9BBdUlDex//wDTI1PYtEbCXj/ZySlU5efS1d/FiN9LUC7NoNBAZdEmthRhdCax0giSJl5kG5cS8U4Q0mrZfb6VmbAGvc6Mx+UlWQd3r6uiKMVIrgVyDEbab7bQ53Qx6oZJn5ZBVwTJkggbLXh9YTxeLxGdBosedP4IGxeXsf3OpVxtvskf375EyABagxlfOIQvKu1FHSXpyaTYrHT2dGExgU0Lty0opaE0m5TUbH75hx30OaMqFzOgMSoPNlFRB8IudFE/iSHIS9WTkZzK3IpCor4RvLOzeGa1indbU5Orkk0aFy9R0VTXzp3n4uUr1C9oQpdVTu7CbcySimNqlmwxQc5Kp7+vR/mFyf1CQIhEDEk1SQCOtPVkwS3gKQ5+RGgmOY0y6QvxX+akOBARbpfMB3LvFkARb0PKpB2vRMX5UwLCBHAJMIjxoAxqHwIEZLKX8Qi4kNfFK0RS2Yqb0oqQQO6Fsh8Zn4BGea0Q/0VVKUUB2ZZUk+S1MrZ4jJS8Vt4rr5f3y/UvaRfxoO74WKXCLp8nbgkR58lJNUtAqwCV6ZkpBeTi1UIBU/EqUrxtKp9HVNHyVFfXoAI28l6xVYmFhOsUmIp/ThmbLO7z8tK5ebNTGSzLmKWwEm9bxlrFsRZv3OxWgsMFXEkSSlw9G+eIqVgqnRjPhj7lAYrVjmxX5uD4cwKyBFTG1ZxyvuTzCuiT8yygV0CajENsr2Tf8nf5jiv15e5Tl6JGnZ4Uu11lw/3xzT+DLsSZI4f40iNfwGZKZtwxzhs7XlWlNveoR+XyZRZnMDQyyN0b72LH2+/hc3vUCXviiScU90x6xIWl+bR3d5CTn4XJZmViepKrzVcJTHswZiZSNa+KSfeYIt1bdVYCU340bgNV+RV89bNf4tTR4zS33sDpdjPj1/CDH/6UqspaOtpu8aXP36NyMu958F6GxiTot4OE5CRmplVmCBH05BcWKPJlS2szk45hCovysFrsMRVgWE9bewe2jGQKS4tUG9A5OUZSolVxTJYvXqI8vfp6hwgGIng9ITZt2MryxStItCSRnZrJiy/+iT0Hd1FaMYfVq9dy913bOX/uihI5iBniV7/0RbIzUlVI8JHDH6uAbnk8+qUvc+z4KZVFuWnjnfiDAZUz5pieUHys86eOKqDx5X9+HHtSAnsO7Fe+asLXsiYkxr5wJjPzG5vQhTV0d3QjUtHTp88yOeIgL7eQ3/76d6ptqddo2b9/Pwf2HVRkyoqKKhUrYTCaVQRL0B2JlZYDHqY9MskMcPrMceU9lJmVwcY7NyoH/T0f7+P93e9z6fIFDAYN61atUDEbjU0L0ZgN9I0PqgqMuIJHPWHGbvaqapysxJavXc7py2dZvmaFytf7eNd+NNKtMxtIKsmgtq6KuaXlvP/Ouyp6ZtrjY9mdt1FRWsaVQycY6+zmu9/6Do1N8/jRT39C3+QIFQsb0NrMtLW209bRiiUzUfm5nT16hoyMTEqryjl58iTJJhuRQIhZt0f5KhXk5dJyU9p+aUR0UrmKMOucoDQtS/Aj456AIvcXVBWrSKf6onJFku8eGGE26GXL9k0q9qnrUivLli4lqSidySknxTklnNp/igu7jmMx2Lhn2zbFj5TWpmR5SvVQrd7MFoIeISabVXXZlmbHHfIy656msr4cd8StuGLekEeV2EOzQcUH0gVEni6eUR78Rh+LN8xXk417OoTGp6WhsoaLZ89x40Yz6+9YT0JaGifOnGPJoqXKvFdHmP6BPk6fPqnabdPDTlILMrnznnVKoKPDwr5392LJ1iuOoy6iZ6h7TAIOlKpS0g/6B4ZZcUejUql2NA+jF8/ZsAGT1qy8t2QhZM+Az339Phy6adIykylNLeCF5/9CWfU8zNYEdFEtBbnFVFfNVe8b7Ogm2ZbMjATeL71NZQ5K297v95Ccnsjli+cYGB5QK1PJ6HvssS+TnGLj4qWz/OGF56ipq1dS+tNnjsUIys5ZHvn8l9Si5Nrla7zxxmt8+5vf4sKFK5w+cZYf/vC/qSqfwzO//gV/f/llvvboP7Fx052M+qYxyAQjBqtaM2kJCYp/OulycurcGfYd2M9DD29jwcJq9u5/h/PXTtA/0KkshM4cP632LWrPgZEJGhcuIj07m3NnL5CRnMP62zaxqGk5mqiG2akpLl04Q0luDlu33KnA0w9++F9EjRqe+f2z7Du2hx27dqgcYaNRS15hEs03L8d8jCQNJBwSHQGBkBmzxa68/+S+LHy1yfExgiEfPd3tyvYjPTmT9MRcinKrGOt1Kh7jWPcgRknTDEdJMOhJturVRDc0Pa0AjNgwifpc7DZEkSn5maZIlEKrjuUNVVi0HvRWK7uONzMTgqBGTzQoLUxYWJNPVX4yRclmci0mZiXIvbuXcVcIh9/KsCvCsMePWx0rqQ7rSM/NYXJwgLIUHT/9t6/jc/bQ0tnDm/uuMRXSMDUbRWcx4pLKnd1CmlFHXlY6pZXlHD60H6MfPn9vA+GpEZYuXsOBU128/tE5LAYTs+IZabXh8Lnx6WQytoHDjSYEqSZYt6yOinwxbgrQ2zmuvBvn1pYyd14NmfmFKtNy/4cfkZ6VT2p+Gcdbhkivv53qhWsJeH3KhT4nIw23a0YJhZTf2PSUAi9Tktns8aiqUtwpXiZzqaTIfUDijGJWEU6lYJTfpYImQEEqMgJSZIKWyVwm7TgnKWZzJHYxhk9bgPJ6uT7i3C/ZlrxOthUDLGKG6vrUnDaevyogRsYmz8lPAQ+yXQFg4pkpwEEMt+OVONmOjEfGH/fWElAo15+MScBmvHUo4ExAiSaKml8E0Bw+fFgJz6TdKdtcuXK5ClP///cvoEq2F+fAxZWacQCYm5vK9LQ/xhuTvMpwhNzcJOWD2C+c4ZQUdfxl3zIWWdiqlnIglvXp8fvU++Q5WczE1JOx6qESBPj96v3Cu44fE9mmPASAJiRYmZkRUYEILZqxJyWq8y4PadcKAI0LGuTvSuFqMKjjE/dmU6rQT1rUojaXh3w+ea0CZf/YeyIq3AFNJKKqJftPHeTyjQvoQkG2SkhxWz8z3lkuNp9mdmoaYySWmTjukZR7O8sbl2DRWzl44ABOx5Taucp51ESVaeOvn3uWYuEYBPxk5GaiMWjo7O1RN5hnfv0MH+x6W1U0vL4IRo2NNFsGf3vuZdIsdtyOaVpbbvLh3n3caO/BnpKu3MCLi3K4cuk4H+x+j7r5CxmfmsDrdeEPiLw41sc3me0qTHTx4iWKO3Lu/Fn14SW0W06KEBI1Zj1NKxcrCwf/rJvJ4VHKC4sZH4+Ve5Vs1mZlbHgUq9FOwBXCbkok5Nfw2Ycf4faNG7h09RQf7fmA5JQMkpPSiEbFYyVRZYpFAl5aW5rpaG1WF6fTOc2U00VqSgY6vZXly1eofYgny5Url2jvusnwaD8Z+emKjI4+qgwwDRYD/lBYlb5n3B6lnhTCfl52HrqQnqnxafq6B5gzp4ryogqVnNBQ36iijoYGB9WEJt5t2+7ZTumcMkU4F2RuM1owSfqc2Ew4HSqpoH+glwWNDUSCErI6g8Gi5W+v/5XDp45QWlnGuXNn1Aoy2Wrn+oUrEjpHzcr5GBMMyhMuwWynt7WbsDOAUWsg6PNjS7bx2ccepquvi6OHjxAYDWHS6LAk2Zm7dgG1c6u4tO8IzRebkUKSywdf+Pev0dvWQaoXtq5bjzUtme//+Ae0941R3lCs2ruBaJiMnFz82jCGVCmDa9n7xvts2XqXAvI93b04RsZYtXIlTrlJTs8SmplVJpvJ2XkKbI6P9NJYU4XWK/y8FpIKitHabWQVZTOvvp7DH+yjr7sHx+AEGx+9n5KqEv70++dJ8Brwul0ErCFWrl/D6uVr+fsLf6PncodqqQjokJuPVBibr19VVcCAXFPqJiAS/qgq3Qu/bcw5rvIci8uLmPFPMzHqJGdOmrpxzYz6sOhMmJB2hk1VydyRWWoWlmNJsBP1GEhJSqGrrQW/z6OoAMuWr2JsYoqoTo/L51KVofHhEc4cP6mqefaMFGUA6hgYIjVPYn2q6RsZihHGp71i747NoiMvI4++7jGi4QgaveT7RYmIUafQi6TL9UmGr1h3SOyRzW4kM0P8oPIJJxvRavRMdzqV+W9G8Rx6B4eYnBhl0fL5LF+/UkVvjbYPkJaYSaI9m8Z5y0hNzFHfzenpSQaH+rh65QInThxX+XqfefB+rHYTbe3N/PGF3ysxxJa7t/DBzvfpbG1RBr8zkzMUFRQzv2kxBjGW9Myy79BBZW3z1S8/RkdrB1fOnuXahfNUlJazsHE5Zy+fwZiqQ28zqkp3VkYpD2x9RPmkHT2xjz/95Q9s3rKB733vKXVOL149Sd/ENQYH27h96VIGuvrQayQfMItbrU6aFq0gNSuRkdEBZRHU09bPhTPNasKIRGcpzs9iccNi2m5d4/jJjzh64jh3bbuXZatXMjQ+yNnzZ/nqVx/nvXff5PSp/eTlZ5OansW4w4kpOYHcolLMSVnUNDSqqpK4pvf1DtDecQvH1GCsp0eEOWXVJNsLKcqu4LFHv8Hzz/yB3/z850odatDG2pjJNqMKaxY/MJdPAsYNuH0h/ML3MqhbEGlGPeXZacqDzGoJKx7jviPNyHpB+FuSZxsORMhN1LG8cQ5zspIoSkog2WaiZ7Cf1u5hxt0G/Do7ox4P/SMjzHrCSh1dVVvPSM9NHr1zGZXZCThHe0nOzOL5V/fSMyH3aJ0ytxWH/4DHT2GagbzsLGWrodUGic6MUlOcjtY3oYRVNfPW8Pvn/86VG4NYrVo8Oi3a5FSSS0q4eOUy5mAAU1j4dzrs2jD/9uQWwq5xSgrLuH7lplrQrb5tDYMTY9y4eQOrJYHkrCJmNYl0OAIcuN7NxnseUKpJ9/QMNrMNu9WmKi4yaccn95HRYQUGBGRIpUnOvQCBeAyS/C6TvnDNBHjIRK2sWD7JkJQqjQAqqfbIfCbbldfLvVru3bEqSwxgxF8bt5eQ18pD2mgCjuR5mWekjSoAL05gj7fN4uBMti2vlTFIVUf2J8UVeV4R0D9pMcqY5DWyfxHmyGsFyEkRQH4XMr+ipRQUUFxYpCpA8r2RCpEUYKSoIN5osg3hVctxEiAp9zsxa5VxWywGRkdjY5fn48rT1OSYMW7ckFXGJMUgATQCpsTTMQ5q5fiJQbryNTPGOHxiARQ/PhINGK8Syk8BT7IfAcnCjRccIxVAAUzxhAQ5x3JMZR8ClFPSM9RxkTHIMZJzLfuRYybnKe4bp0R5vb3qPMQ5ekLwl/Mor5Hty/bkmGh2HTwfdc1OU1ZUyJR7ikmvgxf+/Dxf+eLn1OrYpyoaWn76qx+o8uSm1VsZHh2jd7SDPXt2Y9OZcY45+OY3v43f6+fY0ROq/2xPtNHadpNpz4yK4UnNSSdNsgNTktSEcOnKVeXtddfWOygoKOLQoVMcPXySFEsqv/3FL6ksKMQ5OsbfX3mFzp5+mpatYt7CBby/exc9fR34/BOEIiHMtmTl7nvu/CmKi/KVukzarVIylpBSnzfE8mWrVNXr0uWr2BOsfP4Ln+e9He/g8s9SXFHC1KyT6RGHMnfURyX/z8/mrVtITEkmOSGJsD/Krrd30H6jjXWrN/Dww5+nrLJKBRR3dFzj8pULTE27eODBz5GUlKFO4t49e7h06TzuqUmys9OVGab8faR/kvzifCYd09RU16soilnPLNu23c0LLz6HP+plw8a1OKYnGXOOkl+Si8liIRQJcEZ/pgAAIABJREFU03yrleGOQaTeb01IUiaRWYk5zCmu4I7b7+TOjVt44fk/K0BWU1mlLoBQMKgiIORClFZkbl6eal+JGk1uJjaDRYXNdvb3K1XS3159hfI5paxcuhCjIcrxU4f57R9/rUDixWuXSUxIwmQw032rHaPBSCDip6apTsna5aZy+tgpAmNukhJTMWpFcehRnK+fPfsTnvntM4wLWd+owxQ0seb29WhzLDgck1z44CCGoKIForUbWXnPJk4dO8Hjm++jsaaWp378X/RMOJnTNIfUzAwG+npivX4t5FeWkFYqk9Y4jt5Bli/4v0y9B5Rc13UtuCvnXF1dXZ1zQE4NIhIECTAHkWKSRFHBcpT+t/1tybLsb+uPR9Y4jU2NZQWalL5EmgHMASRBAkQkcu6AzjlVzrlq1j6F4kyvxQWpq7rqvfveu3ffffbZexuuXBtCrlCQMPRbd+3EhQvn4LHb8bUvPIaJ8RmcvHQJI+Nj8DpMaG9sRGA+gMmpWTSu7kU0m0LXml6cPHYckYllIAloGi34gz/5Ng5+dBCqPDB85HIFvLQZ0NBJM90H8eaBtzBxYQRKttbX1sHvD0Kv1aOQzoJOvYyPKWhof1sW53emKXAym56bqcSR6FTSTcksz75VXchncxLUy5K9w+IWkMMS6lJ4AYlCRCbN2fFFdLZ3Ym5lBpvWb8D8xDy6O3tx6uRZbN7aj7cP0lqEpU+tlFXVJTXS8SRqmuvw8CMP4uc/+QnXO2za3i+bhlQkg+XZRagyBen2LJY14q6ut1Vc+UW5zuqCbGqA7u4O3LLjFrR3dGBsbBChhRlcG7mO5g29cLq8eO/5d1DKK7Fq8zZcHbiCcjiBurW1uPdLd8FoMUKVVqCzoReRUBEOS53EpTER5I03XsfrB16Cy23H17/+tDj80+iROsr/40c/xOjIdfzBt7+FfffcjpdefhHKbAEH33wP27b0S2wNn3daNzAjkcDlttv3oKWpEe+89gbOnTgJi16H++5+AFv79+CFV17AUmQaNrcFLjF/tGH3tvvR0dqLUiGFZ5/9KcLBBfzZn/0ZsvkSXn3rv5BW+dHQaIYiE4FBpUFgnhm4jIu6H+2d62Bx66BEFh+896bcx6v6NoM+SjaXGtcunUc6kgXyKeQyy8JqKZVmZJnnl0ujocGHu/bficHBiwgGprFu/RosLUcxuxRAQ0crEoWSAKL6tjakFVnkyyUMDo3h1KmT2LhlNbpXtYoHpELJbjYdXPZ6SXc49P5HQCaPG1evYmGcDUeQGCOLHvC5rZiejskcQEjHKEm9Xg09WTK3E01OqyQBqDUZYXHOnh5CPAP4y0oUqXXMF5FNZWHXAhZmDPfWYu+u7cKqXx2awKWhOYzOBZAoAjpTpaOQC6FKqUGDw4DH9qyCKu1HY50HKp0RR85exbmBRSxFgLKW96EaBZanCkBbgxHQm8W02YgCNq9uQINbJ9KT2/fcj9GRGZw+fgYjo9MQVymbBdvveQQvvfEmSskMlOKunoNbDzx8Rwcs6hz6utvFtujy5RE0NrcgW0hjaGwEFpsLfVt2wV+0IFDSI603o7V3tWzwNAo19BqjaPlYkSFIIVjg4k6QS/BRFZpTt0T2ZnpqRjbtXMA5D7e3dwrwYpmToInlx6qxKDfTLGNWS5NV/RLBC+faKoCqCs4J0KoRSfwdv5+fzbmfQIAAo6odI2ggq8NjrXprERzwOKoNAfzuKmvFv61qyqrlT/79wYMHBVCx85LnRVBBjTqPjUCEvoIEizwejoHX65HzJHjjMdksRok04mdxfXS6az5n/arCeJ4HX+c519V65G/5w9erTB8BGefS5eUVGUMeA7+PZUsp/RYq9hZsvqlqzSq+ax4BWNXGAJ4LWcDZqWn5/Op5V5sAqmVTfj+/w1njke+tNnVwLKvaMv7Le4LMpJRpo1EBX5JxfVMT+Nprr8mY3X333QLi+D2K1949VY7FmM7eh0w+hbw6j//zR/8Lf/UXfy5oLxrJiLXEx8fek5wqn7tFQreHJq/i/IXTqHN7xF38q099DbPTs3jjtTeFsiUqnF+alVq7waoXkWpRUUZja4sAGpbfPj1xFKlEBJs3bMWtO/cjuBjBkfc/xLreDjz9+MPIp5P4u7//MR559AkUtHrMBQJ455OD0jU5vzSJ2YVZaXvfuKEf01NTAkRKBYZsx6Q7a2RoGJOTs9iyeTvuu/8RDAwNYyWwjL/66+/hez/4U4yNDAoFXShmYbdaYHWYsLC0gFSyALVBjS0bt0OvMKCroRN37dyPl194Edl0Gn1rerF+20a8+F+/wcUzJxELR5AplLB3713YtmsvLly6ig8/OITUygr0NU7cvX8fxkaHMTR8DQW2KQIwmDTYc9sdOHHyAv70f/w5mpobsLA0h1NnT2B2flay++KMaOJu1uuWh7O2rl7o79HRMalF00LEZXThb/7yh7hly3YR+E9PzuJ//tXf4Fvf+Kbkic1MTVTapU166XYNRSo7nlAkBhUUIgxWq7U4fOy4hIV///vfx9p1q9HU4MWWzeswMj6IQ4cO4sqVS1BolDAZzaL7qXZ3FlQ59N/Sj2QigXwmj4Er18XBP51My82m1VJVXEZHZysuXrwCjQLSlOC2uOFracJ0fAmDV67ArTSinMjIAlPWq6G2mxFejmBTdxfCKwFM+UOAGdh+116EwmHMT0xKp2sik4SrzYfGNW1IZeMwQgmTWo+F2SD8/gAKxSK++OgjGL5+CTUmMx7Zfz/Onr2IT8+eRa5UhLKcw0P33o+p8QW8/va72HPXXkzNT8PtqcH5T27aW2iBzg3doh37+OPDWJpYQHQyBLUKMPtM8LTWY/89d+PZX/wS9c46FDMFBFZCSEQT8Lm8iKwEkU/mYDAakFaUkC8xqqMsbt7UXEi3UU2teOuRMVNrALvNDAr0AssByXpTKnSIJVJSxmZTAIPH2YGWTQDN7fXQW3RYs24DRq4OY256Tq5t7+peXBq6IqVbldoMg9YCZU4p1+rJrz6KW/o34T+f/ZmU7jVGDdb0rsWZE5fR096L4NI8AoEglBoFHLUWrLmlGyaHAaFwDMtLQUmaSMRyIkpn55c/EJBrraepY6aIhlVN6N+2DR+9cRDx6Rj2PHIPrly6gOjKsoDTfV/ZgI39mzB0ZRL963Zj/drtmBpfglnvQGN9E0ZvDOPNt17DE489LFl0bIrgAnL02BH8+te/Qmd7M+xuC/bt34033nwVFr0V8VAEbocJg4MDcu/5mtpQVhpgtDhEn+lyWTA0cEE8pwYuX8ed++/Dvfc/iTNnzqO12YtYKoxnfvHPWLNhIzraN6ClsQd37b4bb7z8Mt559UU4nFY0tLXg4xOfoH/PRvhjU1Drw+hoaURsMQ//Uhlff/qvkc6o4XRTMxjB//7lT7C4MI3f+4Pfx8+f+xl8LW7RJOrKZrTX+zB+7TRSoSgSEcBudUNZKgpzpVMr4XTooFQlZUOWzeowOj4HV30jNt6yDb7mDsQKMXw2eBwDYyOwWurhrqlHbYMHSm0ZI5NXsBhYwHLAL+NN1rrWXQuH0Y7luRX4FyLIxLMo5gpIBiOwqpVQFlWIJsvIFBjrq0Axm4fToESLxwWtogybSYuyIiPs38zIDBZDOfihRLSokGujKGZh0pWlo1FXArwOYO2aHgyNjGExVECJ79EopARLttio0YFtt7f0taLbWUab1wo1NycaLWbmV3Dm6hT8KSCaARJpwGBQQ1UooLW1DmaHCzPTU7CoAZOqgHovg+FdqHW6cdvOPbh+4ZK4ywfiCcSKatyYSyCRV4i2kOHUap0CiUAadVbgd7+6DwZlRoxU/f40kqksgkE/orQhUmtw75PfQFjlQqCghK3Oh2Q2J5WVnq4+RGMZFAulSmQOTUd1GhmLquM+QQ6ZHZYrCWYjkdjnwdRVrREZJgI0rpsETdVMTL5ObRfnawINLtrVbkwCDd7jfD+/r1pe46JescqosDRVwTvfI4746bSADgIr/vCY+L+rAI9kBtd9/n9mQle9tQigCC54nGSTCCoIGk9/dlYSZwjeCKomJsc+t4EgAOGmuMKqpaRcuGHDhv9fzJMW6WRSjpEeQhLyfVOjVoJCvofHQj82s9Eg58OsSDJwdDvgT7XESLBE8NZIO5ib7vlcK2tq6+T8WDXjDwGvxDXdzBSlXyqPk6wVx5klWGrpOPY8d0q7OGYEmFVvsmpDAOe9SDwhjJp4opZKlSipri4Zi6rzf9Vmo5rEwPPh+IkH3PUhGR+ONX8v+r9X3jpRpokaWRMKa4ORZfzs2Z/i7jvvEKZMrTYLa3Px6omKb1JWLchzZn5EfMTsFjMsJqu0ts9OzWHNqrWyU+WN0dLaALvdgkw+KYAsS9GOSilsiEZvwMaNGxGLBLE8t4jpG3N48pHHccfOHZibvIFLlz6TOv3w+CTuuOceBJMZXLkxiNHZcQkGr2umXkyD8dEpxENRbN2yHb2dvWioq8cknZEX5kRnFg5ExZajt3cN7rz3HmzYtB46owrvvHsAb715AIOXromzMHP/DGadhBjzIqlUOpQyQDqSQ09zD/777/+J6IIOfvAe4pkE0vkUBgevopStJNHTXZp6r+a2boTjSVw4fByw2vHfvv0d7NmzG//8f/0YN0auI7CyLGWftm4vOrp68OlnZyUrsr27W6wAmKN47twZLE5MASYNNEZdpRysUsp4SReHvaIfGBuZRmQ+ir/9n38Hj9OL9tZ25LMlXLt8BSiV5f03hgYwPj6Kts52oVVTmbQ8GKfOnJbOKbKa1A3wZnr55Zfxk3/7V7z17luy83v3vTfxwm9+JTv3wYEBFGMFmBwm1NZ4MTE+AYvDBnu9DTabBXU2D65cuIboclg8gPLZgujiFFrAU+OCkjsUpQoWid/JYWlpBalCHmqLDoVkFjaNASrqTNRKJLMZFFCGlh40ZbqG54WVae5ug7etGclMGk01HkzPTGIpvAytQw8tRSKqspQlov4wdAU9ZpgFqFLg0cceRmB+GuH5Rdipf4okEczloKMfUth/c3LTgX59Dz/2CC5cviBgiBNtKOiX3c7uPTuFIUyEMzj17gnmhsuPit9tNeLRLz2GF174DTwmh3R7JVmDLamgyAHRQATKglLGNM6bSkPRskI0bnzoVVqduKnTYFJaohVl1DgtMBn0mJqYhkanRzpfhIoUmlKBXCbJpBoU82VYbSphDm/ZeSsy2YKwIeyJyyRjaGtrwszivJSl1FoblAo9coksvvqVL+Ohh+7C4NAV/Pzn/yH3/ci1CWhMSuTjbNSwwmY1w+YwIqVIIF4KIVnMYOvutdjaz5K7VrzrJidmMDE5i5mpOXFb57mWwoDepERWq0R7Twca67w4cvDTCgUq/hDc4gIP/d52bNrWj/OnrkKntuPJR7+OlYUokrEsOts6MT01JqVORTmPW/q3ynceO3IM77z9nmxM0qkEHvrCvejtasHJk8ekE4wsk96sQnNzI5xON+bn/bBaajE+MSPehE6XBT1rWmE0qUVnWS5r8fTT/x2333oX1Koyzl44gd++9iw6etvR1bMaA5dG8ei+J/DPP/xH5JJJ+Bo9GJm5AbevBm6fF4fPnELbOhW279iChRt+DFyaxs7tD6K3d7N4q108dxZHPngT6UwYu27bgunlKXiaPahvakQskEAuEocpk0Zgzo8aWyt23XIbioUs1vS1YW52DCuBKYSi05ianEExZ0E+rxNw7nB5sXnLNnSu68Lvffdp7L5rP+65+8uw2WulW3lqYQSfXTqMcNKPkqokQJ4ZixqlSp5LX00D0pEiVCWdZF3adUZoshlooMVLL7+PwcEJmOxmAVlmdvhaLcgk4nDYzSgXM/C53aILvjEZQUqvQ7SkQFnJrL8stCqqeQFVTolyviRl0sJNqUhZpURZWRCmAmW1aNvYSdlb70CHQ4lmjwVF5LFx43pcPncZc8sxTPjziOZU8Ed4z2uka7Ot0SOboHfefhPFeBwbV3chXwhCochCVc7j8YcfRJ3DjuX5OWHP00UNro8GcezUEGIZwGzSiB0OrTBU2TScBmCDWGpo4fG0IBZN4/LFK3DV1aNl9WqYmrrghxlGXysKZXbrMGWAxrA2YfXiiaQAES7COr3284WfJbuqe77L6ZYFl5tpLuosVXHRJ2ijZQTBBTW63Hxzka4CEs4xXI84L1QjfMgKScehxfI5YKgyRlV3+aotRjWHkYCgCtD4nipTSfBAQMW1nf9WQ8v5jJHR2rVrl5wXQQ/fU/1hwwBzLhkwTpaMGjSeCzccPC6CGl7nTKoSQbRu3Ropb4okIxaTz5aw7mJBAIzNVhH6kxggwCkrlFLtqpYaC7m8NOrpNOwyNkOjqZQBeVxVw1gyV2azRcAfP5vjNjk9K+NGs/RqZyrZL4JOzuuck8mOkbEiaUF2jden2p2ajFUSAvid/D6OEY+PwI0g0lvfINfgjjs2IxQqyd+yMsU1m8CP5UmOR9VklteJQJvruJR96xrkeJuaGjA4OFwpE3/w6UCZDyzfXC5zF5/B66+/it6erkpmV47+WOM4cfpjcb7WqypdJO46C+wuIxaWF+RmGhkawe9/6w/h89Thg/cPiobpofvvg1qjwPDYoLAl9c2NKJRKSOXy0BtMktn2zW88jWQgiH//8f+NVCiAP/n27yKRCOG9QwehNBnhT2QRoHgun4bJaZHYgzQT4lVWmK02tLbUSajnxfNXsHfnHfj7H/4jFGU1itkSctksrl6+gl//9j9x+vQJlDVFtHU0Y/dtt2J6dkbsJcTN227FA/fux8CVi6KDyLCzhKHUje1YWvTDaHJg89adOH3+Elb87KzqkF0C/bTYuSo3i9mITCGP7lW9WFjiTsWMfbfth8lgxpkTpyVYu5ijv44CmXQMXo8LK4mACNSXIyE4XS4YzSYYLbzhtNDp9ZXyY7niYcMYCu6guIPLZbJSSnbbPJgd8+OJR76CRDSJrq5u1Nc1YWl+Cf/+k/8HXR1tuOuu/Xj++f+UUO0t/ZvgravDs88+K4LHzq4euCVaAlIKiEUCmJudwuNPPiamo9/5zncwd2MSJptdvLfUhTKcDofcbCxBZ8pZ6Fw6oaiNBT0K8Ry0JQ3yKCGtzGHXHbvF/2lhbhZWjRnlbFEyPVOZDHKKIrR6rdhtlAolKIrsTmSPuwImoxGxYFgmppVIVFz3OYnQN62ttxMWBu6WypiYGkVRkUMwEUAkE4KzlrtJLZZmFlCrr5Gmj0g+jb7eTji1asyOjcBjdqO5qQ1ZhQZHPzuFhZWoBBqrzEr5Dt7zNAdlyc3hcsBgU0GrU6Le58Xs+BKunhpBxM8AXHan5aEw6ODx1eGOO2/DC798HkgB7Z0+6YxjmPjyQlD8mByyQ88gXUrLMRrU1EVkpdmA1Fg0RQ2CtWITUC7BpKcFhlrc6QvFMpLFEvRGU6U8US7BamD3bAKNHbUykZnNdbDZPHjv/XegUpdgNauwbesWfPj+ceRLgMboQUmpxeo1a/Db55/Ds8/8CwaGLuODQ4dQ1+qBw+3C4PkhgFmEOW7SLDC5dahfY4XWpRCN3WfnTotEoae3F6vWrkGCjTDzC0jFUzAqTZgZmIQiVEJwOYwM60ZGYFV/EzQGlbBrTotTAtW71nRh/Z4NKKlLWJlfxtkT5/E7X/82rCY3Thw+JbvnsdFBiQ7KZzL4yTPPYPDaAP7xx/8iflzUvnHOevShh9Hi9eKXv/wZjE4d4sUYGjsaRXwbjaRw5cIovvXVr+Ljj45IosLCsh8unwl9m7ugMpcxNjaDnpat+NpTvy8mnC+9/ltcn7iIxrYadHc04tAbB5GeL2LyehhN9XWi+dPaFYC2jLnpRQxen0bPvQ3o39GPyatjWJpeEDlCe1MvYmEliimgwVWDpZVxXLxxEc29VrStXoXael8l8zSeQoPBiRMHT6GlfjU6O1bB5TZj87ZVOHPhE0zOXUWNzyRWKCc+GUDSX4RN44RRZUW9qw51TT4cvfYZHnziS+jq3gxfUwtUBjUGJi7ig+Nvg+Ip5sxSk5rOJOR+y+dSiAWjCK7EEQ9mUUprYVTqoUcR6qIaAxenxE+Oc1ogsACXXQOjTinsr0mnRT6TRHOtFy6jCdcGx7GcViOn1SNTKgigKhby0KgUUBaMKGUL0Ck5G9D41k5jMWQzjNkpSBK5ntmK2Qy6fUbUaopo9lpR31oLX50H4ekFjE0uYSaqxnQghoJajUQyB2VZL/OESpuHRlmEoViG1aiDzWlAJhvH+vV9WNvbDh0yaPa5YbFoUCqqcONGEO++dxILy3GshGMoG7WoqXFBkS9DjSRs+jhampzY2L8VWo0Zb770LgxWN/q27YKltQcpey0SMMKotkumKHN6qUlicke2lPs8BNxsMX3uU0UAwrWS/509c06ACFNVOJ8XC2UBVtTQcp4jGOBiTz0T51e+p+r6zvfxd9WOTII9CT1XkvWuxBRJdNNN0T7BQ5VB4kacn12116hq0ggkqh2dAoJuus2LrQQgoIEAhGCEzE9VB0WgQw9SHnNVo1Yt2fJvC8WK/ozzKP92ZPiGALvu7mYEApWcUoIc0TRLebPSgJDPF4QYMFlsFd2VrsIC8lyDIT983jo5nkKuYlpL306xtrjJZNGklqDQYDBWrD70ennfhUtX5HP4XIqlitUqjJ8YwoodBSpB6A6HvI9jymtAXRvHjZpo/v6ll14SEMUucP49K3MrTEHo6JRxJLDj+lyNROTnVEPjOVYE0lXRfzWtgdcgnaiAbV6Dqpeb4s0PLpRZYqTmRKEsIxwNYmx8BBYzDU0bkS8okUxFkc3FpFyUSZfkAsXTIQmiLqKIeDwGt8OFfbfvhwoqYVX8/mV4PG7EE9SHvIqmlkaJezl69LjYBfzDP/8LVvV0IxkJYHb0Bv7r58+hkIph09a1GJkcxfTiPJx19YDWjOsjIwjEA8gryvD6fOjqXYMLl8ZR461FKDgrQcs6tQH+pTD+6rv/C2t71ksYM6NvlArI4n3y7GEcPv4hJiZGBUj6an2IJWOIxGncpsa2zRtQ67AhMDOHhakJNqBWumniSTFJLDLmw+yAwWSFXmNGLp7GhQuXhDVz1Lig0avlHMcmx+Ti3X/fg5LhdvrUWfHgun7mArQGo5QnVOVixYaAW0oLsGnfBhlDun97auoQjSfEPDUeDvOOgd5ukd0ZP8/jqJGmAWamrepei/6Nt0GtoFtyUMxjf+frvyvBzzTPdLrsOHH8CC5cOoeZ2Ql0dHewWQXHPjkCs8uFR598Ehs2bZIb8ltfewp6tRIut00AtMlikd+bDVaMDNzAzMgUtGyVF6fitETWGO1G5NRZRENJWBQ6KLNKCVYngK5pqYPWopWd6preXsyNTCMejEpNP1/Ko6AsScu9UclJQFlxjDZokc6lUSwVxOWC+t4yWfabLEtHXw9UGgoqIwJ0SuU88oo0t+VQGxRQ61WyY2/0NODeXfegXFDgl795Ds31tWhwmeFg1mgwjh279mJsehnvffSJMAIur1tapakvOHTwEyQWkhAqrFiE0g7ojUo01PmgyKsQnE8L6ChTWEbX/jJQ29qCnbu24Z0DB6Bix1eRhJYaGrb+p/PIpPIwiit5TrR3Gtov0VtKXUZBURSLAaXKhFJZJV5JOpp1FhgFUpZJmyya2ekQJozlzpaGehTTGQTDczC7NYglk8ildSgVNZIVSCbYZCK41WFqdEXMfENxiqVNePnAqzDrdXj60UdgdemQUsaxFAjB2+hCIppGYjol461gSDQ9U5yA3gPoLCr079gqO8vxmXEsBZfh9rrRt3aNnN/cyDzUKRW2dm/E+LVRXLtyHQF/Brsf7EFRlUNbawcsFoeEf5fVwHLSD7VWhXw4g6GBG+jfulP0H+c+uyDWO2xM4O5yx7btuOPW2/Hv//rvWJhbRmdHD2o8PhEK03T5F//2DCamhpBVl7FhRyuUFpU0OSCtw+jZefzgb/8Ynx7+FMtzAcwtLSLD588FOOvZYGPHPXueQGtjD85duIjJhRnEcyGUFQn0dXiRDcUwfHYEBqULOr1LNKZ5NaOychi5NoSllTS672zF1tu2Yvz6AAauXkNzow9dzWuRi1iwoXcL/unHP0IiGoG3G9C7NGjs6cCG/q0Svh2YXsJn7xxGJlSAQePAjl23wuY0YTkwiamlAahNWWzY0okalwcnDg0itpSBXWNFb1MXFscXcH1gQErn3es2IeDPY/eefRgaG8KlwQvQ25WSjarQqqA1acRo2mwxoNZTiQFSK9RQlYzwT8fw0q9fQjEhJCzcVqc8N9lMRhqnmMGqVRP4mFHKZJFPJNHmc4vmd2h4FNP+NPIaA/xJPjNqFFmap69hXi/WQeVCAnazEToGmWfSchy05mFQejQcglqZwvrORjgKWejLadQ3O9DWWIvWWi+OfnoaC5EyFqM5xHJ5FEpaZHMaqLUahCOLMOoU0nCkpkZTBzEK7+6iNkwFj00Hk7oIj1OHbCyBS2eHJfZJrbMiksxiasUPjcGERDyDjlYf2up1UKuz2Ll7l0TWfXjwBAz2OjSv64etczWWyzoYHD5hklkqR64gfnhFDRvfS5/7cIkGK51EIp5EqUwdafmmT5lDPL8GBoYEdJiMloqw3G4RoEAQQXDAtZUap6r2iJ/H3wurVC4La8V1ideQ7yPo6uzo/pyd4/urPl1VG4pKebBimSEGq5+L4o0y7xI8VMugZLP4Opkggh7+SMZkPC7lNr6Xx0B2jECCrBCPmWwPQdrI6LCALB4HQdL6tesExBDAkjEiGCLfxnMmsOJ8xs/kRt2/EoTN6apszE0m+VwCF//KkohYpQPZYkEsGYdapUGhmBeXAALIjz/+GKvXrkFzc4uwVBxjghx/MFwxODYapRuffqL8Ps4tBI9s4qLUat9dd8r72OHOsSAIJn5paWzEyopfSJgARVTDAAAgAElEQVRjx45JFnV/f8XsdnFpCdNz82LuTh86jonHY8PCQlDAGa8TGUWJk7pp7Fu9rmygIJBjzFiFlSTjxnL1KBQHD18pF4ukM5UySAy9JgXJg+ZkzrDk6Wl6a9krxm3ZAvIFBrWqkM9nYLVbhI6r83rkYvKC0d6BZb7Hn3wc41PjOHz4Y0GYnERZ5+eJbdq4BX/6nW9j8OIZ/O+f/QwWlRqd3R0YXBhDRlHC5StXYNRb0NnShfllPxKlIhKFLKLJFLpXr0Z9c5vUYAnqqDkxW+yo9TTi4Qcex95de1Fnq0MywugEhWTwMX0gkQ6LA/i1SxfQ2dyMifEbWAovolTIwet0Qw8F4oEIams8cNV4MDYzi4VoGJ7GJlw4exXmWifsBjs6GtrE4fut997C9MqMiKbXrlkt53718kVEFyKAHqj11qK7swdz07OIR1Lwzy9BI+JbTsJaJEkb1CrQvKEDUKShVDEFUQ2jwQqz2YZ8MYdkKoTZ6Rkk5zOV+B66kJU0KGVzApysTh82bt6CWo8NQb8fq7rWYu/uu7A0u4Krly/BbtcjnYlIpyrb3NkYodWboNSyCaDCwvHBIMhjuYyAj6CLwJw3lk6tg1apRVI0aEqUS6XPDfa8PjpMz8tDmIyz5VgtDxNF6519XTBZTZjjscdjiAaZGVYR9zJuKlvIii0JclrpmMlkk1BrFUjlksThqG/2wNXghMaiQzSdRrFADyUVMsky+jrWwqA2ix9ephxBESno9NQkRNHV1y1xN08+8FUpp7114CUcfPtlrF7VgNGxQcwu05PNBaerHZFoCvFECIViJSy3vbUNx46cQGwlCpW60p7MB1TKbsyytFAsW3HmDsdCWFpZlDBnm80qD+T0xCQS4TgsRoto6rgbJitAITCfJ9FdBNkZrJXGDxocqw0q0djQWJWiftL0bNGmY76CgE1REn0bLTyGrw1DqVJh68ZN+OZXn8J//uo/EMoEpQ0/Gy+KnUM+r4KS3XSFNDq6W8QUOBKJIh7JwuHw4te/elEm+Se//DCyiih2P7gJ4awfK6EgrFYnpoZnkWMYRFXUz3MnQua/FsDZasYtuzfD02DHxPwYrg/fgNFkR3f7BujLasyP3hCNksfmQzgcQmO7E3lVFjlFQVgFk9kOi90izR75dAkIqTE9NQ+NU4f6Zh+mR0bQ1tKJhbkg5mdD2HvrXQgshnD4nYNoaWwRfenmW7ZBbzbD7bThb//6uzhz7gh6NjTCVKNGrBBCcDmO6LgS85MreOKpB2ThSIaLmJqaQ/vGXswFJlFfb8LW/o3wuVowPxdCqWxANJbE2fNn4fXY4LFpYDaosTgzD5PZDbO1QRjHRDoOu8WACyePoazJw9zoxD1P3oPLg2cxPHIDfW3rYSrX4MaZRbn/lgPDgLqA2hY9PI1OeJpq0dLehcXFND56+xO41Ab0tXbDYnbI/OFgcPH4dQQi06htsKKlvRZNTa14/eUjCC1FsaN/A4xaHY5+dBpL82woATZtXI9YTImm+h4B5q+8+hpShRTYcWKzm8SqppAFlEaA6zOtO9weE6zcuCrMWJxZQiIcExDvsLswO7sgTL04lyuo16oVt/0obToKgNcGbOrrghpqXBy8geVYEbGCSnS/2TLjjyrd1XrJDyugr6teouUi8Sx0RgdyJaU8L2cvnkZWVYCTOZS1bljKaaztaYTTohSN38LCEkZvLGDFn0KyoBVbJBrWkuU36CrB0Rp1RWu0dn2nHCc7d/PpFGwWNRxGJZamhqDJpoFUBqVcVgyUs8USnN4mhFJF3Bgn6+TCzv4+uel37NiKg4cO4/rIDEzeVqzdcx/KNh/m4nnYPE2IBGIw6YwwqFTim5csFJC72RFJ0FHVd7FMybWUqQFVkT3LZrRFYGmMrBLnV75GVonzJoEZwRfvA66lFWF6xbCVv+NP1WS22vFHpoigpOr6T4uFqtls1TeL4IhzViWXs5IrSeJAAF+5Yl5bzYOsgjICBurHyCZVtVDVblD+Hf+GkgFKKvbu3SvgkCCH75HmrlRK4t9cTrvothmlZbdakU6nEAmFb9pLWCQwnDprugrEUmkYTRYkkim43E7Rh1OmkEpEhdEisLK7nOBONZHJoJDNoZTKyLpHg/Sevj5s3LipwqiVinJMPB7+VzVnpVSLLBiP9cUXX0RLUxtWr16NQDAsVSqXswYrAf/NEntR7HPSqZSQHgRvJ4+dRHtXJxrqm6Ta1tzGiKs0Oju7hSkj/CWI44LBMSIYq0Y48drS05Tjyfdy/NiRyvmexvGs2FFzqDh9abrMP+JBi9dOvtKKOzU9IQgvkao66FLbU+mkUIkaUykon+GiRIpeb62ANSLaixfP45UDL+PxLz2BqdlJqNRqERfz4pQLRaihQEtTK+xGPUIzZKXycDJANZvARMwvIm8+cNFADDadBW2tXcip1RiemEA8k0VDa7NYC+g0SixOTyLB5HaNHrlsEbt33oY9t+yBw2AVY9YTx45Db9ajra8Dk9Mjkps2cOkClqenMDY6gKKGi6oJLosDpXQBczMzuO/eB1BSqnHy4gXEiwVEeN75vLj7xgNxZKJxdLW0C2KPIw0d4zvsDkxNTsDrqsEUF+dgCvc+tA8jI2NSG29qbBaX//HRSRi0etS43ChqS9DXW5DT5qBS5mSxSmdyiCUqokSzzSzl1r7eHhRSBZw5cQ4TgzPYuv4W9LR14MMPPka+qBX0HwzNYHlxAQ2eFujVFty17wEc+vhDXLh0HOHYMhaWZ6Ax6pHKkA1N4tY9eyVy6djhI3jogQdF4Pjcs88il8nA66mRh3Z6chKlLLVMFQaM2XCcFBhlwS5MljLHR8flgdMZ9EhTC1YqY/9d+wWEnzt/RnIX04kkwsE4zBaN+BOxfTyZ4YSqQyaZl11jnrQ0u8F0kJgch8+GjTs3omtNJ6hFyeXLWJj3o8biw5177sP2NTvxgx/+DT45+h7S+ZgAK9qh7Nq9F/fc+QD27twv2rLIwhz+64VfYnF5DG6PE6093SjAAIXGiWd+8lMsj40J4+VrqUcsHBNxvl6tExNcerzRVw0KFmBKKLExQKOAxWZGjcctZVTqAS9fHUBtjVvyRgvZosQNGfVVEa5OdnicrBcX56E3GoSVE2pboxCmmbu6ckktjRLU3RmMdPkvSIQV38Mu4mAgBrvVJmyp1WjAXXfuk9fG5kZx4tRJuMwUPq/IIpUpFKGzmOCsoU0FJ+0pKItq1Hka8cy//QK/ffE3+OT4h8gqImjs4Zg0QKXTQ2s0StRZIpxCYGpF7vXIchiRIPVxlY5LAWhWwOXTihUIzW8X/WGMDc8hT1uPJjdcZismB2fQ2dYOpTqHqYVRrLtlM7KKgrAKZEqdThuykQyOv3kGi/MRmLwGAXtTI8P48hNPwaBx4x/+/j8kUJwlzrb6OpSovWzrxp333gur2y1WK0c+fg/vHjwAk10N6NMoaBLQK8049944kks5NPTZ4HDakU0qMTI4iY7+bjS2e7Fn9yYpj14+ew2KsgEr/iS0OgtOfXpMsk9L6TBWrWK+JM0/kzC5DNi+Yw9crhoYVArMjg4jXYhhPraI7v4uwJbHjfEJrGndgolryxh495o06ajsQGOHCX0beuHyOKDQ5EUOsbCYQTpaQrPTI55hFA1PTk+IzVAyG0G+HEVtAwGsRuw9rl6axdEjJ2DUlbFpwyqJcaIP22fHx3HPnVtQ7+3BwXePQK20YujaGMollcTbnTl7EqOjIxU7BQXL2mYBaXxWuHAo8krk01mZ65kXyMWKz3KZG9RECt56HxS893MZ6Mhws3PXCGxZ1Y3Gei/OX7yC+UAUizEVMiqdGL6SDaPBtzIHOHRA/8ZVmBgfRTCak/mqpDTIpm1qcRqBTADKTAmb6hyo0yvR5DWhpcGJ9vY6MU2bH5/H4Y+H4fS5sRLPYTIQk7xlE0WVDGkqqpBIJSVc/LEvPoJDH3yCY58eQ2OdBapSCvpyEavaG7Bl1SpMjA0gkw5KsoPJ7IJKZ0UolRez4q0bV6Ovl2U6NQ68/Q50Di+SWjta1u2Gwl6P5UQZOXADaZYmGs1NP5h4Jg+VruJRJuU76mI5sQKfu8ATePG1qi8W5T58/gkeqr5lnCOqHXkEHwROVX0Y51yCMn6OSFpY/iwWK5mVTDwoFiVFhn9PnZv4bd10iOdxEAjy88S0tlyJXwqFAnIMDPjmml4N5CY45PfzNZYTq+kC/BweP7+TP9STEVRu2tz/OatFewwyQyzHUassY5Cr2C8VcjQSL8FxU7xPIoTHpNNoUeS+V6GWeYsboyIzOG0W0V8rwA76FAzcyNbUgGat9ENUsbxZLME/PYcP3z8o7Bjd9nku/Htq3OlfyO5W5kYTIPkDy8LmeTw1ApQuXLiI5579T/zd3/0IuXxRDN0pq6IZtMPBPFAlal1uOQf+77Nnz6KtuQ1qrR4ebx0OHfoQDrcD69dXvBLZ8R0NRYUR5L1JQEs2sxqfRVBGi62urnoZmw8/PCGSpmreKCVJ8VQSirc/PFeu5jDxIvDLRZiWjInGhi7tVQYsGAx8HoMgWVWFLP78e9+T3Mv21mYpWbJEc+b8Gbz7/jt44stP4MSp4wLyyD7xghu0BgSXVyTAPBUKYml8SMSeJrMBKUUeKZrn2IzwNjRifGQCje4GPPLQF2EwO/H+Rx/j0uWrMvCPPvo45mYnsbI4I7VdagFSqbSUOKw6K+rsbizOLWHw+nWoDRps2b4Fjz7+MBYXZvHeG28gtDCHfC4tnUrUXMxOzsqNxFrxtu07xBA0VypjcGxMBNgmGw3qcsIkjQ7cgE5b8aWpbWqQmze87AdSJezeswvjo2OIR6OSI3bpyhVhjnh+LL0SbWeSWXGNNpr1UGhLApLopG2rM6G+xQeL04xpilQjIWFGeFOv37AGWzZvlE7Pox8fR1/XZvzob/8JhUQZy7OzCAVmcOLYMezavgevvfou7r/vYTS0NuGLX7kf/sAi1HaVyIWaW7qh0VHvtg87tm/HR+8dRGBpWShZpaKMH/7wh2L4SqdkIhOaAhMoqJUapJhDpqaWqSCMKYEIQYwwQtSS6ChEV8q/nIS4g7DbbBWBJf8mx3Z6p3TilBRK8ZbTGyr5ZTz/bJolQWa9KEENctfaLrT2NKOuxQebwy4uyya1Fas71kGZ12DLhn5cuHIez/z0J5ICcH1oENs2bcJdd9yOfbfdJvfH0eNHRDs4vzCL5cUlKVn92fe+i7Jehx//0z9i6vKoeG4xS3R0eFyAh0FNxqogJVKeu2hYNKS1i5KTyhKszqiG2WoVnQcFpm4HM8xCYmNBA12OYYVlK8t76JXHY+D55UsF2dEbTHr5PC7E3OFKtIpWJ4CYCyc1l+yMJhi0Wm2yGOi1Buzbt0/sOrjo77z9Vhw9ekSeqUSMJRO1dLAW0gXo64zo7G6RMkJkJY6/+O5form1E9/9/p8D+iyUqiKiLFfyWGqBhvYmuOpq0djWDL1BjaWleaQTEYnrIak7PrKA1OxNcGZkduk6rNq4DvvvuUtK7iOjQzj4wZui+1jTsxF/9sd/gmI+hW9/+w+x+/ZbEUlHMTo3DkuNGUaHDjUON0LjYVw5ex2BcARGmwE0h/zyE1/G9FAQhw+dwrr1G1FGFsM3zkinXjpQwHe//5dYjAVw9uI5gGXAYFCufSaVQNM6O3rbunDijctIhnOw1iixen0fJkensbgcx+6HN+OBR+6T8Xrz1bcwdGIeDV1u6C1OtLa2iRB+bHgI5UIaDd4amWuuXpqRzt/NW7fAV+NDcGlFXO7jqQiWUsvQOBVYvWM1YvE4PPYGHHrrKOLXU9LQ0LzWgXWb+uCpr0MoyrilFFQqLUoFHbKpIpYmF0TjxeYO6lv5zDg9FrR010GpySEQXsCTT3wFS/MZnDj2GZTlFELBZfR0rMamDZtw/OQJ0SmtW71ZPNZeeP4A0n5g6+6duP+eB/D6K29KAgglKGQl2D3OOYxzJQ2kudHmQkvglUolpUmE5cFkKi1m3Fyk4rEIUCigxmJAJhyCVQ30NPvQ09kmoGJobAbLsTLSKh1i+bRYplB/xnBvr02LbZvXYXZ8DPFEWgLBi/RgMenErJpgw2c3o05nRjEagEpRgMepwqquJtx9224sjExhemoBGRhw5MJVpNixSSkJDYYTLLFSL1SWLN11a1YjHY0j5F9APhWF1aRCV1urAI6vfe0b0jg2NnYdI8PXoFYpYDGaRH4yNzeDvq4OMZ+mxvL0xQH0bNoFT8c6lKz1SMKMeJkJAWpoNZUyo0ZZho7m28WKvxWfXa6XVXJDAGM+LzXhqr6IgIp+eQQjPG8CcVal+MNx5DpJcMx1hdeFx82/qfqYVTVKnB+qGY3UQvI9tJUgaPPUeOU4qGGqZmey6a5qTMrvq2jJ0lI+m5yclu8hc0NgybGsGs1Wu0iJBwS03/REqwrwq92ZBPIbN28Sxq7OW39Tw1UBpqUi47ps0tTESY9sGT9HGg3KBShKZWTyOWRzRZSglAg6g9GEQj4nm0l2qDvtVtkwcA5migqzRpVanWinxe9SZ5Ax4HxJE+tQNIKTJyuNgtxE1dfX4cyZM6it9YgtVCabQnDFL8wUx5b/0QMwKcJ8lyRyUMv2wH33ShnfajKKtIvXZHx0QvRuBOfDIyNwuR1YvbpPXiOOGh4ekXGlNphg69ChQ7L+0dGA2ryqHQcnXbPBiHffeUc80Xhtqb3jGCo+OTFY5gVkjZM3CRdOucFuHgQfUPp+Vdt0ebDUYGUyDAn+LxnQ7373z2ExMe18QWrhH330gcRg/OG3/wBziwuSBSdRBckkGnyNkgMXDgRhUqsRX5nHxOgQguGAGLkuZiI4dOY49uzfh1FqFoansHbVOvzON38fwXAMhz4+LLX5fbftxeD1a2hsqHSIOD1uAQps/Wusrcf85DQmRiZkcOmQvW7jOtmhpxIxmRiDc/NQKopo62zC2MQoApEoGpqb5CEiIqdBbjUFnuaIvIm4MFrtNuk0IeLW64ywmm04f+Y8dGqtTBKMtFFDJcCM1LBap5YdKstQZXUJZQV/p5HSJIX3bS3NcLs9GBgcweVrV5Gidk9B1+4imlsb0dHZi6Iij4mpEbS0+tDR2Y5MtoxrV6bx2P1fQouzGUjnYDMp8dyzv8Q3nv5dsVAwWlw4cuoITl05jkQpjoIqj1Qmi9aWLmTSDABWY++u2xAJ+KV7VEAZSvj6176J5Zlp6UxktxbBJwEVx5WC/kyazQpamWi0ai0y8bSYbOaLlc4ZlkirP2Kcx6DzaFQmQE4GvHHZps8HXakpIZljUK00JEKr0qBYUKJY4g44Syt5GF1m9K7tlpxGlr/dthq0N3fh3n33Y/vWndAqdZiYnJZopPfffxc6RRn9m9Zi7MZVfHr8Y6zbsgHxdAYHXn9LxN4l2WFakCwkYXfaYDQYZCFeWVhBfIlpEFIhlrKtkpHy5UqsBoF1pTRRknuelDN/x/tC/HYIPkNREYYSRBOc8V86olutZiTTKSTTSQH2ap1SFr5UPIvG5gahtCXuQ1eZgAWkllBJAVAr4LBa4HQ5ZLfJ3dgdt++T11858Br0Vj3sDhvymTTmZ+ahUKlgYLu7Xo3QchDeNre07PsnQtiyfZv4p124ehYZxKDVAbl4ErFwUUTpcgFNgMIN+Fq9aOlqgNNhhkGngn92CeWcAg2udnHf12qssFid2HnrTrR1tKKjqR3xdAwnTn4q53Dl8gCMOgMaG+rx0ou/RX2dD8VyDoNTN/CNb38Dl4YvySau3dcGm96CF184IM+Umt1+Dg+Gzkxg7213Sz7pL37170jll9Hk88FSssJT0wCFUYX61mZ86YmnMHB9GH/6P/4CmcgKHvjW7cgmE/jw+TPiVN/e14z65jqcP39e2KqHnroHh48fRj6Vx/zUEtR5hhZHUVNfi61bt0qSAe/zVw+8gNV9fZgcnkQwkoaxRoW+1avgNnpw8ewluAw2FPhc+mehsAGtq7zo6O2EWW3Eq89+CJNRJWxxx6pW2XiNjk9UIlUSWdmU+ZdCCAUiaK5rQyQYFl+rTD4j14Si9b617VgKziAYXcHjjz+B0WE/Pnr/EwnLZuIIS91tbV1o6ehELBEXMEWXeSYzWAxOdLevh1FNPei42BQxtSIWDcOo1UjeIk1P09m8lODIHFGcTzNffo6EXSfT8NS6kUjTe0tSKGEz6qAtsJknD6OqDF+tG2v7ejEwPI7hqRXECiXkNIrKpqBUFr++dp8Nvc0NyCVCSMaSmF2MoawzIpyv6FLdFju0Jd52aolbKlPHZlahyWdHb3sTulvbMDoyAX88gzffP4WSFnA4a6Ch51+WzQUKJOKUL7AhQQuTQQN1MYdEJAStBvjmN59GMBrDUjCGO+/eD+4bw8w7Rg6xaAjJZMU7iuyO1e7Ay6+8jYLSiNbV/Vi7Yx/iJSNCebKwdhhtLoxOjAuLQ49BAjsyVdVQbBGXKBSy8FKbRPARCAUFHFWF5MtLfpkDWbLkQrziXxIAVTVEJSiqBnhXnfT5L4ET/61mTFLMLvNSuaI34/eJC36hAh6qGZX8Dr6PLBmzLEm2VDy5Kka03KRK49bNSCbpKFep5P9XtWF8fzXPkQCD5VdihGpYOf+eAKSzu0vKfzqdVjao0k1ZzMv79NpKEDsxgNloFLPpYonNDhVWbykQRiLJ+79iPUEWTEK6UZa5MRoJCSFUKivga2zC7MIi6rw+0Y2zwsCOfOnCVCpFIsU1h2POOYVrzY2RIcEwen2FVGD1g5oYd40T2Tz1imXMLyyJ1IT3QqUcbMHS4jxWlpaxZdMGvP/eB2LgvXrdWmSoFc6kUeNxCbijhKvSDVvR3LEBo1KaLEhjHTvD/+iP/ujzUnBDQ63MA2wAPHv6jBwv1xCumYq//ruflp9//nl86UtfkswrlqKEKSONplAIqGlpbZIBpXCuQp/mPm/t5UUnw5SIRbHiXxZK89yFsyiUC2LYWDXDq8YkeNy1go7NeiMcFisGrlzC62+8IgvkV373aQQzEfz1j/4W6VIet99+O6YGRxFaCYJ/9+BDDyOUjOPAgQOor/Vi09r16OvsQ3trB/Rmk5w4yztzU5OIB8KYp7NuPo+f/vxnaOtqk/ML+gN488BrqHU4kUsl0bu6GyshPxZDAaQKOYTjFXDG3QWjkvg9LEUxk5E5lB1dnRi4cQP1rU1Ys2oNLp26gGQoDieDS+MplHMluG0uGTcuvOx+UjJXUllAfZsPRocRBUVBzHXZWcmdXo27Fh0dXWhuahA35DOnTkrcEDtZWCluaKlHbZ0T8/55yY8kG+JwNSKwEEMhkMWTX3gMycgKnvvFz/HNr30Tf/SdP8ZLr7+Of/jXf4DSpoDSrJAFZMuWrVjbtwHBRQocZzA1PiXX+/Pg11SF9UrEIpIDR1au6aYr89mz5+UBoP1JPBoTmp6CbJ1SU6HLCwwQ11V2eVnu8FTw1XoxPTlVMS/kLtHtRjQelxueIL2pqx59m1pxbfAqhq/PosCOPQID5twZTchlbyIFHVWqStTUuvHwF74o95jXW4enHnsayoxWWKHJ2Rk4axxobKjD0sIUzp87gdffOoD23k7klGWcvXQVao0WAb8fwaUlAQuz03Noaq+TSfDKpStYGKYWoPJDhkyvNYpZJXe9nKAkAkOhkAefmxYeKicOTjp8mGKRSEVwq1IjI+dIIW0FZPX09WB+cU5e5yIokVlGepFVmLhUnjFFWXktm8mjkC2L1o9lcZbpaz120XYymobB7vW+FhgsVpy5cA7eeg9qHDZMjI4gmSqjhb5trS24MX5DBrTJ14LrF24gk6AtqFLKmnvu3IK0IgaYyoglokiE0wgshxAJx5FMFCr6RY57DdC7uhltTY3CdtMglBOow10nHZX5TA4euxs7Nt6CloZmdLT0wuZw4Z333saRY0dlwuRzlI5GMTQ8IAw0LSHW3bJFjJFDiRVZSD/54Ag2r98sDO3UjSmos3ps3rQDJZ0aHx39EOH4Cpp89eip60FrUyfG5uZwzwMPYMumzbJ5+oPv/DdMLgzgS9/Yi8sXT+PioVkJHdiyYxMWlhcRDIewZnMvQrkFJHIR7N52K+YnlzFwfhpqlQ7d69pgtZmwPB2QeeLtg+8I+7k8tSxpEOY6PTZu3oDARBBnjl6BpqyGwWoELEXAXIKnxY6NWzZgiY1C0wu4ZdM2NDa1IJJO4qOjH0sJ5b4778fB1z7EykwALc2NsFvsCITi4sZPJt1o1CGVjsDiMuD+L+zDx0feF93aw194DLNTURz66FOkEzG4nVa01LdBpzVJrNOadatlo9HY4JVKgaKoxqqeTShm1MgmSnj3jfdgMeiFHbx8/hwUbBwxmOU5ZZl7y9Z+SXugFoyMmegfa2pEl+MPBSs+cfTDYpnfZUcxnUAqkhXT2bV9bQIIJmcDmFkJoWxUI14oIJWmmFsFl1GDllonbFqCtBJGxpaRpDTAwVIR2bEcUuEkstkCmpn3SyuOcgYerwUGixa+9ibUN7fgwKtvYerGDKwqPRxGeu7psLAwD6V4n2lv6lULsBr1sFl00CtL0kjQ1tEpneKO2lrRuFrNekQ4j9aY5H2BSBzZXAGuGi+uXRvFgj+KuqZe1LWugbWuBcmiAVmlDnqLS/KGqWO22a0CJlhJINggMKt0+JVFm801kg1JnBu4Plbc4m8y54qKFo5jRmCUy1f0rBTWExxWY5T4O4IKltn4uVUz1oqtBqUaFdG/VCg0ms87CJl7TPDCOYnzCgEhS2hVX7JQOCDzGwEMGZ1cOi9gj99DoFcN7JbSok4n81XVXJbzOAEZj4XAhUwX5wQSDNRlVcEhv5tzdMVyokLIkJ3lmFH/RaDkcrBblg0SCtmwslo0PTOLZIobXjJqNiGKFEUCT86JKZRLChhMRgTDUWRuRkQRlxDQXL12TY6BjJ5ETJR60YkAACAASURBVEUjcp56g07iDWmTIwk9Bu1N7zQdXA4HZmZnEPAHhbBwON2oqamVTTd1hrTDCPiXsTA3LxnSnPstdockFHz04Sdou+luIM0I/srawRLkkSNHZY1kpYzH8oMf/AD79++XMevr6boZw9QEDRs+9CYBiTzH5557TjzfFP/wb78ps/WWF0R0RNOTlYyoTMX8k+iSJypCQ0VJPKYIftgpwQvL14h0KVDm61yEFhaZvk5Ni1NeY/i45Gqp1KLb8dXViT9HOBiUOm17V5ssAHnkoTEqcOTUUbx76H25aSjAp3/V+I1RYSboRbC8slgBTDV1WNe7CetWr0NTaxNeeeUllBgWmkygkMnIRMeuCZYNZ+ZmYXe4ZDcZDoTQ3dou9e1UOoFQLIB4Pg+FUSPxPKGQH1arA6VMBnVON7KJhLAW1Fow2mbGvyA+aTRjvPjJOckwlInOaEIyGJO6PoFOHgVxaafBHO0BKqs9xWIVuwBaZ9f4fJJVyTIg/b82r18ngnP/8jJOn/pMHlTW/3PFDOwu680bOI7a2mY8eN+jeOKBJ6Xc9utn/wMT42PCTrDL1R8N49MznwLGMsraEkqqorB6VoMdUX8MyrwKS/TRsZOxUmFhdl5E1lQC13i9ov3j+XDHwt0NS2O8+cqJEjwNHhGwEqwu0KhUzc6nGjEZjsUSwoxyJxiOBBEJRqAio8TuUb2uEhfC2r1eD5PdgKbeOjS3N3F/hoA/IqCA8RqFXBGpZFqy0SRzzR8UsXlzbxNa2lrgrnWjr60HW3u2wKy2YG56QTpX9t15B9q62zA6PYDv/833hIG1OJyw19RCqzcjFIpKGZA6RsbgRGIhAcg+b4PoyMaHJrAyH4BRY0AxX4RawV2eQbopq7tOod5RlHPhg85r7av3ymJG3SS7lPnA8VnIMXPNpBWLAZZ1dUadaO/4WSyD5tKFSqh9MS73f1lRFlE2W7ubfU3IJlPIJmNio9La2iw5qTMLy9IJzBilYIIht3qs7urE4uyM3C/MLmSHIwX/nW2tMOpsOHPkHDJJno8aOpMKqVIcrhY9bC0Oael36KxwmpzCwFEzx6zA2ZV5BCLhygSXAOwetTDTdIr3+BrR3dULq86CK2fOYfrGCEppoM5NHZkWnnoXTDYrSlDBZXfBoFbA5XDi+Kef4uBHH8Fgs2H1xjVQmAtobmuAf24ZJqUO6zr68M6Bt3Hb9jvQv3UXIoUcJhdm8dZ776B/42Y8dvcT0KqMUKgNMn7smB0YHsJXnnoKCmMa9z++Bdcun4FbV4fhgUnctu8OvPz8G/D1eZEqRBFJpuFt0GH9qg24en4QubhGJkua4165egFjV+dYPUdNqwf13iZMD8wiGguicXUN1q9fh09eO4zIYg5sMqRG09Fihd6pga/djda2eqQiUXhdHrHlmZiYw5EzZ1HSAP1b16HeXY+l0TDKGUjjDMGkbNrVjGYzS+yQQp0TMLL7tlvwzodvIFuI44uPPYloCLh47gqCgUUUM3ncsfdu+LzNSKdKwpR9/MlB1DfUYtvWfvFI06mNwpqt6lyHQx8cxvtvHZQNJkEZNTq0lOF8ylilLz7+GA689DJK+RxM1J2mEhULhWRCpiweXyGbEW+9Vp8PcQrYE2wMUkFdZDelBSqNEf5oFIFkRjzAoDGIJVGN3QyvTQ+7vgiv04mZmSWEk2mYPR553l06F/yM0yly08O4pjz6t66S8Xr3k3ewkohj646deOOVE1BmgA4HsK6tA/EQo/DyIjGhV1g0QrF6DlqdQoAXG6yeeOIJmS8/Pf4pWjqbMHxjEG3NTdL9rtVU9M/pXBEFqCXfMsrNCE2WrV7ozTVIFtRQ6a1I5krQGMzweCvPOC0aWP5jeUxKmDejizhWOl2ljElwxGif/y+ayFYxdTWZZJ3l/MlGOiE5ijkhL8T/c2amwijdNCzl62RQSGrwdTJS1WYAMSB1OgR0VcEbqzdVo9iqPQPXUc4LYnCbq/iG8bik7KvWfx7XRLBUTSWo2kNU5zgyZFzDeV9wc83PJMCpcTnR2OhFJJKszGPpSiensGQ3y7TSEUpZR6mEWCQkuIFrh8FkgE6vwuLyMpRqHaKRmOipSQxo1TrRXSfjFcaL2t6Kq75JDNBr63wilKekipulbJaWGNNSflxcvmlN094qOuhLly/I8fp8XjTWN0jzC8mOeDwjnxmORaHTVxrUmDCxHCCoVcPtcIqk59inR9G/abNcq6tXr0tDQCxKU2c2cZnlPiBO4hh5vT45f4JKjj+vDQE3r6Ewsi6HvI9zOUFvfV0l6J0AkVYc1P8pjp4eKUuwJyA33MXLl+TCs/7JAyZtyUHhRWQHRDTKwM2EeAURyLH0NTQ0AJVSKRMkkXUg5JeDpREq2SD+hEKVrC+WxDhQLBlJDBIF/akY4jn6jyVQV+sUN/v/+NXPhbaMBEP4l7//eylHPvPMMzC6XVKKLKYyuH7huux2d2zbjenZKUTCfrhrHHA5mU+ZwdVrV+Ri0CU4mU5jadmPupp6eFw16N+wBcUC3YKvIZIMo6zToqW7HRNzc3B7XMhl8jj7/zL1HWBylee57/TeZ3Zne9FW9VUXRRKS6MU0Y8AtBpM4jkscx4mdcu0bO9eOU5zkXgeH4BYbsIEgEMUgISGBhAoSKiuttL3PzM7uTu/1Pu93NCR6Hj2g3ZkzZ875z/9///u95dgx2HVGafFR3u2t98Hh8yCwFIajziXS79mrk8hH2KrSSgHDdhW5T4Sts/kSWnqaYPPaxZ8qnk8ino6inK3AVG+U4qCaLcOkMiMWTSvkcq0a3b2d2LZtG7p6+3D99t3wuX34zXPP4V9+9A9IRJfR2uiHXmXAV7/yp/js576EZD6DF55/Fq/tf1mu9+133o6FSBgvvf5fCEXnUQAdrBUiucdWJ6ow5BUX7kw5j7rGevFTM5OAn8zI4AnOzSOXTkuAe1tLi1im8GEaHhpGNBSB0+eW+8iHjC1Ywr8j4+NQqVXCj2FRxnbIclhRzmjVJL4CPp8DFptVeGPL8QjiS2n4e11oaG+A1qKDv6UBLpEQuwRhTkXTmJ+ex8JcCFmqyEo5lDVlWGx64bls6ulDk6MJF967ir177oarvgH7D72B5VIYqWIU0Qjz0KzIJqpwOf1IZgvCizPo1ehob0ShnMXJ948hPBZDY1c9rt98AyKLUVw4ewHJSBJmg1UeRoo0OCnW2hMc0/w3nwVOctzYcOwzsqz2Ov6XimKz2SQtb3LIqLRkzBKfBR6XliPhpTDUxioy3PjkAX+PH11tXZibnBW39+2bN2ExOA+9SY/h8VGJwtGaLOKQXigrJpLrV/Xh6KFD8qAvR6PyWV6/W+6hRqVDZC4Op80rxsUMvq8ai+L5Ze8wiYIoFY0jHAoiHVZUluYWwNXghN5iFzUw804jwQWMDU2gFAHMLpWEnZNzmEvE4DBqMT8VgLpsg9FqQ7QQRkWrRiSZFyVzZ0eLIJ8+N80ULVIwJrNpTIZm0bGiA7pqFdtWr0UhuIxjbx1Cf99aTAcXMLkcQbqkwhe+8EeCwhXSZVSLOuSSBWxYvxE2q11SOL709a9hcOw0jK6UCEpuvu4OnDt7HgaLTvIk+XlcNHQGHcKhJUQXEiinK6Iy7Rvoww23bcILLzyH+FQZdS026HxmeNx1uPj6oGygdn18M6xmI17/5Xswq/XIppifWwacQNPaFrjrWLgXsba7C6GZEI4dGZSAb3InV25bi5Y2hxRF0xcWMX01gJtuvAmvv/46cmxJZ2mAaYLBwgclh3UbV2H12pX4yU9/CpsTePiTn4RR58Phg0cRCsyjr6sXLrsP7xw8hl3X3QJ1VQenxyZRYucufogv/tEXlAm/sUWig4honv/gsqBjpFVcPH8G3StaRfV8332PilhldmIKL77wPELzc4LY0w+Ri5R4JGo1Qkh22G1ip8JWkg5qWI162M20cWEKhR5qzgeFFNQGE0pVvcy3PdxwlZKwarPwOWzSsjdZbChW1ZiZDkJbNIo1Ds2iS7oKIuk8dDagb3UbUuScGmxi0RGcDeHGDVvg0umQWpiHS1dGNBwUnmCpCJjYjs0VkCsXYbE70dWzDgObNgtCkkouIpmYw+z0BNQqHRqam2QzptJpYXI4oTZY4fQ0wudvQaZIdYYZ6VwZao1JjGEjkZg841zULVazCLc4x3FM8XkiaiOkeYMBNptdKXavIU10lFcKM0WBnc7k5JoqvDCDFFiM/qtlJbIYY5elFsjNY/5PXyvO2TWyPQskcv6EHmKziUiDx+FreFy+l6/h5/L8+W8em8VCzezWYlI8IPk7Fgs8Nucyvp/qxZoqU7Gw0HwU+6SgqW7YrRbhkWvUigCB8X18TyyhRCHVope4VgjileFGO30tcUDpMCxFlY1kNpOToo6F0ezMjByvv6dXOgbnP/xQRAT8fv2rVokKntxkru/c/BNFY2vWoDehXC2JEeuqVf2inGxoqEdoPgD2NrgxpDCR14v36OrYuPiDxpNMSzHAYlW+p2JQqxMTen4+QQVeG9JHWGyPDI/jyJF35Bjkgt58y23ia8brxve5XG4ptk6ePCHv2751m9xTg05R1XL80Mt19br16F/Zj3KpjKNHj0rxpnrupSNVVsCE2ljVkRNUgzp5QyXU81oYKgeM4uWheIvwwwjTsXizWhSyHYnJvBHkIbCiJUeLigkibKwGaXwqA1atRyypiAlKmhKqBhWy5TTee+dtDF45j1QhA7VWhZnpSQysWoNvfeVPhRfy1pEjeOyxx4TQuRxawr4XX0dnZxf23rwLP/qnHyIcDqKpuQ4mM/2sltHc2iTozfqBzTh75kOUClUsBZdkJ8X2XKGYhdVlg95qxukL50RtNLBpI95754jkwhXTWWQScUHmcgw31QIOnwMD2zbh2NFjKMbysBqN8n3Zcmpo8Ao3hAqhWIbmghXYvTa4/XWoa/DCYKFNoyJzjiwtIbEUQWQsISiQzetEliHgBi38zfVo7+jCt//6B+jtXItX9+/H+dOnoS7mEF8MYm58FJ989LPYc9f9+PXzL+Ly0BD23LIHTp8LVqcFJ868j//8zS+gM2tQUSm+LETwGB5flvB3xSSQBXRoUYnl+PIX/wgnjr8vKJ3VYke5VBJkcyEYxJZNW1EulHHy5ElkuRtmVBR3hZVrsSCVMqbHp5jnIg7iPV3dkqjA7E2aoylRIU6FcKqCPLQ5IcUr6GH3pg4xoo0XokgUkjI4Kc9v9jWiwdsEi9aEwNQ0rl4ZRCK5DK2ugs7WRpTiUazvGYDL0Ibp6QjOXhpBUa9GwZhDfYsbKnUFU6OT0upVwwSH3QtvvR8GElhUZTQ31SOfSWP4yoi0MzVQuHZmvRlvv3VIEDsqT/lg1naPNc8gPgu8j9xxc+dLKF5eowFymTx89R6ZxKjuIl+TGwO2tDmZ1zgb2qoKWoMGRVUR2VJeRCl8rrizXJpfwM4t16OjqQXLi2GcOH0CqWwGFWaHWm0ixW9obpPJmBL9eExZPOj3xmWOxJvGJi/mZ+eQXMxAw/D5sgp2tw1FTQp6tnnsNrQzQzGZQjSygPmFebR316GRrUVKweOMWQMKmQK8did8NicKyYwoM9f1r0E1n8fc1DiCc5O4bvtO7NxxH5ZiERx471VMBiagMVmxZ+9eEdQ88+wvkc+w7Q0YbYDdbYfZbhOndoNGh966evQ6PXBpjDh7bhAjcwGo3B5cv+cWrOjsQ72nFSaDG5l4Efl4TtqlK9o6UaSL/cIMXjv0Al5842fQG6sw6ewyYcdSizhzdkjyPQ0mHSwGJ5bmoqjE2X7Sij/Edbdeh5ZuL377q/2CCLav9EPl00rxPvLOOAwOHR78/B2S5XvurVEYoReEqkLU26dG70AX3B4LTrz9ARwWIB74H0pVrQbuFY24cXcfzBo9jv/uPO7a+yDuufM+aYP87+99h6Z1UGuqyBdSqKjz2HvHDomFeua556E2Ao9++kE0+Xvw+v43MDc1jZt334bg3DKGmNPo7sCpEx/iS1/+ssw7TGkoVfOo83vFl5DCmlKOkV5WQdo4Ru66/TZUq1n87Gc/x6cefgx2mwvVYhk/+se/RyIeg06t8MuinL81bAGZoEFVEMVUMiFzvpnmnOoKnGaDbOa4NnBcW2wmLC3HJBapsbkV0dgiMskoWhr1MGirUBdVWNndj5nxaVEUF8p6mKhqzySRLKehdhtg89mhNeqEy7q2czXef/cUDBoLfC4nutoaEJ4axoYOP8yoILIURTiwjGgkAxXVn2ogliviiS/8OXrXrBPF4IkTh7BlUy+GBi+CMbR9q9ZhZGYSJJ2ZLA5ojGZoDFaEo0lkCyqodEZEI4rRKRXY3Gjp6TZgp8eX0n50ON2CdNJ5nn9oii6v1ypRRlz3RB2pNwqoQVSXcyANlwl4EBGhL5WsrSbF7JXFF+cWgiQ1gj/nFyIoNUNYfjYLCv6ei7z1WleG804NAWNxxfmT58ONIRE6FmH8fc1igxtvscQoKogWO178U1NhsgXKc+Nx+F8CMARoxKU/l5NN5qrV/eK76fN5BeHi+WvICy6XpTPF8cJ1hYUUkSO+j+sF/zicbNlOo6pSyfXh9+Y6rfiwuSTo3GmzSxFFpOl7f/M30oG59957RVhFGw4WPeTEkX7C78n5tYYk8lpLgk2KAFJQ6CjkHbKN2tjYIN+XIkaHy41QOIzpmXl09/XCZnd+xJWzWi24MnQZ8UhUijt+v9aWdhGdMSGA94LpL6Qcbdm8TcAGWoqwaCe9RqFupeVe++vqFTGC3SpFNLsbBFB+8Hd/jz/75p/L+Qs4VqlC9f65qSoXjFr1LREYHGTXDNdofidKy2JRbp7RoLQiFXdcSj+JGOSRuJYqTwIkSXccAKx+2W7hgKnlPxVzSv+0WixJAaelf5G2hKnlOUwHpvDO22+hvoHy5yiW4lFUCmWko0n81de+hZXdfcgWlQfx8plzQjhndBMtN06dPIZcNo7FxSBKKIqVRFNLEy5eviQPSXvbCuQzRcxOzaNSUqFSqMr3KFZzYrLavqJTisThkTEFLq0APR0rhBhOd3k+gFxs+fDV+X3QW0wYGx6jnbMgZHLDVVVpWRarVbjr7dCa9VhMRlHf2CDHV5CVDPL5ghS7hLINTrbUIvDZ6xAOLGApMIdsOol0OoG1a9dj09YdeOLxL8Nu9EJVLKOSSeLCqXfw93/7F3DbHfA392HdwPXo6O2Gye1A1ajGZHASP3n6x4hn6RtjhFpTkV0QCwUGtHPHbDY5BB6mMzonv1r2FwsxktXzWWYrGiWsnEUai5OeFT0IzAWxuLCoZN2JVbBGJgm2TFd0d2FkdBRnzp6WQR9ZWkRkefmjzDCSLNnCo0qNgb6Ez7RVNWxOK7QuNYqGPDbt3gBvuw9ldVnJ6axoMHxpBNp8Fc2eOphRlVxGi16NW3fvgNdqgtFgwanzMzjx4TC0RhcYpR2JhmFzWGC06BXJcVGFRDSNTDwHf0MTYrQzySRlt9/c6IfJYMYHJz+QxAG33YVV/avhtjlw+O3Dgg677A65fyxEudPU0p08L8ZxMtaptmEbQhBlrVpa9WzTCnHzmn8fx460Jgp5UXGJ3x8J0TqVLPAGqxGRZEzani6bFZlYAj67B353nQhJqioNEpkEgpFFVI2A2c7oJJNw0Kj+pfcTBTixdAwuvx3TwVHUNduEKzVyJYhKBlJ8dPR2oKLPC3JbuRaDQ16eTqNGuZCGUa+QvQ1mi5htlqtqROIJZFNJ5JJxmLV6WNUW6NlmzVfQ1tCEsdlp6EwefOOb/4zleAwvvfZznLt4HF6/B+0rmmBxGnB28Cx7YeLsHQ2URfXa1d8hPNAr50dgrwD3bBrA7s1b8eaBo4jkS1h14424ODaOdDqDhx/6HNb172SON9KRGJxms2S3Gm1GzEUC+Mcn/w+uzLyPdCEqCkci93OhaUEO6xu9aG3swtJcAhePDUFdNKKSJTRdxvrta7Bu60r88t+fg6oolEas3N0lvNqZ80HceMN29G3txGv7X0Vhtow6RxMKpSrUNi0WsYj2vhZJWTh3+AIkAVsNOCxapItEf0xwNNhx3Y5ueBxW6HMurO7bijpfk3B/fvTPP0Q0xpy8DLSGCrSmIu594C5E40m8vP8oNCbgkUdvR0d7H7777R+ht6cFd99xL/7z6WehLZvQ3dgPs8GJgQ2bYHfZcfz4MSwnwygJL8uj5Pmt2QCnwyeCBnKIWKz+7fe+g0cffhh93auh4i6pUsVL//UC5ian4fV58MHJE4KEkOPIOYvFiBhghhflmEQ0aCHBOZcbBh6TTf14dBGNDc3I5ygb0mBqbgZWO73zCrCZgO7GdtSTSzcxjxjzCqHCEpWDOo2YUZvqbKjoVIIIdja3o9laj/OnLqBQVom1UUtbncQxuSpZCUk3qyFijEQsj8WlKCpqDUpaE6zeTjz8mc+js6cPVVUZofAkPjw/iBW9G+BubEMeamiJ+i1HRM1nc3owEwojlS2gvkkh4RMR1KMCg1YlAgnyphn3xRYZVBpBOQlIcF3MXjNgrVQUrpfd4ZJ1hB0BXj9yyKhWnA8EZNHnos6ijGthkPMZ3e2vcW15fbm+ErGqtQAJmPBn/Dxea85p4geWVYj8woyhE75e6WgIUHItGoh+Y3yeOSdzPuLvOfYU8V1G3se5g2R1/uH/8/dcE/g5NUufWk4mC0huBO0OK5xWFmJq2BxOAXX4PWs5kLyGPB+eN78fj0V+lxSBXsVBf2ZOEQcyEpDUIhZavA6yBl9TaUoRTKQ+siQFDVMTeNzwwiJsrjr4G5s+yrbkZwkfkgivuiok/dnZGaEqEVmjAp9rNc+xucEvnDOO61B4Wd5HvzQCGCyoJkbHYLdZsGEdrUSqmJ8PYnDwslwvGvZSmEeRE/3nWChSrcyff+c738GNO3dIbBPXRl7HWlGqUVWVDXm5KCk+i9EYAqGgHIPrC2lSqg+vhKo1+3/eiFouVw0CLeSLis9IqaRIZctlucD8N13olXimsvAHZEGqVhTJq1YjqACPyUmOJ8I/laISZUBOA1EhkxE4c+E0Lk9dxdjMGJYXAjBaTGJCmCH6VKwiHcug0VGHLQNbJbfQ6/aizuHCF77wBRhdFmmJ3HrHHkxPjqJzRZuYcnZ0t0sVy88mtOl2emXyD8yG0b2iD9u33YA3D7wlWZ/kJtB1mN/pww/Pi4LE5/XCX9+ATDotg409fe7oazw68jhIANSWlMVZp1cLykGFpcFmRH1rPUanxoVIS6SQhRh5Y06HGzft3CPtQipTZ2Ih2Nx2PHDH3ZidnML+F16Cy2nHjp3X48DBgzCazWKGumXdLnQ3r0B8fh7f/daX4TImJNKkf+0ulNR2rNu2Hc+//gqG5yZQ5uRuZoRHWVRVNOGz0SFZZ5SBVSmrkSJhOxSCUa1Gvc8nrQ7e2zUrV4l8uFIgP7CC4FxAlInMyWT0Tm93Ly5fuiL3nfmC0xPTQuxu62jHI498QvhSHA8UY8QTUcwMj4mXlSh1DAYUSgy5j4o1hNZghFGlRyodg9ljgtlrgsGlwvU334BILiKO7yxsFoMLGL80jHgwDYcO6GmuR5PLies2bcbI0GVMzQcxEcvA2diBls6VWF5MYWpkQjhh7PuTf8aiijwGeolZLFbMBIJCDk7ForTEFaHF4sKS2B1wnKSTaaxbuxYLgSAiS8tYDC18ROrng68XVMAqrytemxQZRiwyeI3CoWNCA8ceCdPkmpBAynvA6l4QNnoC2ixipMtsWLVeB71JiwcevBenjr+LbDIJj80pmYRDg2NQa3RobGuC2qRGBmmxalkIxdBY34pGXwNKhQLiySyCy0FUDQUYnCrkqstYu67nmpijIpFOVJ4m8lGoDMqCazBZoFEbJYczn4nLM6wtV6HXWZBIMF/TywAdRCNhmDRl5OMJFKLCb8eatg4hx1aojG3uRmvHFkHwMpl5qLVZaAwV4UXBWIbGqEYqW0K+oEKpYBCF0sLiFJaCizj/3mV87t6HcdPqXkwNDiESy6K+owMvv3sYFydH5dnq792Ar//R9+C1N0BXJdBZgctsh8fnwZEPj+M7f/dnWEyPoL23TtzmmUFM02B/kx9qvUZc/XOLZQx/MAWkNFBV1LB6TbB7rHD77Rj84KpQPgmgrd2zStIo9BkTNgwMoGou4sAbbyEfqsBt5qYBWMwuSvu3a20PDCoTRs4No5qgOlEjiHyqkIe1rh6f/fwnsRQbQUtDPZyGRhx44z0Mj00LkhCYnxQD43KlKJzMzl43brltD468exKXLs3KWLrljo3Cr/vhD/4Zm9dvENXxu4dPIjC5AIfWg47WXuzZfTNKlSIuXh5ENp9BRV2QtjgDopmU0NHehd7efnR39ePIkaNiSL13924RULEo4xxBDukr+/bJ88CgeapjaUvw3rGjUkAQKaF1A8nl3JBt3bYZZ86eEtNpLqLhABXSGrisTjhtdZgPLAAGHeZCC2jtsVAQjCZ7HUxlFZrMNswGA7gSXURJCyHvE9UKJZclbcPl0eH6zVsRGprBYmBJ0LzWFe1iFO1zGOHVlqHLJ9HkccJEZGsxLcgLiwV3fTMqOic8TSuwfdceXLdrN5761S+EG7aifytSBbbfmR9cQe4amOD1NyFfLkkeb57kebUaU5OjqBRz6O5olRQNquSSKboTmGGxOa8pKsuKIapE9qih1xtEdU+UVQCOa0UZ222cM7khFc52JvNR0PjJU+9/xE/lWszf1xAmcpVqmz9+Ri3vkmspiy3yO1m8sQirOf0LMuV0fhRpVCPvKzxWxSOxBrxQFc0iiK8hcksnAx6LYheqNWsFGFtzNcUnkSAWLVQeEr0kH5JOJePjbLvS4scm50K0i4APxw2LGq6xkcUlaTfWkgq0Gj1GR8cFSaJlENub3Eyxxvj5z3+JHTftwvbtW+V9Q1cuiz8a/93YdsFAGQAAIABJREFUUC/2WPUtK9Da1onlpajSLnU6lE1ysaj8LeSUnFCLRdqfVH7yfNkqvOXmPbLRpJiNcyvvO4vcNw8ewNZNmxGLLqOhrl74ZS3NzaIYffLffoqBgY1yjxQ6hFLU8X6yJuD9unhpCMeOHcPH7rtXxgiv4eS44vvqdTvlWkxOjMFCMYfXh6vDw/Izm9WKI0eOQHV6cK5ag05r8QO13T9vbpPY/2cFvhMJbzgsFa+iLMkJGkb1if6a0oTcA0HC1Co5aemf0neqUlHIzUWFHM2AaiIFhXxC2oGZShbf+LM/gdtmxM179uDUBycxNMr4le3YOLAZL//2ZXgcXuzcuUe8WI4efVfMaVeu7cPFwQ/xtS99Uczm1qxdiZ5V3RifHkcgHBKjToF2KxqsX7MB2VQemRQ9mrSigJsLziK0wIw3j3inEQny++rk4SL6Ia7NWcWhOJmMS0uPN4SDhOQejYqxurS4K8Bb70EkHRGia+/aXtCwfiYwB4fbJXEezOPcsW0HnnjsD9DibxVF2Dsn38Oh9w5iKTSDTZs3iHlne2eHBKe/feQARkYvI5vI4I4bP4at/Vswduoc4vPD0BUn0dLegpHFMgyeNuy8/W7YG/z4o2/+MRYSIeQrSYQXZtFPQ71kCvl0XtqILAxc7jq4PXVCmpyZmMDw2StiCsqWyT133iMP09TYlEw+NLo9c/osqkWVtDja21cIRO12OGWSf3n/axJ5c/rMKdntDGzcgJn5GYyPDiOVSoj6MpXmYPXJdUwtJ6Gx62R8VFjA6PQwUxrvdSMQnEWpXMbq9V2oaEsw2nToXdMNvV6NS+fPS/i7Q2vE+u5+xINhtDa04tDB9zG7uIy61Z0oGfUwOnx088LgqWE0eprgr2uQVqfBrEIkuiADn4URWycMHSdXjLtFo9Ek18dht8NMnuTlq6LSIfGYE6T2GjmWljHcfJSJAKtUktBAZJgFOx9A7voy+bTYDjCViu9NZXJC3GeSAa8dYXpy9Yi8xqJhQVilDVKu4Evf+ApaWxrx06d/LLmPxUwedrMbRp0dM4EAFmPLaOlqgrPOKmN7dGQOq/rWoc5RpxST2QKSuTTmlqeRU8XQu7oJ3norkkT3qAozGFFUF1HVl2BzWpBapkpJhUSWZrUppJLLKFKIkATKWeD3H/sq9u65S1I5zpx4F/OTgygnUiguAjuvW42qVotoNgtbfR2WU3mJHrI57FjR4cfVYSIcOZTVJcCktP4pmPB5G2E3uUFYyttIMwQVbCUfKstFeNRGdDe1wm5y4KfP/ALT2TCqDh00dgOcjnq0OPrw8L2fVPg7RgdsOjcqjPWxG/CHX/89vP3Of2H1Vr/w2TweL1QVvcxZV0dn0NnRAFvJisBwCIsTSVkIctUs0gUW1mXh82l5T81abLp1QHiZy9NRUUIbXXrhcWaCOVTojm9QI6vJoGGNCysH1iA4ncT81SAMeQ2s9P9Kx1FUVZAqFeBtcKOny08GKfQVE86cuYRPPfa4tPt++fOnsBReRn0jo5yIsBslR/XkqUGMT00im0ti5Zp++Oub8cEHH4pqNB5J4tL5EfS0r4RFw+gZN9rbW5XNMMdULCG2UCygPjx35lpET1kWk9X96/Dkk0/hB9//BwmBzmWSgiCQz8qWVHQ5An+dV7hY5MMsLYfw1uuvS64sORaRcBRai17sgPpX9UlriWgDx305n4G2WpbA8kpBgyL5i6kE1CYNGjt8kkZfieehTeexsr4BweV5DCXSaGizol7vBEl4hUoZy6komrs7ZPEMTkyLAKSruR0zY+MIzgdhNQGre5rR6vchl0+gp6tLjMYtBhPS8QiamloQSxagNtmhttXB3tiOwdkF9G+8AWZ7I5bI362URF1H497W1nZBzfg3Ql9AFTsLEcQiS7BajGhuVDY8oWAYyXQOao0B2VxRukZN9R5RIRI95xpHnnENteLawbVV7H+utSUpoFP42Wp5LdEq3jcWGyx2qDhkAcQ1ixs3HpcoCosmHqfmb8YFXoK8XW4xTuX1J3jg8bhkvWbBxrWXRQI/g8diO2/NmnVybJ4rUSkW1OvWrZPP4SadY4b/rp1jjf/GYpfnxWKMXpv8jA0b16O/u51pdKJe5BrJrkKtxcpzrKUJ8FrzM7u7OuVcDh8+LK9jN4iKa861tGChUE86R/V1iMcTeOL3f1/ak4///hOSUBOJhPHgA/fhN889i0NHjmDv7ffirns+JuNduHUOu7z/woVBKQbJA+RcQd9IblBo7M57yxqGtJye9k75Tiu6erBmfQ8CwYRwPZm1SY6anRv46Uk5r7vuulvsLby+etx00x4phqmo57zPz6YxrGwKPD6xfWKxRhBGaVsreZ9syVLMQS4fry1rCSp6KUj89l9/GV/96rehOnp6tFrjh9XIgby5/ECppotKZU3hI28uiYJipileJjpBRsipITxHtIyqPVHFMBdHrVJifBisfC1vSjIc2foSX80ybHaSKhN48uknRaJ8x55diIZDeO2VlxFeXsLvPf4YXn/rIILzYdy89zbs2rUb0zNzeOoXvxAzRpIlFxcC8DkdSMYj4j7f3tkGi8sGk8sqA5Po0NjlSfz+449hdioglfnY2CR23bJbxAh0WmfgLnvH8YgSs8RdFHchWoNebjT5bfzu89OzIARJciuDggu5snwfxto0dzRjan5SOFNNPY3oX78aerNR8rfKZRXW9q3FZx75rBQT0cW4DOyKuoT3Tx/HCy89I35wq9eul6KsraMVc/OTePLJfxEF6JaVW/D1J76Cofc/QG+LF9nlYUwEpvHcm6ew++5H8OjjX4Tb34z/+8y/47l9v5Z2QToVgdVoQSoSQ3AmiBI3E+LjAIm1aW1tE6WnQafDwbcOILeYl3goJc4JcHhcaPI3yaIUXYpJi28xsIDrbtwJn9uDbCaPQDggfkzPPvecRG49/vjjkl+5/+WXxMdlIRSAx+cW4jDtAbmL5GRltduEX2f12OWhqebKiISW0NPWhga/Fw6nGaMTl5EpxNHV24ZSmdylSezYugMWrRGJhYi07t46eArBaAwlQwWOxjrUd3RCo7cgupiFUW2BtkI5P6HsAmLxRfj8Phm7VNeqyhrMTc1jMcSWjAZtLa0iRFkIhWShrHFKRLlkUQisbFES5aOpYKGUFzNIYmJ8uOwuh0yM5DJyoubDTuLp9NSMuEXbWch294lTOrkQ5BUk4suiVm5rbUcml0EiGcHc/LSIUDrbW5CKJWHU29DdtRrBUBjToVlE4mG4m+xoa2/H0mIa93/sIcxOzEGrMiC8EIXZYcHMwjQW4jOwe1QolelFFhNCKxkdJW0ZanMVUJegqRQVt3e9WYoEtYEogQq5VAG5aBVf/cK3sfuG2/D+e8fwwfFDyMdnkAjMoBJjLJYeWbUOGqcD8UwWF69OwGJ3KDtWu1F8yRYiUVEYNq92Q2/WCq8xGU1i4lJIydi0A6u763HT2jtx08a9KEfykpgxPHgBY/Nj0DUbEciFEc5ExBsIcR0+9fFPw1Pvh1FrgcPoFjK4zmnB7MIo/u0n34bdrYPeZpbd8+ilSQjnWA1s29GD0FU+B1Xkl6rQwIAkCzLOV7mKbC41BY14v225fTMK1TyOvv6++NZ5/E6k41l5Rurq/ciVskgjjsbVbgxs3oT33r6A6FwK+oIaamYVakpobGuEp8EnyFU8GoZRq0E0tAyd0QJvcwsmZqfhtFtEySetHrMKa9a1Y/3GdTjw9klEYwk0tFDlpkVgPiS8pPvvfhBHDx/H5Ogs1vRugLpiloKKBtHz83No4CJsscFm9cBhc4lZ5jPP/Fq4LNu2bRFU8/y5Qdx26z2CXHC8yaY7nZFYIxYIXDC4AR0fvYpkKoozZ05LoDn/ELnY99I+qLVa4c/IhjWfQzKWRJlGyIaqoAvz0yEYDBasXLcO/QNrJI8zy0VOb4EqlUGj2SxJD8Y2hyzW1qwO0eAy3PV+LGfjcLT4sBxfhA1qrG7rwsTZy+LHyESWaoVWQQW4vA4RKfH9DosdPrtThJ8up1PsDZZSeQzNhlGxNWDzLfeiYnQjkanCanEgODWNyfFR9HT1yvegdVI0EUUiS56RHePjoyDyTR4T+dZTUzNCRM8XKoKSmUw2Ufs5LQbUeRWuLNe6aIQGwIwhVLoqvJ5EALlYi8lrRmlZ8pzZPSCpnesp3yucbpVKPo/vJZeMhRQRHy78nCfZuhQnA+GvaZErKJYYnKP4uRSKsRjhM01kiEgVizr+jEVYXZ1fNt3cqLCQ2LZlq2yYeewaZ5zrHIsWWl3VIp/4Xr6mJiZgYSZ5lw31WL2yE9l8VQowmmAT0eP51hSYYpOUTGFyahwuh1MQt6mpSXjdbowMj6LBXy+81/nZadkQ8hosRaK4cddOvLTvFZw5+yHuuPtOsYuILi9gdOQqHvr4g/iTP/kTrFm3ATfs3AWX3SUtZJ47fcd4bfkd+Pedd97B3t174Ha78P/+9V+xYcN6uXa//OUvRfnLwvV/fft/Y/O29Rgdm1eECpGotJVX9fXj9KkT+PDMmWvG+RZsv/46+OsbMTAwIEkDl8g7i8fRv3K13EMCDtwdMZubxWItqJ3oIAtQ5nTarTbxMfN5PMqmqVyRDQ7XYdX+A2erHCQ8eV5E5vLxovINHGiKC7r9I+6MxHBc45jx9+yr82a6nVQjUnKvqNREZXYt2JNoGlExiWhSKaoQIU6ztUibjGQEv/jFT/HpR+6HGWUMX/gQNoaiTk/A6LTjxddeRa5Ukty8T376s5gKzOOlt14X/xlVvoBYOCyRHPTFou8LPa1UBh0qOo08cAyHHR8awcZ1GxFbjqO9rROvvvkGevp6sXPPLkxNT2J5cRnjV0eQiafF90xyD/ldKmXFZNTKcOkspifGJXNL8V0hgV2j8MSKWUECKqUKGnsaUNfiV0j97CEbzaIW4QPR3dYt7uhzM3PCm1gMB2CxmeF0e/HB+TOIJWJobWuE3+8TgcGZE+/DUKnCZbHguo0bsOvGbWIEefzoYSzHSdb2weBsQFPrKlSMRlydHkGqlAK0GSwvL2B5YQl6lQ4m4suVCmKRZSwtpYAsRDlEhKyuzY86DwtR+shwp1wn/LPJsUkJemcgcjqRQVtrhyCJ4fAS1q9dL+b7VA41NRGyHcTFi+dw7/33S/t5//6XoTdoUS0VxRiTO7iG5gbYPS64vS7MBOaRRwH2JhJQVUBWBZ/ZhXIiB5/VgTa/D2Ojg0illpDJxbFydTc8Ph8Gz1/C3GwINqtbvINeefMYNBoDPDYH6hr8SJTyyOs0aF/VLzuWeYoPMnmEp2ekPVNgNp9GhaIa8p3721YhNEvewaxMEqHggkDVVKlx98gJghwLZprxNSzyrU6rFG+UUre0KORXGds6NbTkh1XY2o9/xKeoQIkoK5Qq+Nu/+R68dWw3pOUZe33/qzh1+oSgvFz4aGhMcYLFyAnYL22no++dwAMPPCTIyXwogOGJq0jFYthz116UK3rs2rkH8xPzOPbOcWzftgPzwRB0Vo0UtKOTFwXHNaiVXFLmuuktWrT21kNnqcJk04rQIl0EluPLSOQYv5JBKVtBPqnBN77wt7jvlgfwwbHj+NmTP0Kdo4i2BhdigRDmg0so27zwNrZjbGJW+JiUzFLoUagUUd9Wh4q5BLvfhs03bJGIJUrbee0Y31TI5JFJF3H5zBi+87Uf4IG9H4exaMZSMIDBc8fwzqk38f7E+8iY8tC7FGGKrWpEIV0AmfuymF0zjdSa7fDWu1FIL8rib7Jb5ZpStZ3JF9DU60JrcysunRiDKqWHTe3B+TM8X6qFSfin+WoReuigMqjRv7UPNo8VR149Bn8bUR6IwMWsUVRbvFYk+C+kJ3Hz7bfirf0nkEtUYKhokIzH4HQbsGr9Kjg8DmWnvBSHik7qyQhGJyegstihMhgUURANidkSNwGbt/WJuuyV/UcEaepbRZ7mFTH17l7Ri1t23Y7nfv0CLAzFLusRWcriy1/8MuKJJbx//D14XE5B0t47cgKbB7bh8cefwPe+9z1cf91WmWc4XomG+P3Nkk1ICgbbVqGFJYmmYXD8mtWrBT1z2M0YujKIyclRjI1cwa6bdmDTli2gZ+HL+1+BXmcQ2gJpDEScnQ4LBi+eEgucDz+4ApNRh+///T/AYDXjqZ/9Bzrb2/GxOz8GZHMopZfxwn/9Gr42r3AntdGSbP7C+QxSmjw6N61CaG4aq30NmDs3BE9ZD7NGB6NZj0q1AJNOhYWlBRgdLjg9HmRTWZj1RmxaMyAFDfk+iVwJ9V2rsX7nrfB2DeDC1SlodRQ6UUQTEBS8pbNVvK84B5EQLsalaiWEm21a8oSgYh5lSeYTGn1H4wn5L9eCRQrLqIYXnhjzd5dlLuAayPHJDT0X49rva2avLLZ4DCLHNUPY2ns4vjgeWIBxbeaCz3tU44gRgapFLlENmGJ8YVXhDXNDSKNYgir8LjwfxjrVyPCLtBYCMDc3j6NHjwgF6L/NUhUbB/6b50JkrNbhEt5cNvtRm5RIHMft+nVrpCis8dTooUjlfWB+Xoo2jlspINUQkd9nP/Vp3HnXHXjiiSdELHLo7YMiIvnFz3+KcDAotCHGgxWKJYxPz2DD5i0SyTc8OoahocsIhwIoFfPiR/nZRz+FS+cvSPH6xONPCF+PRVFbRye++93vCrLI68jC+Nvf/jYOHTqI4StX5brwnFavXYcLV0Zw8tQZrN+wEU/8wR+IgbDizu8UTiFpKE8//RRGhq9i164dsqk8deo0VnR24/rrr4ff55Y1gYXX4nIE86GgdKN6evsFEWtqbZM6iqgZ718qnhCXfxbDLHgpfuT6kohFpeBlopDqw6GFas0Ukyeay2c/Ihzy5yye+OVqLsE8EKtw3iAZTBq1Qio0K3ERRi3bmllBQ7j74DGIjkihVsxJRShtFJVauDbxNCHaGIq5JJrqnOhvb8T3//ovcfHkSXSv6JBFNpiIoXvNarDvf+N1N2J4egovHXpTOGdWlRbZaBQfu+VWvPjCC1Lw+Rr8mF0MidHs9u3XS17Vr57+BdqbW7Djhp2StXjgnUOYDczjrvvulvOn5cPw5SFcuXQFzY1NUsxx8E/NzognFRWR9KRhJU4FEm8Wyd6ZQh45xjWR3Ot2Yvv12zAdmMHo1Bga2ppRJFHUZERv/0pRlZw7c064S2xVaUk2rSjeMwaLHVOBOSxFwyI88NoduPmGG6EtlPHCL38Gu6GCm3Zux+Yt6/HOkWO4cmVaECGry4FMUQWV1oMb99yKlp42vHvqHcyExuD1sX+tEmFEYDYgweD1FCno6ZCcFq858f+iR6sB2Lh5szj3s8VGO4pT759CQ30LLEYzYpEk7BY7vG4f7rzzLug1Bvzmt89iNV3OfU68f/IEPjh+DAaHDRu3bEQwGJDCxKBToau3G50r2iXNgIUrzVcT2RTK2jKilShy5RzAHazOgnKiAJ/ZjmI0gqnhISHyt7c34LqtW6Xnf+L0OVweHUfvynXoX7sJz+17C6MjU/A7vEKunwrNw97gQdOqFWIh0UWuYDqHq+cGMT89A43OhM7uHiGjZ1I5+OlJpDdKNBJ3m5Ru06qFrWz64PAB3rFjB949chiBmRnoLBZBBrkTnJ6bQiqVRHNrCwp01A/Ss40qKGZ15qQNQpNLIgl8Vpg4wfbBmjVrcd32GwRif/75F2XyXtXbic2b10GrruI/f/FziQcxGkzYe9udGLoyIgafb719ENFUVCwlTp05IXJ9b30L/vRP/xw//od/ldiRO2+7T7ic0XQcqRxNFuNIJ6NSZJNTl8kl0dDmQ/+GDmgsJUTTi2INoFabkcxlkC/Fkc7EBBVKL+Wwsm077rjxLvQ2NuOl3/4M7x5+GS31LoQCC8iVVSg7fCipmeXqF+R7fmFcaYPmS0hlitj7wA1I5OPyTBBJpdKMvA6HzYLmhnaoS2YYq27Yql5s7N2Kras3wkI+z/Ql/Pg//wkfTJ9GQh1DCjlFfFAkX6sMj8+LTD4Dk0Gt+N9BBYfZhlIiLbSCWDyNVf0rUUrFMDxxCSo7DXzXYvx8AMVYFaq8HuPDs8Klo1ecKldFMVuGxWhErpyHq9kDd4NHzDJJ2A3MzCKyGJN5gsRwqgObO/0oIIo9t9yMN18/jsBMSNqfvIcGmw4Wm1HGu8fuBpJl2LR6rOxvglqvxmuHjmE5nYPKqIadMUcqmmhGcP2NawUpf+qpl9Hc2iqq1Zkzs5K0sOnGVehs6cHzz+yT0HuT3oEdN9yOO26/C2c/OAGHwyQeZFcvX0U2kcf83CIcVhcefPAhrFzZh5b2Jhw7cQSvv7EfV4YvCa81zbQCkxOtbe1YtWodVvavRpk0h1xWWrDkpYYX5nHi+LtCzqbnY637ceDA2/jqV78Kn9eP2ekAmpv9ePX159He0YLwwpJEOVXZnFbrcPy9Y3j00U9Ju4pIVyIVwuGDr6GrrU0U7l6TQxIT9r9zEFdmr8LXWo/k8iIqoQhWOOrgUVvQ29GBZCqGcj4Fk7aCpeVF8Z0zWRSHAJ3WjDWrNqGq0WOM1h59q9DUsxpqqxdZtQ1VDdHTJUQWFuEy2mU+MdjMiKXjUtwzj5VcZxYSXEBjbLlxYlczwscj6x45BxJLVYVw7qzk6urpOqCoNWvuBFxTRB1pt0nBUothovs7F1/+nnML1bGcF4hyEQFjAVFTSbKoqXldcV0j8lXzCOO/OW+kUllBvliUEbl5990j0gal8TrPhz/70Y9+JAUWiyXGMXG9CQSCUrAQsbr99tuleKsVDnwtvz/Pp2Zcy+/A8yWaw6KNyBlfw4KUfEPWA5J4QgFELodXXn4Zn/jEJ8SElUIy+n0RnZubmcZf/MVfCHJFvteJ40cRiy5JGgNrAqZOsEvV1d0LT30DHv3M56Swod0Ki9TfPvcsfvJvP5axqVOppFUepxUI03wAdPX2SnFaV68gqBRmsABmjcFrSY9Ubob3v7Yff/lX38ad930cZ86dRwMV7tEIWlraxNyWtz2dTori9sTxY3jzjddFqEFAYsu2rbCYrdIZfPnFF0XoQiTS7fVh49YtyObyaOtcgZf27cOePTeLrxmPyevOouz555/HfR+7V4qyffv2SRG9fu1qWX/GhkegGgvmq+IknM5ItceirCbJFQGARlFTsCoWLg1NUa+pCLngszXJ6B2TUckE4448X8jBYrMJtM0CgNLTmuSTixUHNP/ypJRiLwOUcxgeuoD+rlY8+7OnERwdE8KfzmlHXqNC97r1eOTRT6OQLIA2W2fGhvHUz/8dDr0Gn334ISQXojh86BDuv/9+HD1xHFcmJuDy1+GRRx4V5/qf/vgp+JxuPP65z0kv/9ylizh19gzu/8QDQtCLRxPizTU6PCaDgzeADwAtI+iCLIagOo1cHxadzIOjQ3S2mofRokDcbFe5PC5xrR+dmsCF8+ehs5skMshTXw+3zyuDl4OaaEFyOYpEaFHQg4aOVsRzOYRjEZSyRWxeOQB9oQRLrghbJYsbNvfihq0DuDx0Fc89vx+DQ8uweFywuY1YoCWCuQnf/bt/wsD2Tfjbf/wbHDz2OjRmLXRGm8imCSvz4dHqlP49Cy+zzoJSvijtj+B8QPhlZBaTGGy32LB39824eO4yJkbHYdCZRXX0r//0f2XXSJUIY4W4EHPc8F7/5KknuakUFVgstiQRIrfddiuGhi7hllt3463DBzE6OYp1AwPwNvhQ1RYQyy8gh5RE/NIPiA7HFo0WqfkwUoEg1ra2YaC3D23+FvFVevPQu5hdjEBjtqFn1XpEYwXMhcISuzEyOgKtwYCdu2+C3qjBe+8fha/RK20kQvjnP7wAs96BrtZ+DF+eRnQ5ga62DvGfYqHMYkvZbcblGnGSWQiFZRNBTxmOB/Eram6SiZlcGtpPGJlhmUoiuBhAXZ0bOr0GiUQUgdC8iCfoeM1nhxxFFvU0GNy27TocP3YS3V2r8MlHHoXTrkWlmMLhQ2/hnbcPwV/fgqsjE+jo6sfvff4xvPzqy3j7yGEwYoDRTOQ8LCxG8NCjnwMXx0IiKTE2Op0Re26+GfNLIRRRgEpNT6SoKGjZLtXo1dBZSijqYlhKBYU3WC6T9G4RyxOTqYoK3U1LBeQTBeQWyqi3+HD3TbuQWAxgcmJILFSqGju27NyNcCmHwyfeRylfwYreFvSspMBlFMOjIVFK19W7ZTIfOTMq7UqNB2jrakBHb4tMjhaNGxNXgrhxyx1o9jRjhdMDvaqIkfFL+P6/fR+BYlBUuXYfESpu+lwy0fZ0t4tJJDlUEltWIYplhCGrxbEDZ5GKi+MJ3GY1yqoK1C5g7cBWnDx0WVSoKrYYwfxCE0rpAkpJKmHVouhmUaazmWCwm6SFyS4APeMKNBfVAFYG0jf4JSUjk4uio6MdE5MziEZjsNqMggqzGEumE+IPuDQfR73BBqdBC4+L0Y0aXJ5agslTB63VgEwxK20sja6EdQOdssvet+8o3J4G6IwqESMVihk01PuFRzY1OovxK5Nw2evxxON/gsBMEKlkDKlkFIvhOVFSkrvS3NgKVPVC+yAqcHV0CN/74f/CldHzsDk14hX5+Ue+hGZ/F8wWO2Zng/jdWwcxMLABJhplGzTQaipSRJ05fQIkpNPTTvGGiklu4oP3fxyJSBJdnb1YN7AW+157FiPjQ+js6UVDYzNUVQ00VR2GLxJp2AutkYkmBbxxZB+mJ4fxqdsflHaj2qJHqpjGmTMnYdRVsDwzjXhwAdH5MCw6E5obWmEjh6vODbdRA202hmQ0JAIFqrS58Y2myvjU576OQLIAWkTXr+gFLA7oLU4shBOiDOR34vyaTlZRLFeRKmVRrBbEi7K/ewUWgyGJM6MDP3mgGzZuxcTUlKAgFIyQM00riMDcnGx+9EYLSuWqIDSitFaplPkwo3Crav5lXOP485oaT6cnk1Iq3YzBAAAgAElEQVQtzx/5eSyAxJy7Wv0okokFXs1PjG1IrpVcR1mscYGX42eLMicxQYXrbyDIAiQhPDNJD6lW8Yd/+IfYtWuXpPYsLZLyY0IymZIi7PSZ06K6JMGfiA3Pj/MeW9v/LehLfoTMPfvss0qkEgPAO5nmoERL1Vqy/H9ei/6+PkH4UvGYfAc68gtNym4T/txffuub0llLxZewdlUfzp35QDa2SiG5AYuRBIKhJXz/n/4F9Y1NrD4E/WNeZD6XxaXBcxKZ+OYbv5PvzxrmnnvuEaI+26O0PeL36u7pk/Nk8UNki6It5lBSxDAyPCbIb72/EXOBEJLpjNzr++67T0zlSeNgkfjuu0dx/fatUtQSseS4r6/zYzG8gKHz57FuzSocPnIEX/rKV3HuAoU2ORitVjQ0NaK+rkGuDR3WV65sx+D5Udns8/oygYDRjzx3j9MlReshti9PXJyr8uYxQkeQL24M1Or/JvNnlVBUXnxWwNKGKSg2FwxjpTqT72MlXWVlqqbygTEFPkTjlPeXEE/GPvJ4YlFGYrx4nWVzsiCSGjk5dhWDF8/h8NtvCC+ggXJiVOBrb4XZ7cbpcxfwx1//M1hUDAd3YSGXxjO//RUW5sbwmUc+geY6P370w3/ArbffgZdfew3pQhlPfPEL0jqkcdyvnv6ZGMpyEuFNZMr84OVLQvBj/396egLFfFYhBV+9Kq0jDiYOrMWFkEyKdK5n5S/BtuMTMFl06FnXh3wxh7HxUaFr8ca1dLZLWyRdyEBj1CK4GMRybAn5VAZOnwder08eRvYnfBYrotEIzl+6gtbuViFBZ6JZbOsZQL3ehBf/40l86yuflx32XHAGx0+dx9jUEvSGJoxOz6KoTSKWSiCV0eKOu+/HN/7qG3jj4Gt4+tf/jqXkErJpulSr0bdmnRBnp2cmsRRelDQCvdYIr80rthYkPVPWy91tcC4oiCaJ/DQ3jUfiYiNy5x1345Y9t4IQuMOmBMuy6KYlytjEOF588XkpyHnf5udnxeX+E5/4OP7jP57CQ48+iDcO/E5EANftuB7bd9wAu0uP6dAQwokQSiq1WJIEZ+egzebhUmlgKVWxpq0L7Q0tiEfSmJicxVQgDLPLA43VDGgMqHM34YV9LyNTVQKVGW3jdXtw7tRZtHQ0I5aNwOy2Y/sN1yOXKUBd0qN/xTrMjC1ix3U3YHh4SNAt5uhJG97thdloAa1g+B0p/Sfxk+Oe2Yg0fmWBLjJvq1kKr5rtRipN/xm9BN5ykuRmhK9VzAJVYjyokID1MinQN+ybX/9L3H7bLZidGcKhQ6/j0IE3YTCYoTc4MDIyA4vDjU8/9hn8+tlfin1DeGkBlQK9jRzweOuhMdmkQPz+d7+DfS89j/feew8NTQ3wNftRZeB4OiIoLwtoevdp9UC2mECytEC3PCHmqqCHAS7k0iweiyhkEtBXC6jSW1DrhqmiQVujXwrOK8NDyFV0WFouoaQzImuoIBQNw2Q1YdXqLsCQlmsyP5dCg79diMR1Ph/a/S2CAGsMOpTUeYTjC0IYDk6FYDV68Wd/+l34zU5cPPw7xEKzOH3hDJbLCSSseWiceimAqJDSqK3Ci7SbzDKH5PIMMDaIH1ksvARDzoCJoWVUcypoNSYYmJKgLcLosaKtowsXTo6ikq3CYjeI0jITIffQgGI8C4OG2aM5UcyZrBbkUBLOJ4UY5WxRQeH99YLMRRJ0Ao9Cr63KQkDPNV+9W+aIRDqGVJ5eVYo9gs1gglvjQjYSRku9WRBDh7cVx86eh62xDi6/T9COQjGNTVtXCi/v8KGzWLt+k/CWyClzOh1ipH399htRSBdx4cNBtDZ1wqz3IDATFp9I7thpROGv94rpptVqg9Fgxc6dN0mr7Jt/9S2cOnsMZVUahUoMvSt60elfg1033CbPtM3ukg0XMzHZBtNr1TCZtdKWnJocw/5XX8Kdd98hRRkXNM4XFMCwmN+98xYRCh05dhANLX70ruwX7uTVwavYtH4LdNBIUe2r8yOaieBff/qPsNvMyAdjkotqb6nDxeFBNDd4sLK9Ha8/+4LkW3IjSGPSVD4Pt8OOljoPjNUCDIUMGt0kUiveXlQih6NpGOztWLF2G8wNzcip9MhBi2yhBK1aJwU3xQgepw82ux9jUzMIRcKSlFIp5GHS6ZBgggr9I+NJ9PT0idca72F4iUiSDaUy28grREEoPKwCw9CVoorFTs28lc75yjOvABKKeSuDvyh6K8nmTzEopZG1SVrKXENrJq3SpbqmxOQayoWb6zALHq6tNaSM/oiJRBIWk0m6VuQ4cQ1jp6dmjXHo0CGZp0XwptbJukZiOTtB5Jlyw8r5jMcV9/1r3mZUYOp0inCBQd/kqxHFIkLIe8lnRbo8pCMJT5eb8ZiggCy0GxvdKOaIwFRE8MW1tKnBL36j69euQ3gxAK/TKmbF58+ewQ///gd44vHPY/XqtXjzrYPY98rr+PhDj4hCkVFYPFeieLyuXMtI2mdEJH/2wAMPyJrNlrP4oJrMIlyhcfjqNWswOTEhwjMxNc8oBTKvJ8+Jwhh2z/RGE9R6PYaHr6K/tw86dQVGvUZMmYm0sWBkp2jlytW4MjqK3zzzLKZGR/Gxu+/CwMZN+MlTT8FbV4c//trXEEvG8c1vfhOt7e14+BOPirk+laUdrc0yJv796afR2rkCO3fvQWtbG9783e+kmBRPz2NnJ6pSQEWj8uJaUjwXXFbNhF15w1jlSvFmpL2DIq0VEqBaMZNjKDIvBhEX3mTeIO7QOZjE38lkEtk3j8GLQeK3kN1aOxCPLGNmdhqXL9MYNII6r1c8bwgJOj1uyTZ78qmnsGPnTdiwZgB2l1vk5sGFeTz33E+xqr8LvT09kh3FkNKp6SB23rQXjY3N1/g+Kbz1xn5MTo7jhht2YEVnL4wGChPK0sbTmzRCBIcqj/MXzmBo+ApQ1cFmpekf59aKtHQ02gpMRq20APk9iQ6t27hJMhkvjwyKMzeLrkB4AR09XcInyxTIQTLD6VCyz+ZnQkjGsvB6WqSyP3nqKDL5GMqlLEKzIdTbGtFX341P3nIfwlevwqJKMI0ORy8cRyCVQdniR6Fshl5jl4ducPRDke6n0nkJhKUx7djUuBjV0tk4uLCI/FJGnMsNDWa0t7ZBp9FhdnYe8ell+Xnnqh7puR8/flweOqpBLly4IPeWrY9Pf/IzMrlf+PC8SP05wXOXR3sLnUUNvUmH3z77HA69fUAmcvr5VMoleVg3bhzApaFBbLtuOxLZpLy2q68LdQ11KJQzGBo/i1wlh7xaJUILdSaHytISNrS2wmexoae7F8vpPN45eQ6DoxPwt7QJD9FoNmBFVyfOnjwrqqjF+Szsfnp2lWA2M9GhImNOpdFi3fr1UhDxfu/edbMQw8nJ6ehsw4WLZxCPL8PtcGNkZByJWBJ9vSuxdtVaRJf5TCiGyRzbLK64OSFCxomHbYvwUlBECMLDKGWFl6Iz6q/FsJjk/UosSlF2qXywa4RaWjp85fE/lNb9z3/1b1hcnhPbEK3Ris6O9Uhl2aKJ4b6H7sPJM+/h4uAZtLW3oq21C6lEEUNXxkRl+PCnPoHFhRk0t9RhJjCO3x14FQNb16GIHLL5rPDo+LzW4lmI9EJDVXIJ7e2NMBnN0OscSCbyyKbSyDL3dG4G2kwW67t6UO9xY2x+Bu6GBozOB1GuWhCaTiCVpDCkDKOTzqxV2L1WlCoM5K2gt30tWho74XE4MR+YRjqbxGxgVjhtofASsrGcIihRA3/851/DirZuRKYnEb5wCnVmE1pWdOK1k0dwJR9E0lCFxWmXjQ79oqplFfLJKpp8bfA66vH2gYOoqvOolPOC+hroyJ6sIJcpSlvKaNbB4tDLNdh70y24eP6i8JcWZ5ZhLjtRTJXEN5HIGecoJctUj1QmCbVOLYHDXBDIL+L554jOJOJwepxSqHJBcrp80BmJdtH/SoOyKk+PellAmNyhLWiwND0Ll1kPDcpw2mw4c/ECkkw30XH+IcWTvmnMkDUjlSxIJifJ/USPN6wfUDbN1SoGL1yUBb6zvRt2oxNjw5PCd1NXtUJXuGXPXnn2Bi+el2Ju25ZNkroSDC/g0qWLMpbj8RiqJcCoswqCdd+9D4gB8ksv7cP6gY2SpkIBitGoxeClc2Kcy0WZrXMu3OSjTUyOiwqZ7usmo1UWq3A4JPyl5pY2aZkzSu+dQ4fhtFnF88lkMUjMTUmdw8UL51DNFySmLrC4ALVGg6bmBmwa2IIjb58WF3y22y02i2QIpzNxJpaLzY+uopM4Kxo728wWWMX0k1YVXljsPokhY/ySTm8SLidjeOj1Z7daZVNstTiRL5YwvxCSTXU6mRJxDkUOfM659vC/bPdJ9qeGhHzI+sjFnYUN170s+YqNSjg470+Nb80NB//NwqsWxUZAglYZ3ETwj6yFGr0UWlwvFSNqmps2yhr7Pw1hiX7x+eVayk0Yfy9qT6gFKeRaSn53zaG/Rkni/eK58VgsmATFS6clA5gdIxYx3IivWrVS5iUFgFFUoYpDvZJcIo4MWhXmZgPi/0XUn9eCNQLnQr6Gc5vNapb/J6JFeg+tIUZHR2TTz2vW2twsz8tvfvMb6RrU+7z43GOfRUNjI5559leCot17z8fgcjrEm6yUzcvmgq3bWCKF3rWrkCuVJeuaYgCX1YGJ8Sm5dhs2bJL6pFYE83OIMFIwSGujbddvk/PltWQRTHCF18LtdCKyGIfT6UFJo/huTo+NYEVLE6xWPQ4ceAMrertgt9rFsL6urhFFaFEslzF4/oy0YnN52nWrJJZuYNNaeOwavPrqG3hl/xt46MGHoYcWc2PDGBs8k/PWeRdzOnPL9pv2YnhsBr66BowMXxH3AokkHJqMScwSbzK/WM0fRfqydUpsEv/UBqHiS1ZVEtvFTNakFGkVxd2cRRhf67BZ5fe1go47B052vIFKhMOMkn+lU9qeoRDbOn6Mj4/hlf37xMjt4UceEnI337fvlf3Sn6UChjAryZZ6vQZzoUnZwTW3sLedxYn3P4DL6cPHH/wUYrG4cERK5YxYSxx8+3fYu/cW6LQWNNV3wm7zSvxTpVJEIDyBdHaJ0Y8YGhpCLJFFa0untPMYpaNCDovRAOLRZRCNpAWNwWASTgp9pmxuGyrqCnbedBO6+ntx/OQpXBm7iua2Rqh1DB5PwGwhn4bKKDe2bbkJn7jnYXzxL76IAwdfw0B/D/paOtBT1w2f2oY2ixuFaBh1Ph2mFmfw8vEj0PgacOdDnxf/pbnJAC5cOA+r0yCxTOcuXlAUjtUKEom4oJQ1hQ8fVPpphWYCshB6GtwiGzfpTBi9PA6zwXItG6wBly4xNDoiD2qZD2O2hHsefhhrV61HPldAe2uH7KbNJhsaW/zIFBNYjC7gyKHDOHTwbaT5ueJIrYHFwhgQLSKxCOqb/Ujl09J6a2hpQrFcgtlO5/k0QuEQO1sopDKwlauoxiK4dcsmdLS2omzQQefy4JlXD6CgNmDw0pAgrAzoXrt6DRJJGhnnMTIyJmrQxsZWLC/FpKjOM1dSrZcYFpeDYeYPoL9/lSx03E16PA7oTWpMTU3gt889D53OhN07b0KDvwVGDYtoklP/P1nvASbnWZ4L39N7n53d2d6btOpdVrFkbLkAxth0go0hdAiBhITk5Oc6KYcTWiiBhBDANjZgg7tlS5Zly+q9rFbbe9/Z2ekzu1PPdT/ffj78/z/XpWtXOzNfeb+3PO/z3OX/BjTMCBJLFlpcECFDlrPPXjgtWQW+RzILy7l56hyZFTNf6pNx8iN2hJMpz/vII4/IOWfGJvCFRz6Ff/qHbyKWnkWw1i9q+HZHAFZ7EG5vFfJFDaprq5HILOLM2bdk57dh/RbU1rQhn9eKW0CutIKF0DjcfhOGJm7BaNeipC8gsRyBxqjBSj4j7GGOMwadXLhtFIXNUyBYq5QftCbBGBWYes/mkCPo1mhGpduHkk6L8WQUCXpC1jejVLSh79IQgoEqzEVmMTE3CatLLxsB7q5Zapoam8elC1dlnCdX5xCTA1L+WlkuwaSzo7N9DdxOKwJlPinNhYYHUKkpoLW6GrVNbXjx3HE8cep55DwkDpA3WoTVpIcmr8HEQBh1lU2oq2zA6ZMnkcmm4PG4RebGZLSCarwsw3NusvA7mizSiYTIGDB4YUB5+dR15Ja4wBtlE8hnpytxXCv/j0Yz8Pqt6OjslI3PwOg4DGaduHUEq6qwZt0a2YjxuhaXoqJirtGXxFiebGyLw4wVyqGYzAh6g8jFU3jvoTsxMdAvMI0bvT24Pj6DCMs6PjcyuRVhPMdTcVTX0qFiHIVsSWyGaJW1cd16YaAxI9vbcxOxSBRXL1yDx+lHOrGMj330k/jwBz4uwO7fPP44WlsbsYGlmktnce7MSZkPyPrl+PC6yyQbxH5JE2X2KWYRllf7Ozdczz//rPjDsm+XVwakf3PBYrWAwQDB/263XbIiF85fkvmQwVmwvBJ33nlIZHN+/9vfIZ2J4+Dte3Hu/CmUB3wiaE1xZ8pNaJFHoUDmIcdUFHU19Vi3bhv8gSakyeibH8PU3KQIPTPgzYOyTIvQ5GksnUNVoBr3HLoXg4NDIhGRTVNyyQiH3S0bTG6wmP1mICYm3VAsdBg8sezI7HwqnZa1g4EYF3IeRyQrKBajVXwcVWA9S3pcw1QdMOoQclypup6qZaEQBbK031NY25KUWFXq5zm4hjIg4Is/eQ6W2RiU0AVEldDgM+Ox2O6KOKtWkh7q+wwsueby+6p4rOiAUklOp5OsFtdsXgvZlHyP9zo9NYXDhw/jvfc/AAre0uZLETZXBHGZRWPmxs6KBAXi84qNFK+VbcGfqgSIBGMOh8g+0AObbUOFAgY+p06dlCCIgRaDuBUyfam873BJdYnZVmYg13StF9gP44rB/n6MDw+ho7kBoekpLC3MC+6KwP/3PvQQmjrXYIom4pllwUBT0oQbc87NbAMek7/zHpgJIymB1Qu277oNXfI31a2AOLLB/gH47HQV0MPidMv9uqwWlApZLGcSCFQEUKJTjU6P0PQCpidn4PSVw+Vx4erFM1hcXEJTx3pYbQ4J8Jsaa5COzEqGcGJyAefPnEN4ei5a6XXemBnq/tdYKtbbumPvP1Q1d37C7QqgproWIfqiWi241X0TmoHJZImdUE2b8qb4UDghMEhi52GjM9DizfGBsPOqCsOsrXJSTyTjEqGqpRqC4tkhVQAgH5go1sbjilpyLKbg1bhTzNKsNI92prwTcSmDMXNHACLZjyzJHDhwhwIsrK6Rzk3vzcrqIJKZhIiPUkaAkhKXzl8RYdi62ibJTrCUmkpHMDUzjBdeeA7trR3YvGknUDKJtx0XtXx+BZOTg5iYHEF9fTUmJqbELJeZNnboY8ePwGQH7rhrL4ranEwOpKiPDE8iGVHc6yuCATzw4INYt2E9Xj1yFC8ffg1FrUZS+jv2bkMsGcLo5ACsdpNkiyoqqyU1Pz8fw3DfENY1NqPBV4b0+AxqnW7s374J6XQc1wZv4tJgL0oOD1wVtfjgR/8cc3NR/PDf/h3Xb1zFgYM70d7Rgpn5Ody43i3kCS7cqqYN25uTN1mx1OiieOr06BQ0Bg2aahvRWNOMnu5bmB6ZhLfKJ5TuEkGTXAMNQA078rr1mJ8O4X3vez/q6hpkMn/zjbfR1t6EoZE+jIwOSJmP2l4se5LJRFCwy2PD7MK06GYVU0Cgw43NW7cgVyqKAbFGX0QyFYGB5MulJMy5AuwaDdJLC1jf1Y7BkUH4G+qgczkxH+fCUI/uK9cxMzqG+oBPzumvb0WG5SynXfrqzOSUyJ04bT4EA5WYmpxHPJzC7l378NBDH5QdE4HbNCf2lnlw7sJZnDjxJm7btQe7d+9DbjmL8bFpbFizXgJT7vYl2yEmwSmhT99kRjceldLk5PQEUumknJvBGdX4ORjVDQl36VzAOH444TDr8vnPfx4zM1O4ePYciokVjA33wR+0wO4inmlZ8D0TU9S18aGxuRMOp1PkJIhTu3DhIrZs2Ya9t70LBq1FbKrY1pHEFBbjUzh//TQGJm6JqLKrzAGNmY4BRWiNZEbzSnQw62iPZUE+U0AimpLAFhYjllNRWPJx2JZT2BCoQFuwHiNDs8garTg9NoC83Yba9jY01rXi6sluUPVmYHoM23duk2COeBtiJTm59wz0IRpJSh/yVrlQU1sJn9eNtZ1rEKRQ50oeqWgS8XAcNy5fhcVswtRAP/Z2duHQgTvQunYTvvvYj3F2/DSythwsVjLkyIEFvE4fqj0NOHb0ODHYwnBjVkUDPQp5nQhOxyJJcGnKLqfEqYAlKb/HDY+NtkMaTIzOoUBwf3IFJWrKUSFE0gKU9AH0OkXwmq4bImJdLEiGTBYinQZNHe0Cy6BgK+cgKYEXs/KcWLakcwW16IQ0Qz0qkwUGlOAyGuC2mLF72yYcP3EC10enEGxsxb3veTcyuQxefOVFOH0OJNNJ0VPidbnsbtk8QWfA3r37JPj0uBzobFuD6xevwW0nZqcIq9WBuupmyWJwTs1kEnjsV/+FuflJ0b7jnIAC9a+IypVlG2W+MtEr7Fq7UXBCLFNx7meJqaqqUoRs6dDBMj89C7kYMyiTko/NAp/fLYsv1wEelxp8DO4lQ6TVSVZtZGgAu3ZsFWcJBmOU7uhoa5KqSHYliZXlFJyUUinpxTKprqENH/rIJxGsqcczf3wOjz/1uJA67E6bSBEw+AuWV6E6WI2WplYhZnFB5aaM60owWCm6kJRCIiyH7EQGUywTMrAQL1uNRub2kfEJIaRx/DIJwWfOOVMNcphMUEHuHL+qn6SqL8bMFz8vTLpVeQOuXexLTGww68X3eF0MSrjOqlZHQgSw22W95fWoptYE0RNzxLVU9dFVCQC8Bh6D18RgzGpXMGBk+vF+qAMq7gqrpVOK/zJzyefG66EGWUWFDzPTC/KcaSvEvyu6oyvvZMbYHvys4KFI1C8U4PN5RQRdsnSlvARfxbwSXLJqwOtV/LKDMBuNEtwuLYUVCymLQgTkdTFI5d+ILwsvzsm4vnq1B263XwSl167pQGh6EhfPnURnUw2OvvoSWlqbMDQ8ionZED708KOoqGlEKELgqA419UpJk8+YY47lWmqucYOoZhivXb8igV1zc+M7QvhGkwUlcaYBPGabwHqoCMEAWqthub0oWTkty85GvWj4maDFwuwcYtEEJieGsGl9O8pZ0atoRHo5j2wyglw6Dl0hIwEWMcEmoxFP/td/HbNoc8enJ0ZeyEOT/9jXv/7Ya0ePG+/cd+emuakZ1NfUiu7bhXNnoTl5abjEB80HqXpvsSPwgbOTqA+Cf2ONlp2SAndqypKGwOzA0ZhiOK6yNQjakwh71dme+k7MErDx2AnUDsRBo5IAiDnh9wWPk04LhZX0UoIQyVwUdqfFqojTljTS2QmazWTToilCMCXT2ZLVLekUA+3+PpgtWkzPjuDkyRMoFbS44+AhuJwB0fNZJoZEk0c6FRdtGp/Xi3yuiIWFkNxj/2AvWtrr4Q5YYLBpsBCZF7PnAunOVi9ic0nJprAD7Nu3RwD13/3u9zE1PYt4KilBaUtHKx5+9GO4eP0szl54WxTECQgmAL+5aQ3yqTya/EHsXbsBw+cvIDY9AafDiIXUEl65cApFuxMmdwVmF+LYsWU3Ll68LPZRyC9Da9JJiZCDn4a8R595TSQOLD63MPga6uqh13JRUlTprRYL/F6PDJih7mFRFT54+wGZhGdGZ6C16YR4QEYeRWE5SfX09GJuel52nZ/+9GcENHnuzAXU1lZh567NeOnlF0V/iRN9x7oNOHT3nUikonjhlWdlB+AOWtC1uVNIECWKsBqMgsNZYgmlsAx9oQBnVo+GsgosTk0IzdxX6cJCfAlGjxOOsnLozHZEKFdSW48Tx44w94/mpjZkNE4Ea+tlwdAQ0K3RyE7JoDHjwfd/GD/54c+RXQH+4kt/qeAEXW4shheQySTx/AvPIhQO4667D0mwfvbseZRywK4du6WcSaxGMs4FQzGp5cRK8kmYopIMcCNhxJMxBAJ+YSVR14ilDTX9zzaOJf7vzpLfZ0qfz2t8fBRHD7+KzFIMPrcTWuMyrA69AMutDidGxxYQT+bwwAMfkSCb0gncDM3OzKOvbwAf/cifIeCrhKFghsNpQSQxg57By0gXE5hYmECmmEHJWMRyKSXuDrlSAssrCeg0xABpkU1DsFx7tu3DG8ffFMX+bCKE/NI01gY9eN+efShminj52FlMxlOYJN6uoRYunxfxSAK6LPE3aSylV7B79x5Y9VqkYhGcePsNZKIF+NqdqO9oxIatm0T3icrfFDHmBMQNHRcRukFE57Mo0ppID5hLwMfuvR0H970LjrJK/Ojxf8do8hb8tS4p7ZHpzPE1O7mACjuDgGXo7RroTEZElhKS/UomclTHQSm+qsmXA7Q2SOBPLJq+qIFFR1IDEX1GsYyK06sxzp0/QJs47r6Z7SVWiDgdanIRS5jKKmK+sOtR10RtprRgRanPZXWa4fO7BL9HPBoxTvpVAWoKlWbTKZgZFTOTYLXjtm07xALo+z/7L+S0BrzrrrvR1NaEU2dP4djbR+F00Z6rCIfTJvMLcX+lHLUhzbJg1NfVwmwwYXGaWSN6VebR2tKBA/vuEkLMyRNv48jRw1iYm4LJTFB5HtXVlTIHsH+WlwdRKurgdrrh91eIyCXLP4899rj0bbL3GFCx3EgWNWEdBDxzoWJwR8wSS72EhPBvlPxRHF+ovKOA1Tn3MKuTzqRw8cIZySyPjg2hvb0V7773bvzxj0/DQGFhlAR3aNBZYbN6EV6MyTzx9b/+W2RzGpy/fBEj48OSXV+/botkRciCbW5shNVsFSkTltrm6MYhZtAKa5YMudzKiowZbop4LcwGcg3iesEMbjdE1xEAACAASURBVCyefgcby3ZRsys8DtcoupIIBlmnk+CT7zNgYmDChZ8ewYKvzuWkXXjfbAf2cdWuh8ELISE8t/jarqrNcz1T9byIY+YczuOrpAFVv4zXy7WTazTXas7JDPCEHLCSlfNy7eb5uClmto2lMB6bm0deK++FIHVeO9fvaCQi132ju3t13aesj6J/ppYA6dEpeD29Xs6l/p3rLjeeIi2hU6AaDH4YG/AZi6L+qsVSNBpR8Gq+MuknvHfFjN2CYLAC0xMjcpylxRS0WqNATGi5ZUIBuZU4Wmor8Ld//RUUCisw0jxdZ8bUQgS1TR1SQrzvgfuh0Rtkzmfb3XvPfQiFFnHhwgVpL7YT8bvzC7PCBm1vr0Y0mlVUFJJJZAtF2SjSbmtuZlbmWnpbcozxvdBSRMY613IeczmZElcNtsuRwy8g4LOLRVfDuh1yT5UuM1JL88jLpiqOM+eviVJDS3U5yrz2mQtXzv+uff36+xyV9a0enx9n33gTA909+PKXv8jjL5946/i3NUfe7hadMmJiVPNxNroK4uaCpOLNeBNseNWklBdhMpqlw8QTsXcE7tjZyM5j43Mm5IPmOfh9q80sAR/PJZg0DTFpaZkAWLvnw1ezbmpnkwheo6R8GYyxQRikJdlRmHbNJKUcRCkC1p5Z3jQbmTZm2bIXHq8DC6FpvPTSC4J7KOQ12L/vLiyEQuLtxvdpw0OfxuXUCqwmq6QkZ2YnJF0eT4dBwWlnmQ3uMhfOXrmApVgSPnc5dDmTgEhJdX300UdEtZum3UP9gzLJM8CjJtWX/+KraGtvxtunj+PwkReRKyThD/iw98BBTA4Mo9bpwV1bdiI3F8FyMoFjp99C0WNGd2gCKa0O4egK6qqbkFhKwutzYhkJCSwWZuYwx91lbY1kUIipunjhKubHJ2VX7Ca+z2YXSxpG+tSK8boV30tKXYyNjGN+dgHvuutO3LhxDTPjc9BZtWhoblLYh8Q7OJRSADNH3IUnlpbwtb/6ptjunDl7An3X+4SVpjfZ8N3v/RAbt2yERpfH088+iWdf/B0cbhMq6yqEtZbKLCO1koXRZBWnAJNGI3ILtmUdbtu0GTeuXkEiG0ewpQZLmajID1DLJ1hVK7gTmrgajJDs6OzUIlobtmHD2q3QG0ro7b0ppRJmeA16Cy5dvI7r1/rwvvs/hHvvuR/JRFrA5t3dN/CbJ38tu8Ku9RsRDiuSIW63B/v27Meazi4J7unqwMySOgGSas4docfrlgmekxyzIhwrHAPM9rLUo+gDKZMeLbZIyeYubfv2rei+eQ2/+MV/SBBZ5A56IQy9tojK2nLUNlSK9hKzLKOj03B5yhBajOH+Bx6SAJsLJ8vOp06dQV1tI6wmO3zuoJAL8sU4JqcHMTM3IaB7u8+NgdE+QvlRMGZg85cAY15sXhYWY0jGS7AaPPjCw5/DkVdexVtvHEGZzYLmMjfWtTQil4xjcmER3ZNzmKeulN6IYE01jCWtgGYrg7Xw2Mox2D2HpoYW1FR7cf7yScSzS2he14gt+7fC6rGJ9Mj89CymhicQD4URng8hzvhdA3CfxWwWWdHU4XObregINuGDD34UVk8Qj/3xCXSPn8NkaEhKBRaXA5kcHRacuHXhpiwWvjoPdNRFI3PU7JAsGecIYoTikbhkDuKRrARl2YyQvLnpFdC3jUQAjt+CUTGAD4WR56JAqxxmzzQkEqyIzpbOqEcimYCG4qW6EuwuJ5xuu2DHvBQP1UKkVLQ6IwolDUbHpqR/kTlpNnN+dSDoL4PT4sRKMof58SWs37AN4UwSG7duxcuHj4knaiaXgtNvRSg8JplTi9Uo86TN4pXMqMnokGwFFdLz1JIqq0E+W4TfV4n3P/Ah1Fc3yRj94x/+IKxnDekcK3GkElGYzDoRxeRiy+xY/61+rO3YIBZjHOMM+DjGmckUWYZiTrJazOr23OqW+2FgoWSMySor4Phbx7Fu4wbk8wWZ70WTy6CYa7tX9S2ZOaHR+VNP/UbGCO2ZWKJ75pmn8eXPf0aChtMnz6D31gC+8Jm/FAmB5194BvXNTdh/+yH09g1g265NQhxAgWuJFuEF2uMVEPBXCb5VsbpRZFMYPKjZpyQJGRFaq9mkv9CpgMkGNXOUSiuZH64pDHYYGHEzxRfXn/BSSBGndbnk/vg50TJb9XOORuLyu1qmVMD7BpkbeC2ci7iGMvulYstUjJfqpMPjEXvFczC45LE4n4gEx6oPNX/nudWMliq5wYVd/CXTCjyI7csAj8EfP8/z87tctxk4LYVDUq7mPTN46+m9hQcffFD8c5kVZNDEz9JqkOe4fPmyBHKMD1R8OfujaLA5HFLmZ6DP+66pDUqViffN9zjv8b7JFlVMuK1i6M0gk3NpsIJ6mAmcP38RxYIGNdUNmJycwcXz57BhTRtqgz5cOH0cs9MjKOVXBBKynAN27z2IptYueIJVuNx9E26/TwLNI0eOyLxLpinPz3Zg5oznbWqok6Ca18bPEr/OzZKmkBMWJFnB4aU4EnGSAOj5yxJtQuBU5WUelAcCUhm5dPm6wF9Ghkex57bd2LC2A//07e9g8/47xZHHtEy5FR1efvGFl4+9cfLZvM7aeM/dd3+j++KZc2PDA/82Nb8w+unPfeHN6oYWF7XQzp04joHem2N6vf5tvU435bDbIpqnXzpVYqdgo6pBGTuC+rtauxbwnt3+DliYA0KUwAslCbK0Oo00BD8nJdBYfJWSy3KA8o9BHBcjdnqR2zAYkE4RHxSQXQetdtiZ2GAS/LmdAkIWjTORz1hWRBaNRgGbS0fK5WC20ofRLbsf7uq4m6gKVks5c25+WoKYnp4b4iu1bdsONDe3wOupkAWKwQQ7I1kPBEvmVopyrsG+fkxMjyFYXYZ0PgqYc8gU09CYNfAE/HB4vBgemsBKrIhSlqk5pYSWy2ZEEoGlnEg4ishSEu86cJdgPURoNhXD2XNv48SbR7EUX8C973svIrMzMCTj6Kyqxe4N21BZXY1v/K//idP916GtsGP77fsxO7OE8ZEp+Jw+wc9UNZSJibFFZ8H1yzewOBXBltu2yoSqhR5XLl+T9L3NaIFBzzKxCdoiBMi9nKEbgR4uhxu11XWS5WGHZUZD0vBlfgXYaVTUphnMKDgLPSorqyTtTe23r3/9L/HjH30PPbd6Re6gZU0XWtvW4OGHH0ZDSw2OvvEy/uMXP4TOWMLarjZRwF+MRIVksDAfB1JAx8ZGeIx2WNIlbO5ai2s3r0PvNCHQUCWlXopuTg2PIpvOiuZPspAWDSOdQwdt3gRNzIobF25i/YZOkjFx48YVUVwORxJ45fAxks7xhS9+DS2tXUIDJz5gZGQIL7/yIkYnRiVA56J06F13wUOgZ5Z9tYRyf0AmSMoGsC+KhszQkJQnWeaprqkSBpN+VVmbGw6b3SJ9lROOWhKgr+Rtt+2Cx0tZEr3ggV5++Xk89/wfEI8uQkssiE6Lisog6hoaJBtA8O3g8DBc1EKbnBbcD4V7KyqqsGP7bbL4RyMJWC1OGLU2wYaZrSXkC/Swi4nQ8ZoNXRgY70OysIRz19/CijYimd4EFcU1RpQKdhSzGnhNLhjzOQzfuIJymxVddXWCC+wdG4WtqhIpixkXe26hWNBBX9SjrrwCFeVl6BvvR2frerhRhUtnr2Bsph8NbVW49/13wuA0iNtE/1C/9BVaWtGo21dugM/rkR0sbVQ4tslmMnBRoyvGYgzzA6PYsmE7FmMZvH7yODLahHiiUoR1fG4KqcIyKqvrMXprRLICbr9DAPgup1cmUwK6FaC+4kOaimewOL8EvcYCHfTyfFHMY2FuFrq8Dun5HLQ5g5RdKYuTThF4TlLAqnGwpiilSy8JPDPTMl+Y3GaxGCKz2mIxKor90ajAGGLRtDBCuUkzu+2S8Yon57F7zxbB2ZKNuDhDS6Ay3L7/TlTWVor1lctdgZcPv4qL1y7gi1/5c1zpPoXx6V6YrDoFh6sxwWxwYDEUQ5m3Qsalx+HC9g1bsTC9CLPJic6OLnS2rkNFeRXeevNNUQ6fnBjFQmgKPg+t8XTSV+677z5Z9C9dvIIdW3fD7ymXPkWrMbLQFOkjwlZ0OP7mMcFIMgO8tqtTwVfpDTIXuz0eDAz1Y2p2SqAezORyTucCrLrCKKW0Et5843UJCrZv34b+oUEhP/B4NVW1sui//eYpXLx4FVvW78TOXdtx7cZp5Ip5eHyVgpcNBsvR1t6JgK9a1Ns12hwmxiZRX9cm2SrO+Vx8+exVhXuxsTErCvMMIHldzKZQskTWnvQysjmFAMP5jeOcQRmDLHWdoQA2j83PqyVP1WSb6x8DUN6XOt75XYpMqxlFziF8j8Eqg0Mel+fhT66BPJbKfuQayOCHx1DxXVw3eV88N9dVlaHJvs0qzHxoUdqdTHEen89MtTZSM2Qq/o3nSiZiqwbzip5YebACfr8doVACHo8D0WhS8Yi0OaWtqIbPdV9lK/JaGWQxqKXmm53m1ZS5NBtk7eY1KYQorfzjMdh/KSnEahJLyDwv1wDeK6tUErBZqJ02h8MvH4aTkIFkFHcf2IeaKj9+9pPvw+NSHAasTidSmRzWbtwKTxlxyjkZP3yxTxPSwnWeczQxcQzKFEcWi0hRsA1ZliXWlSQgk7YIj98n2S6bw4n5mRCuXb2B8moKuAcESmU2aLG+o0NIAzaXUzYkLz7/InxON/7nv3wTX/3qt/DgJx5BMOhDeLwbT/76Fz/64S9++ZW/+9rf7T149/sea21rq//Hf/jbT/7nr37yq+/+0w//1849e/+GMBm7zYpMYgmRpdDkybdPPvbopx79xtDwQI+meyhcYudVNVLEIkKnUxzu6bizmoZUO5nKumTDstHZgfh9fp7vsQPy+wzKBJNh5e5LIQuwM7Lh2HlUyi+lIQik58PjQ+XDZqpRjfrpXcjvKOfNS9DA8zFrQEB+S1ubfI84Cx6H2DV+ltYRTFEyKOOEwmway27btpKB4UJ5oFLYKiyhcUCazSasX9slHYrMFKZ9oS2guj6IeCaKofE+AU3PR+dhcdihNRhhNzuhyxvxnrvvk3Li7Pwsrly7KOraZBgRuOd1lqGxtg33H3pImFIsWVHBeMumLjz51GN413134sr509hQF8Tmrg7ZBTd1rcWViTH8xbf+GrFcVHA5jXVN0hn1Opv4aoUWZ9Da0SaG3sVsTjB2ofkFsRdZ074GLocLvb39whYhxoMejfS/XGH5pViSTBBLfUzZqiwhYuXYdhRDVYGoiVUsAp8HnzEnMsIMEpyobFaUV/gEKEuQfOfaLjQ2teChhx7C5NQYvv2dfxTWakcnbUzSQuZgti6yQH8dQGMEGttqZUJZ19QhfqLj81Po3LAWieUkMtEYEuNzsBHsHKc+3DL0LhNMARtslU6U+6uRGsliqHtIysHVtZWgU3VVTbXIZFD1fXYhhq985RvYtmsvfvmrx4TBQzIEzZ85UZL4wRI8AagsvVCvrKmpRQDazAo4bEp5nhMLd35M1bOvcvLmIJUU+GogS9sxtht3hwzY+Bman1Py5I677pBrHBy6hZ/9x48xPz+D0eEhOBxa8WVraVmP2rpmxGPLIjbb2dkKp8eOGz1XJPPKzPDoyCQqgtXYsGELtm3dic629UhFVxCaXYDZbkA8tSQlNL1FD6vHioI+i+6hKzh35U3ElxegMTBzWxJ7Kk3eDJPeDisZXUtzMKXmUW23iu/k7EIEM2SLFkuo6GrD1Z5eLIdz2NC2DjWBSoxM9cFWpcfo+AQKYQNiS0mkchFs27NV2IosI0UXE5iamEYuk0dFjRuta+vRtakTWW0Wy3n6huqFgKHJFiWDFp9bQJGUeaMVbpMV0eQyllJp1Hd1wFdVjnAmgqv9N5AoJiXbyrFkgRVOg0W8YTUaA0qr2fRcYVkgBgqxYglXLg8KqSjgD8riajRoRBSVMh2XT97C/DgzI8yJaiXrTdkA9nNm+QU7U+YR7BrB/i0djSgL+kRZfnphDslERjI4JBBINSBBA+SSYOAsdivKKz3w+GwIlLvErigZz0gwvGXjbQKupxr5+x/8IOprOzAyNoWf/PTHmJodQdfWRvT0X4LGsCL3spxhNqwcpSK1tujROy1OHY1VDSJq29a8BgcP3oWmxnYpS54/fQEvv/wyTNTMi0UwMtQni4y/zCdYMArrMoPf3rxGgPMskRIMT1yXsojTUieMTCopmlusQnC+F+0riufqDZK5iCfjsDns8h0JJlbSsghyXHAB5Bh49dVXZL6nhqRs9osF/PuPf4LPfOYzIrtDbO//+Ob/g0Pvuged7V2ysViKTeDk6bfw8COfxrmLl0SM1uv1IZchyYoyHdRN9KC2pkVsvJhYYADIsce/i3tHlhIvioYYx29ocV4+p+CZXIoqgFUB/VPTiv/n9arq+7xfAv35Yr9R5S1UCQjBmlkV9iHLk3yfcwMXf7YHz0W9SxWuw+tRK01cm3gffI9BDq+Z3xdGZyYjgYpk2o1GuS9+lyVYtj/PobIpJVu4Cj0i8W2WTPRQSD4npVoo0hqc63hcFc/GNlCxYLw3Xhf/qfi38fFJCTaZReK9ce3ldyxmJePIF5myFiMF59OSfSRjl31f0VxT5DKYNBHpkAxZ2cxK5uR9ZmaJ5+Yc6nDZJaPHv7/y8ouwmIxobWxEV0c7VlJJTI+PYevWLfIMQkthPP3cH7Fz1260rVkLf5kLExNhmKioHwqJxiQDyOrqWlEQIKP/tddew5YtW+TZUjqG/YH98dln/iByRJs3bxIIBHXPLrx9Gh988CH84ZWXxT6NzM/LFy6ir7tb3HB27dmOmqoq+K0WzE7OYP2m7VhYimB4cjQ+OHj9Nxs7m/etWbPG8eOf/+r2imDLPQ5P4NCa9RvuvXH90u/6+wceB0rr333n3f9c6XFqE5Gl/M1bt97YuHnD+ny+4BoY6B8YGR4+ojl7bbykdF5Fa0ylxKoKxHyQ7CjsBOwM/Bz/xgcmgLhVo1V2QHYktfYcDi2+w9ThIFUBfuKzllHwZgzOYomkRLTUL2FHVUX02HmcLrv4EfJzTEuqKWbB5uho7qyD1W6Xh5/JkOlmkACLGQtFU0bJWpCmzQfGDs7dNG2XNm/eKpMDj3302DFRYL/nnrvku7HYktDhZ+ZnUF1bhWhiCYuRRbEpodwF9ac46VDl/q49d+LPP/U5JFMZzC7O4aXDL2BybgQ3bl2W69dr9DDrbPCYy+F1lGFdWxceeM/96GhpxB+f+Z2Uml554Wnol+MwGoCiRYe1O7bBUhvE9372A0TjiwIirqosh05vwNDEjHjnzcxzEUtAb7agrbF5teNnxAaJA5JaOg21jbh+9boAupklkPp/MovoUhSaokbo0yzzcNdqtislB/oAyuBb3Z2NTozL/9k3OKGyD9Cig20/NTWJispyWYiZRSOOhn3C7fVImnxoaEAUPGtrKzE3O40Igd/EGJcAZuarGypR0VAtGTBeN5X+LU4rSnqtZKmOPn8YnrwOjlwJ1Va3ZJaMDhNsASdyNqBY0MKdd2O8f0zS9rVNdcLSytPaymoTt4jQUgyd6zfD5avAcy++DLPViY6udVjXtV5strgIs49QOJjsXqNemZjsFpu0Y2N9k/R/TtjsWyyJ8//q5M0JhxNLNB6T9mNfZDtxh8k2Y0A1Pj6GT3zyE9ixcwuee/5pPPvc0wgGA+gbuA6tZkUEBndtPwSLyQeNjpuUNFrbG5EvpmCza/Hq0Vdl9+p0erEUiYu0Bll0G9dvwW07bhch2fHJMckaUVIhp8kglY9jbGYAvaM3UdQSj6FgMFEwQVMwwu+uxoHdt8NN3NPSLHrefhH56CJqKqoxtRTHhbFJhPJ5OOsrsBCO45MPfQrr2zfhtRdexXIxDnMgj3OXzyI+R0V4O5aLKazkVmC12JBLlxCZTQqDdcvWjdh5YCvyxjhm4tOYjUxjOrSI8GISRq1F8ZxdXIJLr4ejmMe26mps7WhHa/ta/PdTv0c4r0HWYsAysshoVpAqpcVbVl+yoJQuohROw6oxYzlbwviEIlmiM4szjugG8h/xmaWCGbFoEvfd9x7x2z1z6jgSS3GUUkZk4lmhu+eyJRHg5TzDIIXLcQk5uHwOGEw6tHQ2weW1o3+oD9FEWEgARZhQFqiEUW9E761+2exQOoBuEiVNAZ4yJ9Zv6sStvpuy0SMswmq2w20PiOwKoW53HLwbmzbsRkWwTsQr//nb30Lv4CUYHXlh0urEugvCKMxkciKRQSX5bGoF8VAcfk8Z6Rt4+BOPoqqyHnqdFT/7yc/w/PMviB7U3XcfgsNuFm9BZokoHfSed98n3rd0MZiamoPD5hC2KkvDXPzUSkg6SRHUjGxqZQ6n1RTnBuik1E6pEEJIlOxPWjYwLMNyHHCTQpIW514KcgrIXdjhcTGkpiQQA63Ll65iYmwG+3bfLrhPMqvnQ+O4cv08tHoj1q/fiMuXbqCzYx26OjYIRujsqRPSxk2NrWjvWCNBEP+pLEc6cgjmUK/4LqvkNXGT0WvgtLskeGxpbZVrZqmLczrXIl4vjyXEiFXsFL/HtULJRtH1Qxnrqjgos1MvvfSSZIO4vjHrxXaioj7LkkwgqPY+nDsV1qFiwcVrVudX1a5ILV/y2jgfMGhRFRI4B6ukFz4ntj0DNr7Yd7mGso0ZiNF7WC3d8p5UZx7O6ZTL4D2r3+P1CPQoHpd+StynBDJ2u3imcgPB6pTgCQsFqXoFA2WYm5+RdlOOVVolLyQV8dmi8ryZeVXw5W6JExbDClbParPDbCczlcGbQfooHXPqa2ske11YyYu7Cu+LOEH6KJOpfPbiBQH0f/4zXxSSSDSulJGZcGEbUoqI9/OH3z8t8zslXLZs3qjECsmUPEcGzy1NzUIiOHbiGN469jpi0zMCf+rYuB6NbZ1wev2orKhCZD6E6YlxDIz0Ihqeg0tTwuzY1FMH7jy002azuK9ePfPFv/zf333qa594aPOOXQcfmY1kcgfuuO/hEnTubLGAV48cnv74w39WNTs9E33iF//1SrXLllicnnnje7/71R+++eVvfODjH/v473mPXEs0565PlNQHw0ZSdxJKOU7xvGSHYgdlRK9KYShieCZpaDaG2hlUujANbtWdgwr+53scuPwsOxgflmpbodKOOSDI3iMzU9gUVqssJmTBqSBK1rk5oFg7ppKz2qmI5xFKsoYYAId4LnJw3OzukWNw0R0bnZCHxAcRqCiX0hztcGbmJ1DQZMVIuKjJorvnBianpwnLko6oWI9k8e53vxtGvQ63H9iPIy+/iubKZhzYfwcSiSzmw2EsxEIoGXKYDY/jlddeEN2qLZu2IjQdQSqxgh98+wfYtWUbioUc4ouLGO3vx/VLF3Hp7DnUNFViMjqDWzPDsFV4MESD1jQXDIK5jdi1dzueO/wCdEbKkFDy1YzqiiBu3VQGeKDcL16T0UhYsk4sTa7pWIsbl28gFVuBXmtEIpzCygpZd2mxu2GZ1WmziigmByqzZaIxlyDxYRgmq0nS45w4+L7s7iJKQE4BRQmGLQzoLOgd6MXSwgIcPi+qK2vkOFyoCG5PRGPIiQ4OQdQlmE3AHYcOwsDs0fgoxmYmJMPFsjCDH1oghWdC2NTSgcmb/dje1oHI9AxsJi2yxRXMLIWkZB1wlAkOkCaw3PWmsznMhhYkMNOazeKkEE8uY3RyGv6KGrh9FbA6vNiwfpuoOYdDIRENJvakpaVNWKqLi+FVRpeiT8Q+pQZlgqPQaGQiVzCPSrvw/+xjql/mGAfwwID0zba2VtlNTk+P42bPVWi0BVTVVQgrbm5+FKGFKLZsvAPtrVvhsJUJQLSq2i/gfJ0+C4NRi7MXzsvE19baIWX6693XBBNCbalHPvlJ1DfUIpGOY6WUQu/QNYzO9CBTiImfItmCWo0B4fk4nJYy1AQb4XX4sbFlA3xaK9zaIkb6TuHK5TMw2RxIFDW4PjaNWDEHi9eGRHoFuoIDe3a+CxfPXUdNVTniqQlcuHIJNodBJkpmUnK5POanw8jFi9AWlCD/4U9/GOHlGVwdOY/JpWmx86oMViHobUAwUKOYKqdi0GQzyC/MwTQ7hw8culuA9c++/iYG4ilkrRYss8yxHEdRW5LyoAZmlJJZGNI52HVkdTmRSucQi1KXDaD9q6uS6vtW+TyJPQTDu13MBmmRSsYxNzkLu9YGp8WFUqGE0Dw3j4QYLAPZvEhfyKZDW5TjVNVX4uLls8gWl+EPeGG22mCz++F2+bCSzsvcwo1PUZPD/oN7MBeaQE1DJcYmB3HuwnnZQLKPVZZXiu4fdZjSsQR87gA2b7wNWzbvxqUr1/Dd7/9vmB0a5JBAXpuB3qJFQ1OjBBkssYp/qI62Uk743eWwmRyIROIoD9TAZackiB0hEm9KWoyPjosm2ZbNm8VqKZWISQBy7twZPPxnj0hpN0bjc16T2SrMRnpacn4vUvSNrNPlZcma8VmV8qpEhIINNlktotPIvs9gRETENWSCWgUmcPToUQnIahvqZcFhYMB+S4wq5QlI0vr1rx/Ho5/4LMq85TAZdCiv8CMeXxKdt189/ivcf/8DyGWNcNi8qK6okXmJ1YYiihgc6pWSP8tqLEtxrmLgwQ24VH8KChOaZUauc6LRJaVKi8AJGMxwniJ8g+8xkOGaweMJdgzMCrJMbZHvc0zz2PwOxz/LfKpqP7/PuULxTvT+v6QuuEnjYi/aiWSYp9MiGKwyKXkOrm9sU7a9yvhmtovXy2fG6xEct8n0ToDHtVQN0CRj72dgzSyn4tvLqojK4OTxuf4yIOF5PR4ncrkipqYn5XhqtUsqZMLQpd+vQm5gJpnXqHpjFvIlgf04rBZEY8o18xi8L8EjrsYExClKUCZis1kJyvj+7CwN602iPUiCFGEhxAPb7TY5LitkjCHGhydE0oRtT9Jf91KKSgAAIABJREFURTAIf7lPhJvHR0bhd3tRWpX0Euw6STD19bKJ5f1QOJ79YmhwUJ4bnS5MRj2qqgI4f+4afvXLX+L9Dz2AppYGzM9MwpjN4j//8z+LM9Ho9Jf+6hs1Hn+VXLvH6kY+uwxfhQelbBp//OV/HwlNT37HbtEsVXitG8OR/uf+9mevRNhmn3rowwd27rnn+/UN7estBuqtBgXISu9f+oC/9PQzv7/y1qtfauvsbPub733v1N9941t7P/vpT51gf2IgrBlfyJWYQlUjaLUDquUqBlQs23CQqUJxan1dgPocvEWl43NhUmUwyPZT06FqR+TgJs1blQsQ+QydXgEMikqvogjMTkSrCx5bLIkMBqHe8id3EKrILVOm1F/i3xjNK8QCgoiLsmNWCQZXr16XNDNp8+w4xJrFE1FU1VQiHI2gsbkeN3quYWj0FjK5CGAoCgGANhqhhRhMehuQN4i2zwcfeBBej0v0daxGExKhlODGqGvmLQsglo6ib+QmcpoUjhx7CYvhWUntitBm0YCf/fBn2Lpph2iAGUslXHjrBDav24Cnn30OF29cxtDCIDQ2LbLavPiFH9h7J65evYwLl06gLOiWCZrXtZwpyeQbKKuSTMXC/KwYIVNl2eO2i20WGTYuixuN9c0SlOVWSiJcOzsZgsflQ00lFYSzMBj0MimxbEkm4XxoQcpvElB0tsnz4TNUBQI5qCXbuapMzQHFiXR8ahykYBOTxtKU0+HBli07RGbjJtO/0SXkVlJi/dPYUI2t2zZifGYSF65dQaAhiLUb12N0ZFyM0LU5HexWJ8q9ftF3WhgeQV2ZHxvamtF/q0fKmyUNFarpslCGysp6YS2SWr0Yi2BN11oBCl+8egVj09PQ6M04eMfd2L7rdvh8VVjOaiTbimJWgPuheQXQy2qFgIaTKSkLUPFeTderxrOqFhGDMfY74lXYHooBb1YGFqnVXIDYn0kLZ1l9eLgfDY21ItESS0YxvzCFN98+iqbGDuzefggOa1DYZwSqF4rL8HitImhc0iq7ZQbIlBilVRaxRouROcyG5oQVGKygr10Ci9FpjE31oWRMQWvMIZFaktJBJklvRx10BRO0BT3cNhd0mQIOdm7B5o4O3Ow5hzNXzyO8soyqjg4Em1uRLmRx5swpuL1+LIZS2L/3LnidQfRc78Z4Xzda2mrxyhuvw1vOLItT5G2SkSTm58KC8Yol43AGLMibMjC4SrC4DLA77di0fhuqA40o5Fm6tSG3nEEmvYjE6AgqMlkc2LRRsm7Hr1/BLQp4WvSwe+3Iii1LRoLYAhmWKzn4LXroSwQdl0tpf2ExLoboBpNGNPJoc8TNFPUEhwYnRFiWwqE3b9wUSRhdTovEUgIrqRwSsQSS4Ri85ZUCcyADm7CI+dCc+NuGInNIpmOorA0K2J3POLOcE3zqzHQYBw/cia2btyGdiUFvysNVZsFidBb/8d8/lfmH5JnqqnrZzZd5fYI7O33iLezacht277gdXk8QTzz+W9E6KqvyYXJuFKHEHAxWLbKFZezYsQ2zM1OYGB5FdGlJWKJN9S0ia0Jii8XsRCq+gubmdlSVV8PnK4deYxA22uWLl+D1eURYlptSQgkWF8JYt6ZLMIv0xyVOlxsmzsUKi9GD7ArLsUr/U7JOOSntMxgQhn4wKOERS5gMZtjnmY1jAHbk9dckG8bNBM/JjRPHy2OPPYY/+/jD4mzw+FOPobwiiLtuv1fmZzJ4RcRVjMELeOYPT2HNmi60NG+SsrvDbJWKCuU2KMJKZ4aWlkb09fULgWfLlq0yX3Es874oKcKggCVplYBz5coVuX6Sbwiv4RjlesdASl3L3pFusBjlvrmWMfhi6Ytt844mGL2XVw3I1bKiIuqKd6A9zHKxbXgeBo1cv5h84PFUPS22r6pjJrqBpZJs9lQm94kTJ2Re+tOkCa+Bayb/xmsQHbF04h1hdynDlsiGVch2bBeui4p+omIJlUwl3rkflazAOUxVVRgZGZPrJHyCx1MgSVYsZxhEJeGy25BIxuRaKyoYPC1LAMUMmdJmCh6cmnD8HudTztccW4wXAgHqx+mlxJ5IJSUry88F/GWyIaalUXgxIu199NjrIqm0becO8VtmsuT1V15BqZATm0NeG3EGbA8Vn8fyJV9GgwEjgwMiC8X3tm7diuqKCvzzt74l5/7oIx9GaHYK186eo2Dw1Tve896NnZu2ortvCBYrA7GSZFsbWhtQUebB26+9NpWNh1599Gtf+HMl6FBe1w8/+2uTv+mhc5cHrRdOnx0Nj/f+yz33HXy30+8L5rTQjU9MOb1uV0a3snLsje7r/+OJJ54QsbqP3HvvQw8++OCXxsbHo5oL3VNSvlSpr1x8FTyX4nXJFzsRb5SvP/2s+jt//umizcWbuzn+VDNoKnOTD1jNrrGTcZdjtik2FYJjiiuLoAru93kU7zx196HScyWaX1FA9aRl26xKKpidlLsbUS2XlxbzcyGYzMQY5FFTUyUU8b7+m/KTC104Mo+FpTmEojOYmhtWAh+TBlEuyDobTDoXqvz1qAs2oL25RerdqeSSMLjSqQK6b/ZhbjYsKvP7D+7Drb6rOHzkWVy+ckYW12wxi5npRfHc+8znvowvffFrAsZnVunqmbckko/nSnj8d09hbGYYLq8NWkMJJY0W9U3toul15NhhWKxabNjQjFHi2zQQA95UhnR3EwJ+r6hvJ+I0oOY/7n4r0HuzX4Kycl+lSHikE3nklvPIJLMi+0APT71WI23X2NyEqekJXLp8WYgbGzdvloHFwUxJEyFwrAr8ka3K0mc6ngB1JFjy7R24ic6uTqzkshgbnxYB165127Bv70GMjo/h/PmzGO67geqmauzdvx1zs1O4cOYkYNBi9537kcgksTgXEmeDlpp29PcNS3m2LOBDYnEBRk0JVR43UrGYCGxmOFm4DQoBRW9BXW2LANUI1Dxwx0Hs2rMLz73wLC5euQyd3gyd3oIvfeHrqKxqkfKZ2WKTso6/zIt4LCmDtbqyUnGuMCoTL3WX2DdV0CrbgxNzaZXxRTwYS960w1EwZDZZrLjjFir8rR6Ew4uSVeTk4/Y4YDRqReX+l4/9t0go3HXnfagOtiIcSorbAHd6+SzNnFlCywteQsoYKwlAn8NSZBbhyCQsHgMy2pxIjDBI5649urQASgJp9WnE0ouCqVmYD6Mq0AyfsxxWkwP55RWMjvRhbmAQna4AmirrcKWvF5Xtbbg5P4MrQ4No6eqEvzyAsydOSPZQZzChsbEVa9rW4YXfPY+Z3lGsae3E4PgwSgZuELSw2o2w2PXI64vQ2w0YnhqB1qSBw2NHQ10VKgJlMBkMkgVfmF9CKplHYcUkc00gYIIxlUBtXo/dXV2wOC14/dpZXIpOYcWlg6fcJRnaXEIDq9YGbYn0eW6EnPD5A0ImIAiefobMzFIQmiBtFjApg8KyHLNHpbweZV4/bt3shUlrhlPrhlnLMn4GU5NzaG1qw4Z1m0Uvye8nhksjZAXaS8VSUXj9HmzZvgWHD7+MUDiEltYGDA6Mor11E9593/tREagQr9uZ0ABuDV3Fq68/D4fXKngtq90Jl82HqqpqIdlcYvazLACH2YZ1azajprpRbNb6+wdx9eY1jM9NYDExL7ZU+SJtvYyiiq/4MxZEeJsLVyKeERa7x+NHS3Mn9tx2O46++jrmZhexZ9d+RaLC5QaDkd07dypipiYzXn/9dQQDQbS3tkl5lFkMBmW0XBIGns8jXr98qUbbzKCQ0UrMGYMdBjX8LJ+hGrjRC5aZoZ07t8uGlMErgwKOL2oPcvwQdzq/sIBfPvZrfOzjn0BNRYOSibp1Q6Ak9Y0tYvHT03tJwPg1VW0yz1VXlMu18HkRs+v0WITVTrbg8MigsN25qFP6hxaAHI+8XwbmCv4rJfgxapc1NzdJRYXjlWOVwQKDG65/DJAY/JnpbWs2vyPAykqRLPKrshTMwDHYYltwvlAFaFVZKa5xamWIcyzbiskD9ikBugMStMo9rVo1qfhuflctJavrIz/P99XAmQEs1zw1UcEgTCXViURGqSCf5XlVrTOuwVSxFzy4vM/sp+KAwr9xjicMQdVs43EYMPM+uZ4yi8jnLTIYep0wVPkdbkpJTjKbdcjnIcLsPC7PRz0xJXgtrI73ciGfhOamQdmMYKAC/nK/CEtfu3ZjFRem4L5JTmIbUr7DaLSIpyo3ECx3xqMhDPTdFLgLn3UilZH2VGW2WAJlv8ukk6goC2BifBz/8dOfyjXdtmUD2muCKObS4lVLqZarFy+u1NU3mKqa2uAJVOKtM+fRtW4rnA4f+gYGEUklpC1rK4OoCbhw8c2XfnvoYx//CJ/L9x+9yxtHxSc//qVvfqe+sRU/+v73nvnqt77+gT8N2r7/N1//q/13HPqm1xfMf/dfvr3tJ888Mfqn7//F/fvdmpvDS+9gygQEa1SwWhxgajDGDqNkBJTUtUhbEMi66vX1Dv4gnX4nfUlgLQcDj8MFit/h73yY/C4bjY1IHSCmO5h9EZZmVtF7eYc+nFUCOz5QdlJeHzsAX+xMFCPkrowsOj4MMiNYn2YQIRmd9IrgyLijVRSt7TAw4aDJIZZcEv+tsYlh9Az2YDmbFNsgt88Bb5kLNu7c4gVcv9KLv/7KPyAeSuCx//6lTAx7dm7Gxi2b4XAFMDWj6K9RkHQ5HUMsHsLc/DgWFiZEqkEAwPGU7KY/9pFHsW3rHszPRtF36ybCC5PI5JfxiS98WXRR+gd6MDjQI/o9twb6UVbTIOVAX3kA01MjmBi9hXw2gUIxjXxBg/kQNWOMKKOwXyYpAFcGAMODAzCQ/tvcCU1Ri5qqeqykC1iiMa/GgIpAlaR/6VdaWVGOjjWdMgldvX5NJtrmtlbBwHAwNjTUrWZLiX1gpjGEKDEBAOqra9DTfRXnzp1CfXOdlD9Ji/YHgujq2oKt23YLQYGT4MnTJzG/OI3G5iqMjg0gEp4TrzYadq/ftRnDY8MwQI/6QB1mhuewyGCioQG3+m9Jhqi2phya3Arm5+Zkh1nfWIvlfFz6Viy+jIb6Vgz0j8LrCQiI+Kc//Qk+9NEPCK4rGolh+7Y9aGrshNNRhlg8K9pK7EPMenDiZbawrqZGfhLTwAwxy1lKX9NI5uwdOxQNPV5zgnfgtTCYJdBVLfkrdixJKe2yf5KkwJ2lw2ERmRZq8DGj9slPfwo2uxuFrEZMyJnVikeicHuccjzuNGUHXwAuX7+I6zcvIAcGpCGki3HkTUWslEpS+iJ4dmx8BAOD3XB5jKitCyrei1YXylx0KTDDbjRjbLAXvTfPY/f69TCmCnBbvRiZXULBZoehIoC81Yze4UEZj+GJeTz4wAN4663jkvGT4DCaQCGSRzqWEdur8dlxoLSMNetaRDdsamkSofSSYgZfXSNEhtJyFguzM8gzO+B1YHxmHNMzKXjtftTXVCOZmkYpFsXd7VtR5fajd6QX/YsTWHTqoCmzwOV3YGpiBrmIDmaNbdWiqYSsPofyqgrZoXOeMK+aQXOjwWcxNzMl0AcW+5lZIvaLmCwyCJ1mL5LzK2JS7/OWw+f2wmZ2I+ArF92zWCQhmS2W1ePJpLLY2RTtqieffFI2YD23rgv+8oMfeBgmvVWCEGKhfvTTf0V8OYxApUfYsMRdLYYieM977ofZYJGy3szEOPbt2CXZYBJyKGnT3rJWZDX+9fs/xEIkBIvbipKxAOiy4o25spwUgD+dNSj5MTE1g9b2dowOj0mJbt++A6gor0YqnsZzz76E3Tv2IhAoF4wcF82+nj4pK27bsl3gDsiVVpl1RjB6ohq+wEWWmSFjhkUnGzSV/cegjYGglAMTMfkMiVQcCyy1Cdh/OaNIU1gUfKbJoqwpDGheePkF3H777RIMHTl6DLftPYDq6joYtWYhS8xOjyKVYhbcKD6TGj2ztWewrmsr+vsG0FBfh5rKKqzv2qiQasIL0GiLqOExTIqelmCjtYoYKrUo+X+FoFSSYFt19GBf5hjjuse+w8/xJ4MPVQKjrp5jMiNrDu9FwP02snzpEQbJGPHe+J5a/uR5/rRKpK576rqpKhmwPVTAPY+hYrqE1Wk0yvqlJihU+Aj7IEtz7GeyTmcUpiOvh9dGGz2ej9eosjFVgoFaWuSzpZUhMX/cRMVJPikqmqLvBLEU5vYTlgBcvHhN2oxSEiqcg4EsAz7CZCgzpFbJSn9iLSUgfocyDzIo47VT0oeamATQ092BgonUNGUfMJtsiMaSGB4ekfYrqwjIxkD8fjUMXsuxME8NuEWsUAbG64HPSymLeVm72A42h0vmYzXjSR1UwnkInzFT0NlswWtHDmNNewesOmD85iUkFmfikWj4y5lsaiQVTw0WkKuurG66z+h0462zl09s2rL3gVSmaD307vd+kjh0BvW0F6Nkx/xE78+/+q1vfUYNrB69c//aDXvuPDI5uxRLx+c+/5Pf/OatPw26+PvfP/yxr2zYfuD9r73+8kd+8eyzU//f98X7kgOOnYAPhI3B31X2nZQOV9Of/BsbVrAEqxkUhdZrELkBNTplJ6DuD4+n1JHpg6kMYBUjxv9LDbukpHpVqjCPzwcsJcx8XjoqB4TKeOHfVMAkcQ7RSEjJ3mmMEpDRjYXpdILjJcuXZGkki0SCeCYFjzQ7N4aSJg2b3QCHy4ZoIopTZ86KkTJFOk0WA2xOZieKcNm82NC1De/ad68Iz2ryRfz2icdx8uTr6Fq/DvvuOCQeWMePHcH0zChMJo0EZhRrJPOJtNtCbgXJWApmox1bN+7CI5/4LApZPY6//TZefP1F3PfQA3AGykT+wOOwishkX881oZqPL87B6HBg07btaGpoho4LZWgWw8O9SLOEqDUhtBgVqxruFtKJpKTGqVtz/cp1mLib1uiwbesuMSEfHByB1+2DQWtAdZVi78DggxRiAeuurAjjKMvFN5MUDBMzjyzrMfVNKxRmH0aGFJ2ZSCgkC/batZ2Cm+of7BPRWQK1NVojjAYblpnCLhTQP9gveD2X24rT504gtRyH3elEVpMT/Teex2myosxeholbEzCVzBgcHJaSaltXE3r6biCfU6j4pILnijk0tdStMnKJU3MgspTCvXffKyVtSn38y7/8s2gG/fznPxdxzbvuuBfp1Ar8vio0NjSL7hknD2q5cWCnU4lV7IZJocLTYZqwLINRMlhej1/GALEBUmYghFEkBHKwO0hdV9hHHDfslyNj46Liz7FTWUkhTU46gxKUMUNK6BKZQm6HSyZgjq3lTFqybgwkOalFoklElqKwuazQGvIwmnMIRScRTy1gMTkPs8MCndGG2sYGrBRW8IvHfiG4xtq6SpFIGR0YQ8+lXviotE6HjnwKlWUWHNi7B1PjUdhsZWhoXoNoKosnn/8D8gYtAlU1GB2Zxrv2HsKmtZswPTGK42++ipHJXtQ1VGMpHEcimYHHF4Q/wCB3AXMMomLzKK8uR31rs4zdqfE5MQ6OzC0gnS7C4gZuv3srgk0VSKZTWBhZgDZPs/EkPHoTqotuBF0BxDIpXB0fxgJZj9kUdCYd0okstCtuhKfjWF5KoLyyDO2b2nDbvh0YGh0QgVMSSzhfWIwmVFRUwufxKR6GsRQmx8eRjmdotymq/RXeMhhLLkRWhSsb65rBf1UVNcJ2JGOZPnfEz3jLqHxvkQxQT2+PMAl7+/vR29eNz372syLZsBCax29/+wSOnziKmnpKXeiFbr91+zbc6h3Ejh07EI9G8OILz8HttKGjpRU+qwfZdAa1lRVob2tBJBTDwmIE84sJ6K1W9I0MIZIKw+oyovvmZZQKdEJIwG33o8wfkOzySj6HTZs2y+ajzFuGA7fficryagwOjuLKpatYu2Y9WhpbJMNBmR5uTE+cOCnXvGHtegWYHSdIW/FWJOCf2Q/JyqyQWW2AxaJki3Q6vQRuzCAKdnVpSTLA3EhzLeAGWN3EUIFfgbcUpHw/MTWFM2dP4d5770Zv7y2kM1ls33EAVotL8K1cnDOpuJyHuMpwNIzlXBzFUlYwShWBgGw029s7YNCaZBNCzFxmmR6SBvFf5hhi8MkAhMEUgzLeHz0FSRqkGwqvn+sPMz2cS/hcVTIPxy6zWGpygthjlVlKbBc/y/VMNoKxmGjC8cW5gpkv9nnVX5LtxmtQs4yqvRPPwbmW51ElOIgv44ufYVuqqgdcL5XyoUvOwXmExyWxgPfJTJko7OcL0tZNTQ1yThXzzd8ZnKmlUKtZ8e3lcXkN1ONi4MXKSygUeafixX7AoIxsbbYlv6OWr7lu8xq4bhDfR805VTKDAS0/x+9yXlQ3tVeuXpc5uaGhSYJ3fu5WTzcaaiqF5EcRYzIjR0fnRPR3YXFBWOg8DqEDrGZwHBL3yH46NjyB7pvXsXf/bYJB50aaa5hGr5N2VXRP9cikElLRYbafpXi62wz03RLBdFJ5U4szeOu1F88NXDx5/y/O35z/0wDpV9962Ly0HPhqVcv6TxQN9sZgZa1hXWcbrl48H5mdHrlls5jLpqcnxzobqvQHP/rxg/zu5ad/cymR11Q+f/T13/vLPPN//50ffPtPj/nVu3Z6v/CVr59bKdlq33j9lc9++d9+/Ov/X1B27PStktrR2Bm44KhyFWqdmo3LhySLk9jNKOlTNYWqlrXUYI4PjEEBOws/y87KTs9OrTAgFbAjv0d8FDst32Nn5d+YGeCDV8qRDsFEsGPxQfIa+T4/RyxTIb+M2dl56HXcadmgM3CCsCEWX1I0tig4WNJIUMaS5lI8BLfXhKf/8CthNpZXBbB123as6dwoCs/9fbRbGkNPz03pbBS1I0373kPvwyLLH8TOZTN45fDzgvXavm0Xdu3eicGhbpx4+ygmJkdREfRLaXNudgaTI+Oinh7wKg7zOzZvFzCuWWdFJJNGuLiCjE6DzHIBfl8F1q3pRGWgDCfeOIq2jjb0TQzh1IVzmJiZxs6dO7Fj23bZ6ZuNZtF+KWoUs+yRISprA2vaO1HmL5egaWhoBA11jSjlizh98hQ2btwsgYDNbFHYOd4yqfETRMp7ra6peQcbyICQ7czsENuadGH5mVYo7xNj46iuqcTzzz4rGlzETZAQcs8990jwMjkxLcEwM23xZELsPFrbGnGztxtLMTJhtXj1+FFEllNo7+pAJDoHv9cNk84AXU6HUlqDniu90OWAD3z4QUzOjOJqzyUYrWbx9Swvr5BBWl0TRGVNNWLhOC5fviqlwB07duHvv/l3+NznPofbbrtNrvmJJ56UHc4HHvig4CMoNLpx4ybki9xl5pBfoWByDgtz81L+4qTF4JMDmv2Y6uwc9CoFnhleLvq5FVp5URuLO/OMTJLCANQpOkAkiqg7XmYgFYeMFTnH9NQsLl+9IeODbFmKFaKkeDBSM48gWfY/MnuZ9iegfqWQhkafRyy1gJHxPgxNDCCdS0vQYvfYUNDnYbTpEYrNYGpmCkvhGFKRFJAswkinhkQcXc11aK8vQ011PU5fHcGJ09dx8MDd+NjHHxa5inOXL+Lp517AUjiB/XsOieWUsZjHd77zj8hkl1DVUIFAba0EDRT3Zbahf+AmNbjRtW6NuERodCb09g5gpH9YYWQbdahtrIQ36EJFXTnsAYdoG+lWKOiaRCoxC216BcZQHsa8DonsMiYiMWh8AUwtRRAjDi+aRTFvRDGWF2mQ2/fdJrit8ekhTE2PQG/UCp5UgNxGbghzMhb8Xp+AgVl2Cy+ERLWb4rALs1EJylKxLMzGVfP4kh7l/iDcDh927NgtbMpAGYWPXRJkP/mb34LVCm5efvCDH+ArX/kKmprrxS7shz/6DvqGerB3/x4pu9CB4MAdh+Dzl+GXv34MB/bvw9kzpwWP6nY50FzXhHJHAJ1t7Shkohjo75aFq7qqEfmSCfFMHkffeksIBreGrsFf7sa1S5fpyY1SloD4Suw5sBc3WVqNxbB7925cOn9B9Mbee9/9IhMy0DuEsbEJvPe+98qCxqwl8TTcgPTc6IZep0NHe6dkkqR8ZrYp0gyrwRhZ6GpQxp86nYIpIvtSBEwzSpaM44Tac8T+cg5mEMF5iVnobCEn8wNZx9ygrFvXJTqBhw69B1owaHIhHluSOYl2MywBMgChzh0zJfQSfea5p/ChD31AiAbL6WU01jKTnxC5HzVrRdIN1xvii2x2q6wrLLfK9ZvIINdicjL8DtCeawMZtGoAxvOzXbjGqOVCEmgYOPFeyD7kHMh7kSxyOCyVGAY3bAseR81yca1UiVE81v8h7T2g47yua+E9vQDT0XshQBAk2EWKXZVqVC9WV2zHieM4xXYSx3HiKI7jOIlb7DzbT5JlWZJlSVSzOnsRKfYOkiABovdBH0xv/9rnzkX03v/H8f/erMVFADPzffe799xzT9lnH76vr8Mx6qiaJrqljuBzMAqmuNQC8jsNadX42yFVspq3TLMYUI/QUCMpOJ+XLbD4Hc2CQN1H2eAzcXyMIGvDiQYgjRhy7UUicbkfAx6StrXb5b4kbee1xACVrgXK8KUMkCqDzySVmNHoXIRKReZoyLMoQfX8HBkdk3GSfoXnCueMDjAL0/Jy/HJMLxIuQhmZnA7JOUP7gKB+riFB+vxuOpUS/OrQ6IgYYGvWrpWzkJE8IZiNxeaexZBNS0/mirJSNNTX4eK5VvzsZz/B448+BrvZBGsmjcVNNXjuP77X/HcvvHLxf0klXrPU+9mv/uNEGE5DGFYEyTs6NPDRkT27Hnju/a3Df/NHf/T7V2+67t9G+/sO/v5ffHkLv/u9zzy6JG40l09msgUPPf7Yd6orikLRyaHYBy/98huf+8FLv9HXf/LemxfDbIw9+cr7qhrsEy/BlHGSNe2Bpr/Q5LH0CPQBw0nm5PClWyZojJhOYWpgIoGYEnnIVWMQR8HvUOlwsplqpDXLxrc6jy2HVQ4LaeegAAAgAElEQVRUqYGVXHzekxuAwsFFoQDzujS+mCvmZiourpReLUpAwkgko3JYkE9scGBI0kL0IkLhMRhNCbzw0k/Q29+JUCyC/DwPHnvkD7Bp42Zc6egTg7Kr+woa6+vkwEynDaiqrIXb5cDQ4DgGhnqlQwCjYG6zDbFwCGPTA9h3cDc6Oi8hUFSIRDKLEydOwmQwojjgw5qVi9leENNjwzCkU4iFophJJjBpNaJu4XJsXHsbCnzlKCkslg30yiuvCJiV1B19A1346NheHDi6V4D3N990O0r8jQLOvXjxMDLZOOKxtBDfkSaBoO/+nkEBSbYsbJG1vXyxTQzNx594FIZsRlVORuJiNE1MTovBwXkWJmyzUrjclNxcXBceasIlE5oRD4kbb99He9E/MoiN127EudPnpEfmskVk905J+qCvpzenEPIkxJ1IxDE02o90lkb4KEamJsQwJQ6tt6tNogcjwSAWNi3GxXNX0HGxC/fdcZcYRwcO7UY4PQtbnh0jfYMoL6vE/IYm6b5AMuA3X38DFpsdX/zjP8Xhw0flHw9MRhOohIiTee211/B7n/2MeKOU6+YFi5DNkGjUIRFGNt9lFSZ58hh15HMPDfSLgqRRJukxm1M11k0yEmoXw5Z0IPFEGENDg8KaTs+aETPKpbDLz0al+IEySwwkr8PUMFMBQyNBwbsUFXglUsAekARW07NTBxuQymQxMxuWikR/oV8avBvMBhQW+xFJx9HVfxkHj+zGsdP7YfOmUVbph9PL9mVx4cWKz8Yx3jeG0PAYtlx3A1a3NKPt7EmEIkls2vI4fvnr3+CjA0eFWPmBB+4TSpOnnv05guMTCIVjEh2+Yd1aTAdHcPzIATi9+RgOh1BUXYzCIjfOt7WisMgnXnA6nkEqbkQmYcbevfuEfmLRsia4Cu3wFbuFuyuVBsIzSeH0YjrQZs5iYrQL4aFBVNo8KPEFhGalZ2QC2/aexkRU0VzkBwyoqGMEzgePPQ+EjM3OBJFFQgD9HDcN2Z6+QUTZh47QB4NZDOV0OoGamjrEI0kkE9yTVZiZSMCcsKCupkEcF7broVFBB464M0ZFaayRWJWHgJBfS3GTUSgNuAfYIHx0bAjf/+E/yzj+8Aufw9HjxzA8Mo7Nt96K2voGnG09hzfeeE2A9mWFxbhq5UppkVTsL0V6NoX9u3diaqwLXq9Nqg9raufD7S1HNGHA8NQ0uvp7MB0ZlQKRox8fxsKmJTCnnOjp7ceNd9wMf3FAZHb//r249aabJZrH6ucNGzZJo3IaYyWFpFRIYn7DfOmFGAsrWp9wSLURY/SB2BsyrhPzNTkzofZ9DpNktKgUHZ0EVbGoMEmEj5Aax53nQpjya3VIWypWzJE3kpFhFnfQIHjvvd9g803Xi+yzQ0BjQzOMyIfTzoo7dkjxoTBQLCnBcJTOhwmFBSVw5Nvwz//2DSxobkRDbRNSiaxgZPlcxFBRb01Pq4NbipKc3KuqhyGNUGVMmiRTQh4r/qwMpTA8Xv9c+pI6j+cTU4M8b4TB3wTpgFBZ6cPoaGSOl1CneHXknJ/n/qYTq6mieD3eS5+JnE+OT/fG5Lj4j9/T+GxGwPg5/l2nBBmcIKWDdu6EqgNQpLhIy7NQd+jiAFZ5UvfooArPXab6eB0dKOHPOnLHe1MWeE8awTTiuV7Ue2QdkOh9LCbj0ZXm0tMzpc7zeCIle4xnJb8nxnBUkeTyHloP8u/M4nCcdG4ZKbfa7DBbTHDn5yHPaZWUtyrSs6G7qwehWZLFq+r2qqoKmLIZIWgnIwGxZol4Vgw+4jC5F8Mx1eOTz8NAQ2HAg76efhz++CAa59Vjfv086exz/OgxdFy+TMqt4eqykvgDt1ybadp8Qx3n9f0f/cg20H+2rqm55ZvxrHPjMy+99hd/+61/fZ4YxTdefOkL33rq+z/9+b/8i2vZypUflDTMW8d2Ub/64Q9/9OhffvXPtG31xC231H/p7755wBkozK8u8uLpf/rLz37xu0+/+r8bYPr387/64b/v2rvnnT99+jc7DafaRrI6MsYJ1ClIXdGhKyyl3DbXcJWTyn98CS9NjsVXV7BIxIvSnGtkqkKt1bJgugqFgiOlynarKAEKi7TosFplQ2ih0QKuW18wgsafOR4Kfb7TIYKRl++TnmfcUGy5NBOalP6CJL9jKS3DqNKXy5ySFkdmaxyvvvYSegZ7VXuFyRTuveshWAzEu6VFwBYuXCCVedwExQICZW89YrkS6Oi8jMjMNBCJYmiwB919bTh4ZL9Ufi1ZsVKIQF995Q20X26D2ZTBskX1CIfGUFbgRqHfI1VeI5FZjNuMSJlcyEMAj3/q97FmzXoJif/q5V+Jcr3nrrtQW1slVAfbd72H/YcOoKqyHquWXY+FTS2wWhMYGuwVzi56IauWrxEQsMFgxmtb30B9Tb14MxazURTXvIZ6OaxpbDDaMz0dRmFRkXDPcJ0kRY2sGAUswJB6YENGIg6ssmHTVt1/7ZWtL2Pj9ZskBUnF09TQhND0rHCgkeGca0llwQgSCxF6B/oEeyWe8OQYpsMRTITDuP2O2zDQewUDfd3oHxoU3iEWCSBjEoOA2LuegSvwFfkk3UiDfknTYgFqEyvD9CNBy4888oh4S0///FlUVVRh8023SAqaqRbyIR08eBDbd+3Ali23YuOm9RIVIFUC0xnkapPqqiFF6sjoHxUI24XR86THRpljakdVUEVhMLJ3oA8ZGEA+p9nojCgX8vfoNAONAipmGlW6d6ZukitUG4mM/N1mtYhBR0+WVATsuKC5oUjA6C8IYGJqUtaEDZTz3HmYicwiODOJfQf34PjxA8h3GzB/URmaFlXjrXdew8RkUCKqpowR9rQJ5LRf2rQQhnhcuMFGJsOou2ojFixbg/YrHXj99deFCoTptm27d+LRxx6TFkMfvvsuOlrPY0FNPUKTU0gbgI7BQfhLA3B7TXC57XD7vJgam4bZ6IDT4sTpE+fh8XqxZtMq2N1mDE8OIJaOIzQZhdlA3r4yaX5NDjWH2wCPO4WuC2dgHJ/B2iUrhKTxVOsVPP3C28iabXAVWJCxpRBFEkarBX63B7NM6RotMGayyKRIzWOAz18Eo9kCVyAgvStHJ8cVhCLfJYD4PLsboyOTUola5C+HIWHE/LpGiXoK4bXZJt0vDFk2Tia7v03Wn4UgNF546JKHi44J0+qMqj/99P9Ey5KFuO/+e9Dd142PDx/EqqtXo2XJEkzOKmoZevLzaucJaSsLbGhM0HF59fmXcfzoQbhdBjQ11WD1ypWyd2dmssjzFArJbkdPl1RxspiktqoamzbcgJ72ARw/cRrmfKu0NaNRxnEuXbxY7vfySy8LBcNNN90iYH6mA8+fOy8HFx0ORh344n7mAUasj+CxHOoMuHj5guh1PjMdDOrjyZlpJKIJ+AuKUBQoUOSxM1MYDQ5LFIlgex7s/D7nkwc4DTP2J2abpY7OdqxbezUOfPyRFHx4PF5YLS64nHlSdCXt++Ks5KcblpWxsIp6fHIa/YOX8MMf/xCf/9wXpXPBxNi0VJiXl6pIjUStomGFfQabZwfEyeI8kxhcv9hGinuTz8b7kFuRuotjlgigwSD7ngc754PpS55THBv3MVNlNOz4Hv+eiKfkejyT+BnqDimMSqXmcHS8vvA3er2iYzjfUuSW636j6S/4XQYyWJDBz/AZ+D0FEbKirq5uLpVKmebnCZng3LMwicayzkBJ9CyHc+N3iTnmdXQqVRcT8D1VoMFUK0lgSeLKAoEsiouZMlWpS10ZymfRNBwG6rWZWcFL8qUhR4I1j8XnCgUpBzSytJ2gbQcWcJCnLJFmlwgDigpZWKKa3jOaTfgG8cFjE5OCAeX5nZ9ng8/jxORkEEliPwx2nG+9KE6AIuxlCrQrRyBfLBAOjnFmYgK//vWvsHjhIjFws4kEDh89hrq6eWBKt8rPjgJdIx8d2Pu1P/vmt36h5eX7X/rCzV/+wU8+/NzDj9/wjb/9++0XT5zYvfmxB27g+9/52l98bvmmG79TXlzibyry4+Tu91+/6rE/vE9/9/41axzrb7/3+Rs2ra3e+t0ntzz55vbR/8ooa3/j6Ve3bdvx3Bf/56vvGzr6wkKJQWHmIkvKJZ2W3zXYU5f2S26eHCRplb/+JD8KBYAvXkPTZFAAeA1ubC4kv8cFllx/fv5chScFle9TQLghKIy6+pKfo9DwHzeNLhqYMwhjiouM3rPCxFmEn0x40mKqSSpbL3m9HgH4kfqiuqYCS5e3SL/B42wSfugQkhGgpqwOD973GMxWp3i3zS2LkJdHnFUUBV6PdIenwUPg7KnTrXCwUMGYwvETH0tFpM1ixOnTJwV3defd96GxoQkfvv+ucFPNm1eG6YkRePPzYEhn4XMVIGoEZl0W2FwedJ6+gquXrsOD9z4s3tv2fTvxq1dfhM1pxR/84e/DbnJgemIKA73D0myYc3bbbbdj47pNYnRQwZDGgV4FiyVImc/DngBN6UPW2ycGKxUsf+emF6NjZkZYpzm39MT4Xt9Av/TIIzcSDzMCfSPhKOKJmGw0Hc5WRrXyThXexCTRt0gOU8XfVeo7LpuUaUcqTrIr8zuHjhzG2MQUVq9hz06G2afEcCIAmZ6UKCRDFh9++L4YjJU11Vizdj3KykgsaBfFXlNfI4zNx44dkSa8fNG4+NKffglXr12P7u4+wc5VVdXI8774/HNSuEDvl/NhtahIrJZxKncqNwL4+XzEKlCmOV+USb7H76mKwRJJQyYzkLVhyb+RdZk5L51ySQOfClhjMXkNyiPlmoqEnp4RTF8TSByF3WZBOqPC/4y+ca59AY8cbOTTIzVCKpsQ/rt9hw/gXHubRAjXrVyHjWvXIJUMYeeu99Az0Ck9D9PxBIIDg8jMTqOioACVxUWEXcGdX4j2gSFMkHZly20YnwoKSS2LLuoaGwQPeNe998jhyL308f59OHH4OIr9xUinTBgemcbKVSvQ2FSNoaEBnD19RjCd3G8sVmERRk19JRxuG3r6+3ClowsWQx4WN1+NUl8tDFF+7iIudZ+GpzSLQG0WDksCxqEwqgOlQsLZNRDEs1vfBRj5MCelubrBaYHBakSguBABZwFi/UkEu4IoLyjBmROnRI8YrUYsWr0ERdUV0meV26GusgGhiQjaL1yR/aEqwA1CVbOgsRk3Xr8ZXeS/MpglZZmIJaRrCB09OXwTKfh96pC0ORTJ9tmzp/Czp/4dd997L27cfDvCszG89MpLWLP+KjQuqMLI+CD27NklUXOH1YPVq9ajvKQU3awWzzfjg/ffwb6P9qOkOIB5ddWC8WKXDTL3B4cm4S8ohQHE9GaF6JqwAAKVGeHh3wmWHhgclIOWOFq+zz3Hw5tyS4zZooUtArmQw9qg8Fb8PA0z0cfTM3MOMedE63TycenfdbSH3IXZFFvqMvISENJnzjeNIO5PGlHU0zx0dVZFqvjNBumY4fZ6MT05jo6uTtRV1+Si8T7JTHDP0BF25OWLzNNRv/nmm2GxWTA1wzRpCM8995zMPSESTptd8JxUfIxwCpg/qrprCPyFBl8uauN2c84+kdIiBjSRFOczGkvId/iMusCMBhbni2cVx6SpIgIB9qQk16ZqkcR/1LH63KIe4b7mi+lf6hT1bEZV8ZqrbtRsBVIAkDXkeMBURSdf1MksAuJeou5gio5nJp1Bnn+60IAymOe0y3xzvaWBvFUVV7DHNNeP3+O9hceyyIPpSTWebDaTS3EqqiOmrxlJLC4uwiQdr6xqOK4DMAouxIhzSuaGP5POiq/RsXHMm8d2UmHpo8zvcR7OnTsnToTmNlPPz96yVom+0cg3GM2SaWCxSFVlOQoL2TUmIWlczifldWxiHCNDw9K3VAxfiwGh6UmJgkdpxCeZJo9KkRuLPah3GYCgHcH2dTwrOZd0pMJTKtPDqszi0mJJ93KNbSbiJNm6wQSnLTvxt//wRMUPfrBVSo+/9Nn7/RZH2foHH3rk1aJ821TFkiUl/Psf3H+D57q7v3B+Qe288td/8u1Tnuzkp7/y4rYz/7vh9c8P3+b72kuKw+x3eRkudk5ldbWGBvVzs+r0oc5hcxE04P+TlBWaSkMLAN/TXoUGCFK4dREBI13aStdYNEVOOCmLJeDDHAuzDr/qUmXNlcbNQENScvMRBWpkioEcXclUQip7CNBmSDUaD0tjXaaE2HKpo7NTwKas2pk3vxZl1YXCWeb3FKC9rRvZlFEoHJYuXSYVV4xaTI4F8Zu33sJEcFS8s2WLlwmLelF5qZCf7ty3A5dJsWExCUMwhWLnjr0S0Vm2sgU9ve1w5BnReu4kGuvnSQPh22+6B2c7LuNEz0XUz2/C8nmL8eGbHyIylcLtd9wlbXKeefEZuPx2if5cs+Z6jPZPwO8sFG6uk2cOC5fYDdduwdWrN8wVXzANp1tgUTkxisRNwR6OujkulbekHiYmpNuBAIBzlT5cJ908l5/h3GujWBeDqE3M1jYGCT3zc/ybDo9Lmi4XmtdeIOVIwuyJhHgqlAMC8YdHRlSlTWGheLt79u6SdjDkUVqxcrkYkcS87d69F16PD3/+51+WqGBv74D0CA0UeGUtyePDkuZ9e/fKc61ft1GYwK0Wh/AcEYDMuSDppIBWcy2lWEXGsXO8HCuVgBwoOYXDuRDesVzLE74nsky+nrw8MYgItDZmDIgmY2C1jyjLPMWWraO+2tHgWjCyS6NLuH9MTlkfoykDtklJ0YBNMkLBwykk/VcHhvoF7Mx2W2xBMzY1guHgACZD0zA5LVjQtAh2gxNFgUJc6WhH67lT2HzzdfB78rD1Vy9ilnQi6RgaqiuRzaRRWFSMobEQJiJxVLcsRtZqxZHjR1TkNDIDk8WE8qpyoXiZmGDPUyPynS4BV4+NTEl/WG++T+Rm7bqr8dFH+2Vd+ayslCVNhNun2qeR844pnuqKBjTULYTd7AHSZvR1D0gE9VLXGUQNoyioNyPfnoQnDBTZPXKwMpLXE4phOpbATIikzGnAkobZQf4jIJBXigJUorlyEZxmK04dP4y2S+eQMEThq/SLUZY12FFR1gC/sxTJcBZTY1MylyOjvaI/RoNT4mjVVNbIPnM76LBEhEyWhgcrGTkWYvOEV6mkVJR9V3cvXn7lRdxw4wbUNzbAYvJiciqEielJXHX1ElxsP4adu98TvsNU0ohVyzaiZeFKmIxGhGYn8NZbL+LdD94SAuvqumpcs2GjyAEPtauuWo09O/fB6/ILto00AKT84UFHiAB7cBKn6fP64bApOiEaEpQ7GgJCTZCrVKeOoPwuXLBgroch9SWdKB5WqVx1O7/Ll9bx2mEjv5cuuJL5Gh0VueZ+4GeZllfA7oK5tB0NKsoD/6YjQ6oCUhGXMirP9zguFijptkx8PhoDHDuhJzQczTamHEPyfKPBIF599VWsXL0Ky5YsRkGgEHazTTngOd3CPUxdwnQdDWlV6UisWUJ+FsJSZnASSYl4MuJtsVplbnSwgc+j2wXyZ8FI54ILGkaj4T68L/eHzjbpNB+j5ZIC9LEnK/GK4Tlctq72pCFVXlGlYBF2u9xfoua53pj8XbINudaCvDZlT0fpJI3sypPx8VrMiBAbyzErbKti9+e68WcprEsqoyqZJIY2I067LqLTBXVitNEBzBXpadlQej8s8sB7skiABUisMGcwQLCcFmUkctxsc1RcUCjrwWuoDIEyvmnI93T3IRxTFFmUE2lrlysY0f1GSbzKZ+Pvy5cvlbULBGwYDao0JaFHbGU3OjAs79mtirbp4sXzgjWurK5SUKt0Gl4Gh2DAQG8fujo74clz4PiR/eOJePJiVWVtxcKWq2qqGpoRHB1Ax7n9B7x5xmwg4K915PsMw6GsKxlLugfazx1+7E/+aA3v9cK/f+fLG2586Lu+vDzD9hd/8Mz9X/+nz/0uRhc/885XH11y+7+8+P8y4Pie4aOjHYIp42LrCg0uBiedQqEBiJq0ToP+tbegNyevoUtzeWFGxzweJyZIzBiPy7V1ayYKqW5KzonlhPNemkSW9+aG1BWgn8SXcbH5TyqqqBzYQ5Fkh2Yr8okxC0ckpD4xyTZPeXB73YIL4AHH0mldVXjqzEm88+4bMFrTEhG67Y57kUxlsWPHLvR39eHaDZsEVFpdWSubm4YAW0CcPHwQicgEFtVVoXeoH1ddvxkXrnTgyOFDQiXRPL8ZDU3zMTAwiP0H9mImMon6xnLMxsaQSsUQJueLw4O7tnwKs4kEjrefRSSewC1rb0JPWx/az/dg4aIluPnOW/B3//R1pI0RUVxLFqxAkbsU+VY/ykpLkUjFxBA5f/YS7r33AfGixEMLkzleRXdUxBIipDxgOO98adAnNwcrWLnGqqjCPUdjwu9y01NZUWlyc+vIF9eTn9cl5BR63kOwArnecty4/B43HFM+/F8fHIzM8fv0AKdDqlcZNxbXeefOHdKa5PCRj1FRUSbpArfHhdGRILZv34knnvi0tJthr09iV4pLClFQVCBl/rznc8/+QkghaTCQy2bF8lWCl+E/Xp+92gRXEVPKitxeHL9WrJwfPhcVGD/HSIIKv6sWXtrY1Gl18cYzBOZ7MElma4MC3grdi8EgHj9lW6cruDa8vkqvsOemKq1PpeMYHw8ik2LVMvsmOiQC9crWVzHG7gUBD1IGUr3EYbIaMBNmetiIeEyBsknOOB2eFTJlGpw2kxE2ZGGll5hOwsuCGkaQMwlMRsOwePNhzS/A5//o6xgdj8JoskvUcjo0hXc+eAPJ7BQKi1k1qqhkCLInx5nLybRXFlOTI5LWLqmoFMXHyN22HdtE4bKSStLYaQuuXr4ey5euArImhKMhqSQcnxnBufaTMFoBr68QqUwckfQEpoZ6UOfIQ3VhIUoryrFg6VU4eXkQJ8+3Sy9VYkFj2UlkUwbkGcrQXLsKSxvXS6VhLDaJoZErOHxqN0y2jDRFTxL/5K1Akb8Os8EMLFmHOGg2uxGx1Jhgw2ank+jvGcLYyJhEjGsqqiUSGplVaZvigjJVIZdRxR/OfJc6RJIJcRxKy4pgMFngsOdLRAemDAqK3dix5x10dl2S1FvT/BZcveJaIVMm8+PxEwexdetzsDrYZsaDW2/fgkULmsVpOHr4CNasWYv2Sx2IRVPSHq2osAwel0/2rdcXkDQOq/W4H4sLS+agHDR6KPccvzYynHa77DPubZ2x0NggkbucUca/8Tvc5xo4z+sxxa+zFjolRpmm8UDjjzg+6nUdoaLMUy9Tr0uqN9fHURGXqjQh/06dL0au9OJUVZr8jG6HRz447fwzZS8Olckk3QB27NyJr/7VX8l+9rq8UulPXcN9xjFyrxUG3IhElAHC+SKMgT8bjYzypMV4mRGy0qTQqHBuVDugtIyHDiMNR95TsISS7lSGitZ9KtqqGAk0PRTnj89H7KjovNGgXFsbbby2z8eOCUB//7RkD3QTcn5e94WmXuE9NR6O9+X8aKOSa8BrMXLKMfJ7vC9/9nhocKvnjeS6GPDaHId2PgX3azZL+lW/p7Ndcm5kU7nImDIM+U+f7yoamhEqK1KkEPOqnW+eM2zRxJd0Ijh/QXQdHXE613Q2ea7wemJjgDAB1caO+4vPpQsJ+TycW3YhoEwS7yZzYFfsEBwvK+m5T0sKCuX6KnVeImN3ezyorCyD0QJcPH9ZCr3qq2rEcc23O7D/w/d+mJwe/Nb/ePPN8a/e+/BNtfMXfctSUL3i+ltvM8xOj6KvrxuXr3QMm+353tqGRfb5DfUocprwd3/95/d66yveevLJJzNPf+f7z7Y01DR9+Muf3vfk2zsGf1ej7Ld9zrBjf2uWB5CusmNpLJuJcvFJ7zA4ODYXoqXwyEHFqptcpETzlelQJydYe1ycXCoITp429HQ5MHPnNCQ0VYYQv+WaPlN46E0poKniRuP7AiDM/U3KuAnMHAuKcpA2DLGIpJ16eruwffuHCI6NSkVhZVWpRK2UAmWsJA1yPHR2XsaVzjZJ2+S5fVi3cYNsUkYcBjr7MD46g+VLrsK8xgVomDdfyrWPHdqN44d3YXasBzORMG685yG8+f52Ca9S2IgRIsDQ5XHD7rLj5NmP0d1/CSZrEjW1lSgtLcOlC50ITSaw4dprMRxSPGsNpfNR4q5Aib8aLrcfLStbcObiCfzkmR/AYgbuvPVulAYqMT4YRllJpRQbENsQ8LHFSVIOFGnDMjE5pyBpALS0LJF5Ysk0X9xYXDvOF6uUFI4wLmPQZIY0QhTr8ugcSaBOZXAN9FpSEUkYW1Ka5P+hV+qGw6Ea0NKoIJidZc3M65PRn1iTBQvmy+eDwREhlaUS5frQa6NyIcEvDx1GBBiOpnEWCBTim9/8Jh5+6FEYDEYMDoyK8cs19wW8KCouxM9+9jOcP9eK224jO3i+0ASwKpdjZNUQZYjkxPTCKSOUe7L6C3N5TkZ5gCm+u2JlaKYzci3OGa9DZUIZlMolgyEHIFaM3/pA004IlZ5uLKxBu1Q6unpLvOwcHQ0dCYbciwoCKlKcUkzYGaTFUGKY3WQ3IW1IIoMUZkIT0rjXigzGJkfR0XcF+QE3CsqKsGP7h9j7wTYE7BZU+7yo8HkRmWQvvCIsvGoVdh05hL2njqC2cQEeuOezWLxwHcbHY9LDkZGxf/7uN3H7nZtw8MgOOB1WLGpZildfehelJVXYcssW4Y8anxzAle524dLL97rR3cPenC5YLFZEI0kU+6uw+ZpbBRLAQgopjDESQziIvmA7UuYoxqbpEMSRSRox1DuI0VMTKPAB12+oRfW8ahRVVGPbnhMYHJ6By+4SOpXp2CBi0TRWt9yClqa1SKfM0n8RphjGZ/px7vJhxDOzSGZjGBkew/rVN8HjKIU57YExYxMCWpMlA1ueYjkPuIrhtLsw2NePXbv2CDk09ZLT7pTqXuK++DsjAew9S0QL9zsAACAASURBVBkVhe9VxJ76cKCzx8hinseOickRPPfC0xgaGcKNN9yMpualCA5NIZ3KYGR4CNu2v41VqxYha+TBacN9n3pQnCmu/97d+yS1zhZprF4OzzD9lIAhYxI5XbSYUV+HOF6UGVYfEkPGv1FupTqNfYOljY4Pk+PjYgBxT9PI0HggyjE/x8gJDQaNgdQAdh7M/F5BoEgOS0b/+V0+M3UFjSchPc2oQ5syz7SppprQ2CXuEY6De0mRj2KOyFRA7uGQRPcEx5nbh7w3ud34N96b50gg4EHvwLDM0/m2i8h3OLFq1SqJzOgovF4PBfAnFEelY7WOystTRWrxeBaZZAqzUerBCKw2myIdzxGn8hm4Tzlf3Nfcr3xPY2m594lTIyuATtfqc456lc9Do4ZzSYNR47D4Pc6VMg5VFCs4rqoRtW4hHop6nHhATTCrG4yzGIvf47jmiugMqv2RvibvzUyRPoMTMcWwz/e1YaydUMH/JdIYHR8TXJ925PldZo+0E8578rs6IyJY2GRCqnxnZiPS91eKn+JxqWrWPUj5OzkXeW/qcxV0UVE0Pacs5qDBzDHxe5xjygq/y3nhvfn8RBlqlghG2zgHPJN41rSdvyzzNdDfL59lBoNzRR1aVMRuB8C2Dz6AyWBAdXkFGutq0XbhPF5+6gfrVtf4Lj7ynZ9KavG9f3ryh8+/vf3M3zz57We5BgePHO+pXbDIEkmZE3B4a9hHtsJnRXh8IDw9GTyxYNPqTb/NuLr8/D+82D80Gj50cN83vv72/0q38VuNsvd2nszy4VV/K3Voc0I4cdzI2iiScumcMtBEevQsli5dKhuVBx5fFFJ9HW4mvdD8rO52z79x8rkJKXj07nhfltjy3oyU6EIDCoYIdzIp3+EmEcxPrmyZkQFt2JEJmpEKlSIN4/CRQ0I82N/fDRgNgiVbvWYNauuq4fV7xNMlhufo4YN4441XMRuelrTkwualKC2tx4b1m5FNW5Hv8cIfINdNAqMj7Of2Oob629HW0Y7R6SSGg1N49KFHpb3JR/s/FkLH4dERrN2wChcun4LTaya5gnjpLYuWofNyH7quDMORn4eKecWieMLDUXhsBbh62fXYuPFamBxmqbZ85a1foLf7Cu65/R6sWbkR0RlgmhQHOVZpKifxGHKVP4rKAULgKp611ytzS49Y/0yvknQMbJhOYeac0zPk+vA7VFCUB60MNM5Q4wK1AaPD29xQZNJmo18eZIxC0dhhxMZitonXKGzsqbjgdPh3Umbw8zQ6CN5nkQArG7Xil+a/U+RBGpPnYYXLyy+/guuuu04MLCoDbjwFqk0IfuHfvvsvc6kRHhBMRzkd9A5tmFdTLy1FKLv0nNlfjYqQDPBUKJwTyhwxGZqxmspMY+V0NSqxdnxuOgLiKefaiUhUIUemzL/ruaLccz4FP5LJzHEGqYjCjMguFQsxNySYZWqZ+4m4jkgsBqvdJu2kSB9hy7cKxtBsyyKejCLO91NGZIwpTCQmYHAacOTEUezc9h4YqK/05mN1Uz2mBgeQmE2juKwWa268C8FoHK/v3IZ9hw7ini13YNO66wRY7vMWobX1Ao6fOIQHH74dbe2t0p5nydKrMD2uqhZZ9coiiEw2ipQhio9PHsAHO99BYZFfDqDQTAR1tWwbdT1cLp8Y3gVFeRgZu4R4egIun0naRvG5ZmajeOe9nbAaXLhu+WaEhoKY7L2MlcsbEUEY7d1XMDw4iZriBly1cJPQG7SPnkcolUbzok2IxRkdHIM3kCe0IB29bciYY7Cz+XpyFslYUiLL5SX1qC5bhKmJuPR8ZU9IciKxuCPf6YHP40c2RQb3IZw8ckyMosKAijoQ+M99wQgZ1yxKElIDciSbCVjN6jDzBNyIJkKIJKbxy+eflpTz/KZmXHfdZsyrW4DgyKQU7uzduwvX37geDfMq8eprW3HX3Q9i0eJlUv0bi0Wxb88+kR2Sw7JNkN1ilxTNhQttopM3bNgg6X3qStmzBawOV5FY7gXKJnW2zn4wZUN8Dg0ojp/yqPFklEmNeaKc6ybY2gEmv199XcOcEaAc3/90ugUWwY4sOfoE1VtREYZzPLwe9wR1CQ0y4s74Po0TzrGcJ/29c7pMp/D4d502ZGRFOzzEsLGim0U348Ex2d9S3ZzrOcnrcu+Q+iI0zfScipzpiFMgoIobYrG0rD0LwKQFWS5SQ0eUa64rIDlmnjWCdXM45Ll0toHjE6MqGJyjg9ARRUn3GUhU7p7rbMNxaWJpjSnj83Z2d0najjpYn5WMMFE3iTOdUdWP2mjVxjbHwvOQ4+Vz6/FJh5HcWcxnpxHE6/B7LhdTyHGFObPb5drprAEJwi9YrJTrGcozhM+lihUUdVV1JaNPKmDDeeX7UsgRU0TDnCfej70yFeBec9QpihoWlrz44ovioK9evVpkgutCw0mc41yBBNeD11M9sFX0lP/4WY6F/9P55xgrK0uF4JnOYJxdaqJRjI9PShUwjbah4WHRp8Td7d65HXazGddtWg/2ADRls9j6ix8/X5gJPn/713+065NG0o8fu2alxxW46dSpwe/7G6vK2kdSecuuv/u1+c1LGzavW4jhK53Y98Fvtj/yt1++6b+LjL36F3fcZrNaXXd++7WX/7vP6vcNL27dJZEyAbvlSlgFOJoLy+ooFReQC08jiptRd6r/ZBNVvZl1bl5HtjTnChdRh4B1HlmnhrgotKZ5X6afKKQ6D8/rcJH4Xd5PAJS5HH8qo0K+PPB5f4ZPtfdCwywSDUs1Zk9fN06ePI5YMi4VKy63W6qGSA9hMWdgSMWAVBzBkVFpqbCwZQ2uv+E2eFi2Tj6sKlYfjqKn7wJ+/NN/FSb5ovISfHz4hIANayrrsOW2O9HU0IKPDh7Esz9/DlanBd6AHY99+kFcunwOJ0+dgMOSj7LiGsxOJkV4YpgCWaNnhkO4dt0tePDuzwj4+5U3XsGp1qOYjgxLuThbI339r55Eka8WO7ftzZW1EyjK8LMyqlhpyrnhIULuNu21iWIKR3KkjKoqksYR19PjdYnXTeNAK3bBC+T6qlExa/CvVnJU7vplsyrOOe1pc600ETDlievMdeF31SZX3SIEmFqksAVkgWaqeMGChcpLiikjnAUWTDtzbbU8Ul6IRcgYjMIMznuz4oZgf7a+kRRUbRWam5ul3dLChUvku958j2xkFitwU1PemeJOZRSPGMdFY4xVZZQ9iTpOT4tHR/nVJeM8DDg2zaNHo4zfZSRBR5s5NzrioA8U7XXy7zxQ+TvXKhoNwWI1Ez2NUIjULiWi4NgUmx4sDyBGApOZBGBKI2Ni2iAJg5nG+ThCk2w6bsZ4bBxX+skJFkWE/Ta7OtFQ5MOqBdUwZ9KYmgzDZPejasFa2LxFyDpdeOvtN3H65BFct+laXLtpC+KxDAb6BuHzeeAPuHCl8xLOnmmF3U7aggKYTU4pYScYmE7KVGwMb21/GUdPHEA8HsHK5Sux7uoNcHsLcfbMRZSVVyJrTOJy5zkxyIyWsPDR5efZpRq2orIaZ85fwrkTbbhm2XWwx4HpwW401VdgKjIKb8CL/bv2IN8eQHXJEtiJHUkNwex2wewsw8WOK4jEg7DajYgjI0SnvgIPnA4TZiaHpQ0Tm3+zHVleXglmJuLIswVgytiQZ3HByn6RNqf0+WOen9FkcvgND48KFohyOzUxLQeav0AdzDMhBSaX9HOeV/p38ueJmRE48yz4zbtbsWvfDuECW7HyajTNXwh/oFgY97/+9a9hxcoluOvu27F3zzbBpT300Gfh9hXAkFEpsEMHPxY9WF1VhRXLr0JPZzeamxeBPQhZRMPKb6ZTadBTH7JalnIkBlYOTE75oezyYEolErnUT0CMPY6dz0UdzkOdmQV94DP6og95yrjQQxSVijxS7/N37mONp5IIVmGB3Is6gy+dPuLYVEcMpRu49zUUhuOkYUiHkF0BuN+4zzg+XkunXvlMjGrz+fR9OX7dFklFsGNyGPOlgfQcH9OGfC7qOt6PP+vqRP5OoHcyw2bjVsRz16R+4PPzOaWZ9fCwzKEOLihn1YXxcQX257U5Xo5Jots5QDl/Jlkuxz+vrn4uUifOMS0bKKNe0nXBUfmbxl3Z7VwjOtW9Ysxo55vX5n10FoNj4lzzXhoqITomq+Ap2gmkA6oLFtjsOxxW9Bsk6yUvJ1OPOvgiOs6kIpY6lcuiJN6jqqJC1lKf3ywEEWwbSU1yBYCMFjIjwrnhNXVki9edHBuXnqeE+DDCSWOJz3Cm9YxwZ7JIiNchVIhrzefnGHgm6agYf6dhxv3GZ+S5R+OS8ydQq4lplFZUSiXv0NC4RJDpwLCAYHR4EL0d7VjQWIeZsXG4nQ4U2FJ4/7lvr3zke1tP/DaD6f777zf96WN/eHj/wY+7m2vK62tKva7ERHB2qPP8P931rR+/9rsaW7/r5wxvvn84y8nQ5bc6jMuH5MLyUKEwOZ3shwkhG6Ww8PN8T2MGuPEEc5H7xw3PA50HnV50jVnQzMhcNJ0a0qBQXkcfZFwExXGSlc8pzrC04tcJh1WEzayIbbU3RKFipEZhhJS3wUOPERkCi9kz8cCBjxTPUDqKktIAxkf6kZmNIEUCxakQ7rrjbvQMjGDN+mvQsnSl8LFcar+MXhKYXjiKqVgQcVMM4QRL6MmBY0Y8ksFA/zBWLF2NzTfegiNHjkkrFSrqRCKCO+/YIj34zp+7DKSsmJ2Kw2QzYGD8CmxOM0p8ZSgvrsWdtzwo/e/OX2pDODaNto6TmJwcQ3BkHBvX3Yj5dS2YnYmjtKhYhL+946KkDbhhOM/clDqUzTnjvIgyjCXlfWl5Aczx6YhRlM2KAtLVQ9zcXA9+T28wzrGuQOT1uXbCCWQndkrhJ3SEVDywnPxQcWnsmcYs8HNc17KKUvEorXY7QlOMYNkEu0MDnAYO5YSRlsIiRZXCsDzXjSnmkvIyGSOvzXQKn5XcZzTitFLnuIxZIzxuryhPeucmMxspK/A6DdJYIiWHMO9HBcC54HOSEoSyQxkTosPcocdra7xcnsMp668rKzVmg9fQuBzOBeeQ/1NJcN/wmjIHoSkxEKn4VOPeGIoCRQp7kyG2xSWcbpTxUCwEs53FBCEMBfuRBJv8hpHOzmI2FsJgcAQjwQnMjEWBmRgskTAW1Zajqsghjc/HiPGpmIdgCHC6y7F2w2YUl5bh5PEjOHDgY1yzYTPqaufDZnKIUp6empB0Guc2kzGipnaesPiTDNfmsEmUM99vxmvv/wKXu1vRVN8kuBFWAF9ou4g0MrA5HdIsnc2JGalub7+EUGgMdqsBnnwLFi9bhPoFC/DRRx9hNjgFt9GMBn8hivKciE9N45pNG7F7/z6cu9yOmNGKtNMKZ4kdZlce2Gd4eioCszUtUTeTiRyKDvjcPhjZDzCPKeW0tE4bDA4hkkjBYs6Hx1oCWyofxc4yIWCtrVsAq82JqUkVAbWaVDUYq45VlZtyKrgm8mIf0Fx0QhllTB2xQ2kUbZfPYOvrv8Z9n7pP2PRXrLwKdbWN8rXv/+C7UvV73bUbwQONXEl33Hkvli9fJ3qVRhZl8ML5VsG+sB/lTTfdLJEcyhflmBEcrgeNNgKga2qqUFqs9gGvSbwVjRsSJkfDCpCtI7X8n3KsDziSW1NOucd0ekpH3DlenYIn0F9jeHVVoo6cc/9bbCqjolON3Gc8nKk7dGWiSnclxZjiNXhfcYCKisTI5N7yujXlhIqOcCyCLcpCrickGTk2ezp0ek1oVOgqS30ecSyT4wpjRj1FfaXHp7GjXGdGaQivcLlZscg1CM9xYPKs0fdgxExjumiUzcwool1dsa4jWpw3zq9EyLIqkEDSWqlAzRk0n4xs6awU55qfod7RKWaen/ybjjhx7ngfziv3p45qsbOIROZyOG7eh/+0Ecv543UZceRc8P58j9/h9WKJpJD98nM61Ss0KFlFd8WxScTYZJ6LwPL6nBP+owHLMceSyuHWeDG2heP7NKipM5mZoDywc8qRI0fQ3Nwk5znPY7XPFPktK4vVuaUcYzrgfDG7RRninFIeli1biJGRcbjzHRIJbmycj7HgBGzOPKEMonFInUOjvqS4ELMT47AYM3CYjGg7exazE0FUB5zY8evvlX3pxY+GfpvBdPn9F/6u8dbH/vF3Nar+bz9nOHl+KMvJ1KFjnZ/m/xREnfvmRuEk81DR1j4XRB/WnEjtiejIigb2c5FV+FF5IbyXVLDZmJcnu7uqWOOi6f5pvC6Fh/dkFIjeoSKzUx0HdEUMUwkss+VicgFYZcjfxStJKy+Rh57BZJBDOJFWQE1uqtNnjuHi5VMIz07BEEkgGY7CbjAJXsHt8SGZzqC2vhGBojL8x1PPoLS6HEtWteBc51nEEUHaFMf4xKh41wubFyM0HUHb+Q5pfOx0uLBx40Ysal6I9957D4cOHpSUyNXL16LAX4zoTFQYyOcvr0P/YC+OHDoizZI//djnkc2YheiSY80iht+8/TqWLlmJ8ZEpuJws37WjsKBA2OEvXGhFxpCeM4YVn4vi1KI3yrmVMLeRYX2nbCwqdf6dKQ0B0JoV7oNzogs4uJZcJ77P/yXVl6te4vUlZeH2SfqA39HRMa1oJKWZa7LLv3Fz6mtSFnhdbi6Sh5qsFjl0OtqvSKsPDWiVCsaZaRSXFklkjZW1+kVuGxpbvBaNKUkBR0hbEZeqP25q4tvybAqTQoVE76y3r0fmhgaeGG9QnjzHqGVUlEREeaIa+Mt7nD59Wp6baRMqNBYB8Lnkc8m0lIsb6YEnEwp3lAP48iDiNbVXTRknZkWqrOIqgsk1YmShpLBAvjsVmhGG9DyXUwyc4WCfsNqnTUnEEgowPzTahdHpPsRTVGhmmDNOuC1eLCivgy0agzE+g3hiDOcuHIO3vBD9YxNYufZGTM9k0Nc9jnvv+hRaFi0WrrqhgQkEfMWSLvO5/YhFw2JsMFpJktxwJCH4F2KrJqYn4Au4YbClcPjsdgyMdEufUj4fIzPFZQUoKvLDmsdIbAFKSmvhDZSJozI41IMrXa0oLXGirrESFocFNbXVmBofRSw4iXhfEKGeIVS4vLjpxhvRMzKCwxdbkXbloWtyEIX1foSki8cM8pxeOC02NNQ3IRxmH74ZNNYuwNjwCPLJ7m+MY3iiF0MTg6Dk+H3FSE6bUO2vw/qFmzARnEUilYXD5RYsDA8+GjP03Glcqsh8QPQW15hy6Q8Qw5mQ9woLSiW6yPUij9jb726Vti/EoGXSJtTNaxRDafe+HZiaGsfjTzws133qqWewYf012HLbPXA4PRgaHhVHkrxnpMtob7+MVCIlqcrq6lqF/UqooiuOgRXTurBl4/pNcwB6yiRlSZE8KyZ+7gtNAK4B6oKxonGdw0Hqg1rSUcJZpdp98X8WwuioG2WUY9DOF3UIKVOol/VZoaNBKpLBw1FF5Ph3Xv/YsWNyX9LXSITLoDCb1Fuf1Ov8mYYbYRfKqVN0S9rh09dm+zPuTWV4KEA9P8dIGfedNmx0OlSD1kkGzOpLUtYYchEszouOrvH5NQaL4+bz6Wg550sHIejM8gzjGHhG8dn4vHwu4SNzueciZdqZFab8XNRSzz3POT6TjjgyGs2OBRw/14S6kuOj3tAErBLxsynAPPWLrEcmM4eH0/NHvc69zM9Rz+vIpUSeLGoN2Z+Q71OG+BmmQTWBrmCN08oo1mc/51obUmJ8O1QHBY6Tv1+8cEnOGVLbEGPNrIRkGNwKe0YHlNd1+xjYUQUUlHO21VProIz94RzFBqFJGsCvn5+t/fIcqiCCtDGih7MmAfhPTE2Lvl6ypEX6K1uRhd0EpMKz8OU7cOzgwUvjfW077/+Lv/nif2dE/eabf/JFZGbO3vnkL/f/V5/d+c2v/IOntHTZyMj4qYHe7d/6w6dOqCjF/8HLcPZSMKtLYnUjVh0t0BUXFC4KKBdcb8jCQg/6+kbm+Fp0FITCpkum6QlRcDQg+pOemcaXactee2M6/83rUDh4LVrCPMj0wcmNo3ETjjwVco4KcJyNwenRqmgHyQMp0FR4jJRZLCqcTYwTe6mxwW80MYWennbMTE6gr7MTZWzCms6ioboW+/fsR1//KK5atxFTbMVjNuGuB+/GwUMf4dTpIxiZHMLQWB+cLocoLxpd3Vd60N3ZA487gAc/9Qg2rN2EiYlJvP/ONrRdaIcpY8A9d96FebV1OH32JMpqS9A73IuDH+3H+vUbsWHNdUglDZiZVIZLbV25lL93tHdj7ZoNCE3Fpc2SK5/8MnEEx0bEg+aLypGYH43poBHCdeFG5vypJrJsdTEqEU+2s6Agk+GbG1fCzDlqEn5O46k4ZzoSxo2jo6RK3owy57qUm+vJa+hqQ52G5sakcuUYOF7eb8WK5cKLpaJYTYhF49izaz/q6xtUGXMyjplp8qXVzFUykpCU42JLJykBF3JIYh/TKC0rESwhn8/DasjJScxMq8gZCwXYo4+GnUqLqxYmTINqHIw8L1RVKV+UK6XQFKBf2qwYTZKa0vgaetcmpknMNtUc2GAGFQivoUvfOR7eg3+jIUeFplPBg8NDknIdZ6qSbcfICRdRwFym4+hMFFcUYXhsAFd623D24in0D3cha0wjkgwhgQgKC4vhcZahsaoZJfkluGpBCz7c+ir6uy+is+cCnAEbihpK0XqlDUZ7Pm697V7EpoHjH5/BXXd+CqtXbkR8NotwKIFkNAEvI4YZtoJi9agyytkomE4K0w9k5Y+nQnh3+5u4MnAJpRXFuWi6HSOjg3DmWSU9wIrlQl8Z/N5yFJfVw+Kw4+3tr+NcxzGsu24xQrExxGanhcuIgPUzB4+h60grllTUoD7gk3ZZjkAFOkhYnIpi17G9MOXFMRYbR4SVpXYXPPCgorAKwySETQDRmQRssMJpIvbUi4LSAniKfHh/1w7Mb2zG4vplOP3xGdT6atHStBidg33Co0UjnoY/S/jpPOgK40qmYHNE2ZwHptw1UJqyn+fwSpTZlkfZish3yavEPqwevw9bt76Mbdvfwde+/mUxzLq7e3D82Fn85Ve+gdqaRoyMjquWZ4XsRmAWcmXK9ry6OuFP3LLldjnoaSzz8KEcMSWDbFZF++MpweCmczjG/8TmsKOJAsHLYZ0r9OG1eOhpOArvrcHnOoquK63lvjZ12HIOtKPFz3MfS2QxZwgoln/lfPPzpaXsdMGekCHZK9pZI5CdBoQ+Txjp4TUYuVOVdWTnn5bvcPxMr5JjMhZTBWYkodbjYHEFubJ0hIx6j3uMen9mKiTrojMvulpaw2UY+RkOMh2bRSrHu6kdKeo63oPX5R4WAHuahNyKu4y6jc+Qn2/D4GBwLrBAJ5h6gqk3Em0LtYfVJs/C6/E5dYVkXh57iRKDzZRvShwyrp2OcKmuIKogQKdrJeiQTIuhT91HfcSqaw0l4uc5fxqTJ0auSRUBaBwwMV06pSuk6zkSYT6zZkSgviTGTKelNbRJ6DVmw/Ls2tjl94jnJecix+8NqOu3dygoEnG/sl8MKntgyGRFTlj0JfjwQrWe2ubgevC5GK3mmUXKIg1d4f96b1642Cq8ZcWFxMJnpYm5tHNMZITixOPzYf/+j1BWUiz4UW++E8Z0QhqgP//sM5/9xr9959n/yl768ZceW7mkueXujZ/7q6/zM08+cov7yV99MPPb7KvOV585Fk2hfCgYHDOm46cHLpx62jZt/fiBrVtVhd3/j5ehvXc2S0HghFGoNWs/DTROGheTE0EwsqqwU/fQIWNJ9eSMJE7aJw05XkNPOBdSH1IUbO3BceL54n14P82XRQFhJEfjfTRXmeAgcuFtCiz7yvF67OFGBaNpCwh7ohARBC4RmxjbSJDV3yyfIeWAP+DG7PSYlMjnu6yYHh9BJhmBy2bDzNgUThw9BUeeH2s23YAIjPjV1q149PceE8GPhqZxtvUUnnr+p5gKT0n7ksb6RsFe9PeS9iAfJqMVG9Zfh1tvuUsY6gf7h7Bv526MDPVhcUuzAP9b21g2PwpvgUvYtpcvZsWgE35XEbq72HJDVeKMjI3h4oV2NM1bKBumIODFhYtnZdPSaOPm4HyxpQ/XgT/Ts6BioFHLF+ecG4LGHiNcXEsSVmq8F+eVKWel+EvmsCf8rg7Bc8PSG6K8SJotqQCtvCbvxbmlHBEIryOj/C6vzbXmWPiPm5XeIFNP9PzznG6hlSBQk4YLMQZMWdDQYYUlx84qHyqSsvJykTniSVxegosjOUxYsfDKEXcQY3sgVjZaFK6NByifk0YFcYZMzVHeuE6swhLwq9OpOhkwDfyJNIA+lCh7BEYTr8YXlS8PVX5Wp+npcfLFcD2fn9flmCkX7G9ZUFAo5eSc4/HxCTjzXDJvU9MqSsNoLg1MKuDpmSkks3EB99vdFpw4c1R6AFrzzbA7LQhHme4oQvOCZVgwbyUK3aXwmB3IN5rxwlP/gYvnT2M6Oo6WNS2IWCKYSs7g8KmjaGhsxuee+AK6Lg3j/bd24sZNt2HVivUo9JVIxIgcTol4GCajIv5lH0f6Y4lkSsZqtBiQSkcxNDaIaGoW/mISNztw4fJ5HDlyCEZkBEuzZ/terF29ET3dA3D5vFiyYhna+s4jZYkhbYsiGZ+FNZmF0ZBGcU0p2J297eAp2ENR3L1uFRrrGmByVeBC3xC2HduPqdgMZmOT6A32wVtRCZPZAVvcDkPKJF05yEm3fMlqeJw+VBVXSmqdkfRENo3jp0+gb2AQn3nkM4hPxZGcigmOj/0pSW3DNaUeYRUa9Rb1DvdASVGJyImOrrPqUqe1KH+RMKOuHmSMCTQ3LwAZ48n+H4unhRz3Z//zx7jjnluwoLlGWPe3fbgT9XULcdcdD8Nscgjx8+jYCNyufGQNKZGbvXv3YNOGjdi9ezdWr75anNPxUVXkRPkV7G+eU/bkieOnZTyLOspGNQAAIABJREFUmptlP0rlX47iRWOcBOObq9Ljd3WEQ6f3qLMpp3x+6ky+dDScmFHqEw3w5/t8j3NEfcux8b4apsDPcj60QUEjjf/0HBK3xp915TZB5hIBS6loPxtPcyyaJ4yEoBqPqYwMZag4nQ6MT05JNw2hVmA0MWeAaiOU19GRHX5H0nC5rIwxC8FsEuJA/jO+p8ekHX6ee5oKQz8P50ZxwNGAUoaGjkRqvJ4Yh8wAmEyiyzTmif9rELw+W/lZHXnT5yDHWFjICLxKPeoCIv18vCfHyO8Gx1SBks5yFBaRake1kdPrTkOQ1+R68QzkWtJgVVi+MiEBpo4kxRLPWa4RoRks4uO9uRc0HpitsHTUkc9AmTl69KjoYsGUhWclQ2M0qcgnP8tru10KAkCjjPdnul5SuZ58MVT5Hu/D7AadkuPHT0qmiXtYp12pl/kMfBFnTD2f57DJOTIyMoqhwRGUlVUIiTdJaQl9kSrhijIY0kk01ddg29tvvnfPow9In8pfff/7q1YvbvrrbW+8+/gf/+Qnsy/969//9blzrWc//cTjLwW8BZ5jHx/+IRXizV/666/8dzbVl9ascXgK833e8pJ1f/7TF7b+d5//be8bWtvHhaeMi8yNQOHToVIuKhebhpr2EngxCoGOjHHiNeiRm0qnrPi9OdxXjoaBAq7Lgnk/HnJUfJx0ESCT6pdJz4CeAxdXvNMcXwzf10KqyeVYlqsrQykgrM4Rz8umQJiMNnDByVXGg4O8WDxM3T43rEYT/A4nPC47guOdaG07hv7BKyguLkQ6wbQcUFXbjBtuugPjoRD+9fs/EO/vgfvuQ5EvgNnwFC51XsLrr29Fd1eXRDzYFJjYtYttl8XASKbMePChx3HD9beKN7j1tV/jwP5dSCZDMMGIazfdCoPZiNa24zBZTXji8c/AanQiFkohEzco4zeTxsDgsCodThtQXVUBt5NYhRTGpyZx9OhxmT8aYsGxMTF4aMgpw1rh9vS6cSPxmkwj8O+LFy8Sg4pzSI+b/3PDfjIFzfnTYFkaV7paRnmRKVGmTDFzA0joO5fu1F4NNx05ZChHuuKW/7tc+XLgU1EkYjmyw1BEQLjEl9Eo43wzLcl7HDtxQhia2RJkQsD5FgF2MjQvIP54FH6vZ67vG5UnCWc15o3yQa+J7USIPSOInu9RFnX4nM9NA4tYECo9LZfa+aCCobxyLUPkOUqow4B7iHJKpUHZ9ftUmP7cmTMyL9wzy5cuFnoDyqE6EPOQgUkwENkMgdATMGSTEsnlGAuKC5BGAoPD/Th84hAudLSirqECLcsXomewm3UpaChfirrKhSjwVyKbTMGSTSMRncGH77yOd959XYg2H//8Ezh47gD2HN+F2dQ0rvR3Yc3VG/H5z/wp2o5ewu53d6HQX4pbNt+G4qIKRGbZCsksqSOOVxTzxJRU2gndQJ5TRScNWUTiEUzNTqCntwM7dn4Af2EA12y6FsMDo5LGI2ZuYmoAFztYhWxFOB7CbCyKSCKN5GwCLSXzkbXE4VvkQig1juTYNEIdnbh90UK01DSivXsaHxw6gnGkYGG6OWZAaDaFlDEfFZUN8OZ5cflyB0LRCFoWL0VLy1I01i+EOWPF2dOtovBHR0cwG2VD5biQO5eXlsJpycPhj4/gsjSZtuDGG2+cw0HpSjh+l+vGteW+oV6iEU+50lhNNuYOR0LCicj9n8/UbyyBs2fO4Uf/8SPccddNWLd+JZLpGXR1XcEvX3gJTzz2ecyrW4b8PJ/sYcEW0inNIxfeKPbs2Y0HH3xQHKSh/kHceeed4uxQ5xXnDrBMDsPJ/UeDn+uiSZkpoxoLRGOMY9VpO51WpLxTVrlHaeDQieW4FbGxwhGLEWCxz2UoqEMoy7wG99snI1SaJFk7c9pp1xxmOuqkqo0VHpWvoZFh+Z2VuzxjqBckfT+tuK6Y1tRFAByzLsLh32gYjQRVhJnnkI5GCbeXgRF8ZbDp+eCYtMHJatvgxLhUCzLSzevSkeRLkZwq50zrTaVfFKcgr8P3OK86lc33+bvWlTTKOB4WWPE9yhH1iaSOGdHKBTyo35Sz6JzTNRyzw8EK7NCc7Gn+Mh3BU8YlHTeFr9ZckywQ4fOSjkgbx7wX70F9Tz0uRrTJLJ0VOPfEJHNsTDdSzxHzxc/yLNNQEgZkmA6UyuRCRkGNqK4gD10G+/bsFd3Aeevq6ZO9xAwW76kMaNUthuMoLPDLPrrYel46CDTOn6cCQQYFX+IzcY541lHWFN8pI6Vq3AL5kEICGplTwlMpEJJ4Cu0dHRJJ5NlHDjVNw5JPp5aEwOOj2Pb2W5/7x+99+5kn/+QrzX/2x3/8rtflL2w9d2Z49/YPXhkeurKjyJvfUFBc+mjz0rUbRsfGR+prKku72078aPMX/3Kur+VvM6j+5TN3uL767Nuh/2ujjAJGgdNlsFSmGk+j8+wqRaRI4nSJv8bIcAEpdPpwo+Bo0Cj/rtOQvIZ4efkkPxySw5+GhJ5ssaQNKmzKg41j4EHHDajz+ToXT8NKeWiqBJjf42KzVyEjEeJdGbOIRKPw+twiFDyIjWaj5PvJ1j8zNoG6wlJYkMChQztw5uIRmO0ZFJQXwpbvxeRMHGmDE1/44lfwyqtviOdKAC4jAYsXtUiUiT0xadTs3L4D+/fvR0NDPe6//35U11ZjdHwcJ0604tSZVjz04O/h+uuvx2uv/xqtZ09gyZIGOfiqy5tlPl/Y+gxiqaikKAt9pXBZAsi3uQS/JGljs0k8w/bLHVi5YjmKA348+/OnMTUdEu+EUTbxfnLKlqlLxXXTJzQRVFy66on/a1JTGiBMl3F+eahwvXUoXaeUNaaGa0GFoUPXTIGyRFrjIrgmxONofIQYRTmgJ402Kg+G3bWsUXBJ/MqDgAaAxWQRICi/w2gax3nq5Am4PPkyR1QKLUuWSXpI+OAa5kmrI7LPM7o0PjEmxRScB76oDPg53SiXMkkKFP5P+gFGf9knkfeh7GpDVNKYBsXnpg0uzosuzZYUuMksaVgzSRVNlpwsKiwO+XJYQUyOIKYaIrMzYgywUfIcvieThpEpG7cfiVQaUxNB9Pf3YmpyXPo4FpUWSYeCS+1tePPdN+HIt2LtprXImjMYGO2DN+ASlnxLxI8ib6VUArJy2JVvhtUCnDzxMU6dOombt2xBSXUxZtLT+PXbv8RgqBudA1dgsJjxB5/+PDY2X4vhzhHs2bUXA/0jWLViNZYtXQ13vheRkKKP4HzRqGakU5H8OqQieWQsKHuqvfMSLradwao1q3P7zgSrzYFAsR+DI13o6r+IUGQAM+ExWXtiJieDUSxuXIz4eBT+cg9mXEF4yhwIjYzBn0xjocOOCncAAyNhbD90DGFGV9wFKPVUYfcHB9CydB1mZ0kAGsG8+Y1oXrIQvQP9qKltwNIlV6HQX46D+w5Jmq+urgbxaEiqstjonOs3PcWDbAoXzrVK1TL3C/UfUzGUca4fjTLKrKZCUA6hwu5QR/HvOmpGOZFDp7hceva98MILwp1336fukJZKXp8dr7z6Ms61XsZjj/4+SovnwWS0IxxiKzQyzVtRUOiV/pbvb/sA9957rxxyb7/5G2krxH1KML8haxQqG2KieOhUVFTNvcfP6MNL45MYgdKOBWVcp8/E8Jmakv1O/a2LY6gndRWiFFllVOpeA9WpG7gXeZhTr/M9rin3PudFUzPwPR2BlwhXrsOHhgPwHuLQJxT9kh4nfxbYQERF7ej8aBJaHa3nmHkmOJ0mjE2o1Cifm8+s0pf5wi/Icen0qo4a8rtCa5HOSJsfUgeVlJbKvThG7nGuLY1gXosGgzbK+V2fzyXEryw2HR+Pz0Ud9TNqTB6DAHwOHQH0+3lGsdJbAd41JIKGpXYC+DfqTIeDGEaSfs/K+N1ukqWrqnY+K8eqDa5oLDXnSFOnL25pQXl5Ea5c6Z6rHuU4FP9jpRiTHCvbVHEcPLsqqqukE8nQ6AiSsTgCRYXy/Lr4joESYkmpyxgoIdyFOqHQH0Cew4y2NkVkzB6YwXFlfBWXloiRR7mg0aeN0braahkLWfX5LPPnNwimmRkenhE6DSoV0DkMuRjtOUwn5+Ddd1llP1/OK6byeZ3g6KjsR1IwkSN0diYEm8MqtEHU82OjI9JzOjQWTE9PjI/YzeZ0WXFphclgMWSYno/P4qn/8b3rv/XrX+/m2fHNTz+2aWBwdMpqM9c7MLXjX98++DsZWoN7X+kbG+3vWvzAVzb+nxpmhkMnu7PS7iGXEiJOgZubv2vQtz6w9EbXKUpONCeCm1QfaHyPQsYNPbcBoFjledjyxfep5PldbjhOOu+nqRPocfD7uvqPgqBD7hRGfk83Med9dQsbTfaplQEjDjysGSpNZpLiWUViiu+EXsL08Agc8STcVjOGh/oRiU8jvyAfYUQRNiaRstrQMziG6pomHD1wUtjM77vrHpxrPY3+IeVl3Hf7vXBaHbCZnQLof//999G8aAH+/Mt/hjy3C6PBcbRf6caO7fvx0EMPobuzHWNj/UgnZ4VCoO9KELfdfid+8NPvwOV3Y9HCpVix+CoY4nakYykx8kjd0dXXLeXLbLhMnIUxlZIwb1VNNU6cPiVzoLmBOD/04K+55hph3KYXq4GgGuzP1FkioZrA87DhnNNT1KkDDW7lXHJT8qW7PlDh8nvKQ5uS97k+VGr0pFg9xo1Io4VKjvLE/zX3DOWIhhMNNI/HLZu360qnGI+GbFb61pFDjtct8Htx+NhRGRfTlvPmN2E2HEXAXzTHkUQFTeAoWz5xTMQS0dOSKt3ZmEp3x8gdBuTlO0TREYyvDwrKN/9pT1jSl1nlMVNx8ZoaH8HIAvcFDUnB4eVS/rxma+s5McoWNDXKwTDQ2yPdF+jVdbZ3iFJbt3aNfIYyaHfmwV+gqmgH+3olIhiansL0zCSu3bRRUm/HThxHcGIMnoAfTrcTV3o7UDe/Ho1N82DIWNB7YRAVRaoKj/NO462yskKiJ8R3mJlGMCUlSnXs3Ec4eGYHuoPtmIhOoKywAn/28NdQGaiV9MPJE6dxYN9BaS108+YtgpPkWAne7+3tFsBugZ8V0FmEpmN44403YDSzF2yBrCX3cCKbxOnWM4hnIpiKTWEiEkQsOYPJqREkwlH43X5UFFTg4ulLWLdmLXwlPuw/vg9pWxy182pgy1ixsrYOmYEepMIz6BkaRjCUhL+6SbVLMnvgc3qxe+8evPnOu5iJxbD+mk1YsXIZ2i53YH7zIqmo9HlLEAknZY28bidqqitkbqNxyokDkTjkQBoe6kPjvLo5g4JGB/UOW3RR7wguMVe5qJW+RECiCrMlfVCz/wnAZr9bQgN279uL1auvmoNGsAPHL5//Ba5evR4V5bWorGqCIWNEPBoTfE1FZbm03mIq/r0P3xEHjjK1e9ce0Z13bLlTZLGvu0+i/gSQU264v5cuXYTx8f+kZqDca2OERo2O6vA6iu2fUYyszI2iGVBcV5pmgfrc62UaNyyYtU86y5QH6XiQ46OUqBQxvTlaCr7PFx0hXpO/ixNjUVWc1Cfc//qc0EacTjPyc/qckKidXV2f+4/vccx8noqKUqRSKsLNeeCz8docO3UdYQQ6sMB76e/zswKlYburSARdXT0I5ComOVY9D5QDjmMOg5bro6lobFThkMKmqmIg/q8DCgKDsKjOHqwq5XucQ96Xz8n1ER0tkUEF+tfpQRo0CpqhmA9YsU29yDmQSGmx0hca7xWPK6Ob16J+pY7mGDkv/Fs6oWBJNI6kcCM/X/YxZYCgeo0fpPFC49RqsWA212xdBVsUZVIkHhOngPNBh0XWyeVGwOfAuXMdcg9/QUC6W/BzPJdEf4Zm5L6kmOEaBfxq/gp8fnEK+PzKkFV2A9eKz0hKJ110wfvzPJE0qFtVv9OA4zzTfggEHBjsn0RPV5e8b7Hb5PqhSAhnTp6Cy00jPYWFzU1wOezoaGvDL3/+i6cfefC+DTs+fPedTCZVWlZWOu8Lf/+ktE/65OvVv/m9hx/49nMv/S4G1r89tjnv83/y5dme7s6zix74wpLf5Tv/X5+RhuR8Qx/G2hrn7zrKwYWgctKVblRKFBINGtWRFC4U/8bF4ETzMOREczEoIJxkTbmhgeOafI+fpVFAAdNgdCpNjW3QngWVP6+noxgcu47UiDHG7sOGXIsJHnKhaYmgsKEzK+6YCqRn+vGRwxjp6UaZ0wGXxSoNtyNsPF5egMrGWrQPdyOMBAw2B7p7B1Bb2Shs23dvuQtebz5OnjmOocF+OC0O3HnrnTBk7ZL2Ycpy69ZXsOm6DbjhphvQ0d6J0vJy9HaPSOrBZjbj8OF9OHP6mHgLt996P27cvBnPv/4LLFy6CF5PEdas2IB8sxcee750HPjli79AQ3ODgDJZvl9bVQcL29awWjIRRXFZqRho3EQ0cDhXly91SPSMvfVorNFAuvrqq2UjcO6Y9lVhfaWkdPSL/2smf62gqBi4NtwEvLbuc8e16evrF7mijGglRS+L3QJ0myVGWDTjM+WB68o15KHHClJuOvIz1dUwohETyoobr78Wra1n8eyzz6KsnClLNp9N4KGHHxfCQyrk6poasOyZ0ZpAgV8+MzjYL0qH0RwqVlbBcsyxiNrw9JqIR2APN8o65VWna7SXqz1cKk+OjQYOn50eok4F8LPcI/Q+WVIu/UKJZYvFUOj3CRfZ6VMncO3GTfC4XZJOGBwYgM/tEmNzfCKIBQtbUFs3TwwFVgj9P619d3jc1ZX2O01TNNKM+qhaXZZc5N4b7gYDoZcEEhKS0HazIV92N/m2kGQDCQspX7K0EGBZsBNMMcZggzu4Y8lFsiXLsnrvffrMPu+5c718f3y77PfsPI+ekTS/ub/7u/fcc8895z3vCfi8eHPbG2hrbkFudg6yc3OwZu06cBceGBmGPxzC0NgIZs6dhU4hPo6HLWJFTkY2ggGfAGQZUs2gcrXZ4Q+EZAO32+PAk7rJHsKeQztxvvEM2gdbwPLpcwqW4O6v3Ccku5OTPgz0DEmpsdHhETEMpk8vx/79+4Xvq6CgSDBnZz6vkoMB539ouF8McbcrRcLBDEe99uYryCxIRU6hBza3CX/asR1Bvxe2ODs8SRm4ft31iDfF48zZM+gZ60TEFMbw6CQSHE5MLyrDDauWo7vmBFrramQzmAgYkegpg8noRGa8G9Oyc1HfeBWfHDiC8UhQSCIrZ8/AiuXLxUNnMPMnAWOTXqRmpMMEwBlvBStY2x1OwBCHOKtLQl+To4NISFRUATq5RWWgpVzLVuZnXCNieERVWIS6hhsgv6MpEYgR1clNcTYScLIUVVjoK7p62+XQdtutdyApKQ2JrgyE/EHRGROCoUyD2UYMImluLiO/MF/Wx6WLdWI4rF65RpU7G1PAeXoCuPG7kngAUQSu3Nx5QNH4J8oneRvj4+nZm5Lv05jQROHaoNEHKv0cKjFGcfORFFrrBw2c5yGLRgGNBA2KZ1+5UXKN8f7au6E9SNobrfFB1Af60M77qpCVSkDQ5d0kw3liVOaB/9dOAIWtU0XhdfIQ+8N50jqKCTm8F59NX6shONK/OGusakYI8TGeLc4pdRf1nQ71cX1zz9KGLeeba517o04CoP7T+o26guNCbybHbW7lDHi9IRkvvWdqI1Ywr3FmeQ7qTh1e5bPqRAeGsPl/zYHINpOTXVL7V2F4Saujwp+a7UAiK1DZqgkOu4wDa4byndhJXsvn6u3pEV1PBwc9xdTx1Gu8H/tjtliEWkI8xU5VcYe4M17LrEqGgHk4cDosOH3mvFDhrFy5Wg6qQyOqxikTOThvDEPLWhlTPJkMn1ImDhzYJ+0xEUsq25SUxHhIAyJPvIafsw3uO4Sq8Hl17Wv+T+om9/aBSSTc22nAZXrSUX2uWg7/HI+erk7MmjkTWWlpkizy8Ycf1VZXff5XcZGpk5tvu/Gwy55Qce7Ep//720889Zv/X2OK3/v5PZtnt070N770QdXUHx6+eeW3n3//s/9ue4auwWiUAkBBo+HF0y6FkBOlMWEUQE6einUrPAwXo84G0lQYnDR9ItCpvWqgwtdwARQIffJi+7pmGdvVGZm6fb7zpVOb+TuNNx3K5OJUGSmqJA2vn5AajDp+PiUUCIw9swSKzR6H/sF+IZHld9YsW4L2+ktoa2rG4OgYyqaXY96ixcialiv8SF19ndi0dTP2Hd6P/hHSAcShtakVRQXFWLtirYDKeaplVtqmdbegvGQm9T527twpeJ7ly5fJIsjKyoZ3PASTwQxPShrIY197/gxee+0VPPbo42jrbkXfeB/WbV6PkdEg5s1chHQnaTMmcPLkYUx4hzB36TxJf96+/V3kZRciz5OLGdPLYXXa0dWrPFWch6zMHAnBcOOX02pigvyfL44PjTEJIcXGkgBjKgfOL+dTMy1rhnsBGbPcSmqqfJ/KhQtFhy9olFFeqKh1PTtdOYDzqw14vrMtHRLV4ZD+WPFiesgoc10d7fjsyBH86tlfYnJyAtu2vYELtTVy+pozbwHuu/8BSXuORAwoKCyURAF6GshlJvM/MSbPw4xELtxwSCknsrYr4wsCwCZ+i/crLS6RZ9F8QPxdl/qQxdzTI8ohNztbZI9FdhkWpqF58vRpMdRKSotk/PJzc+QeJMRkWOzQwQMoLi7EhvVr4feq7Fa6yunR2vbG69h6802onL9AFD69JDXnz+LF51+QfpHE9sEHv4OU1CwkZ2TAZLaipq4ee/fvw+at16OsvBxRcqmNTSLB6cBQTxcQCcNitmF0YlKlqEcjMFsiiDOZ4GGyjsOC7oFetHY1ob6tFhnZqTh+5DOsWb4WC+atRtBPHI0TkUgA1edO4NTpo8jPy5eySdnpxVixdA16uvrwpz+/ifVrl8NgDIvxuWnjDbDYExDvTMToxDg+ObQXWXnJWL9pBf701qvYs3cn1q+7Dh0dXQj4I2JMTk34VVmptHhMyy3ElYs9uO9rD6Ct4zImB1tgGWmF2xKG1WDB+ZpGNPcH4cnKx+hwN8xmGyoqVmD+srU4ScqJwwfR1XwFVhrFXi/i3cm45xsPIj4lHQarIjX1To1hWm6OhMiDARoNSQgGQigqyYPJADFmuaFSbylvsmK/5+/c/Og1pFzxRWOfm4Rk/4YUlQaxYMUlhYIt01gW8SaZjFJvkUWbqaPycqdJG1GDBQV5BTh/5rzoQ34vJdUtGD1yB7JNyhjDOnLwhAktLW1iZHFzIw+XKylRSjXpAzD7JKGjjAwJ+0lWZwyPy7XNdc93Rd3AsLTylmkPsTbSFMSERJ4BMUL5/Po6rm2NB+a64A/XPw9h3D+o76gf2Bd6Z6gXdPiM/9d0EFxnOuFLZ9dpr5PS6wooT1ojzoH2WLOkFv/WJY/ycnJlrCTZK0YWSz1AeIHGz+l9i+PIPuqEDs4Nw9GkxNAZjjyEcX75PCo8nCM6S4dH2S/2RcN1qCPYfw1tYKSJOoOAe84D9QvFZmBgUMbzi33kGJsMyqPH9vm3xsexTc6fJu3luNHYYP81ma7QStkVVZU2xBiGpFFJWWXfuT9y/6TO4dyMjpBtoFUOXPze5ydPie6iUU3jh3NptJhl/MXjNa1ARRaEaJeH3i4Z+0AwLLJoM5tgi4vDwNAQmElOKqe0jAxYrFY0NTeLzqOxl5aqai+zgoNQqHiVM4D3qKqqEpnkeC9atETGgZE0yg85DAkH4kFbeSkV/x6dLcRA0l6h4RgJqOQHv3dKIDTE6NY31OOtt/78q8WLF30lJSWlMOD3SyIP9UAoEBja9f57P0vLTptbOaP8Lv/wiHWo7cqu6x/+y5u1EfXWE3fEjSFryYNP/PYaFcbzD92SHp5C+LHX3xv8z4ytH928ruLJn/7Dxed+9+sHH3155x//O4aZoaXbL+FLTiIflpOi8QXaDS6DGSPso6DwcwohJ0fS+L+wGLRrWgMsqTA04R0Xk85yY5v8Hj04vK+A8WM1tjTOQbAFMRCjPqFobwYFnn2gZcyXzhzivegJSUtJhi3eJhs2cRqZWRm4cvWKTDJPpZs3b0ZPZwfe//N2rF+7Drn5BTCabUh0JSPNkyF4nD2f7Mbd992F4YlB7HhvB6YV5gu9RdgXwaPffhR2h00y0A4c/BTdrcO44/avwpPiEZDq229tx/nzVVKH8eGHH8XRT0/gSv1VFDDdv2Aa2pqv4tlf/bNgxu68507AZkRDUyMyswrhik/GgY8Oi2J1xpsEP9Q/0idx+kjUjJ3vfICbt9wkCzEzO1NCs7og+fJlK2WMicmSE3+KymbSJVCcTlV6qYeFsiMhKStFpcy2xIiJFeSlPOiwnmAwYgkebJMbsQbBMkzADKrU5FSEo6owOWWIJzHKD9tk36gU2OaCBQuuYcqUUlJgXGYeUsF/fuq01L6cM3umcLB193SJcnvv/ffxd3/394izxqOrpw8mU5zgBVPSFPP68MiQKAkqECpFOd3alWePBKBpKapWGv+uqv5cnm2AKeHx8QKQZh/oZaQBm82SNFGIkunp6pYwr8gkM0BHWBNOeQK4FuiZ0N6C6WUlAl7d/8nHMCKKkuJC/MvvfotkjndXBwb7+0TmCXbVId+s3DwsWrRANmLeP91DPq9TGOwhpiMdf/03P0ZyqgcNTS0YHZtCnMMOk9WGxKQkuGLewdGRQYwP9kuYsbCgGHs+PoDztbX47qMPIcOThH5uEq5kKU3jcjMMasdUeAIwBXDs+EFcqr2MzRtvhScjT6gHHE6SgQbQ2dUq4fjRQS9WL9+MrAzWmJ1COEgPYxCJrnjJXCsrnQlDxCrhdXtiHM7UnkJdYw1mzinGG2+8CEe8GaUlxaipqYU1jmWxjJJ5SNkvK8zDa394HUvmb8INm7fg+KmPMNxTh8VFHrhNYWQlJ+PQ4dM4WtUAV0YWggjCak9EUdkyzFuyFn4WrE9MwDNvTVyvAAAgAElEQVRP/gTe0UHk5WTLASsxzYPSytkw253oG+yTNUcZCDExxZ6AcIj+M4NsGKQt8AcJwFZGisijV2XVaYOdWBXqL8oXZZnrhBsQufK4ifOARm8oq4WwcDI3Ql4jiRIx8ll+X2geqLeiETgdCRjqI2kt9R+k0DIpAug94WZFWaF8MXO4u4NyGBBSWx3qYphesG1+GuYuwSzynRnLLqdbcFksd0aKFsIZ+Hl/36BUvHAlMlTK7D6FxRLcmVkVE+cz0zASLBkTUWL6hHqjtHQa+vvHZJx44OZ6okdEl83jutN4Yo4B26ZBocNpNBKpw3kfbro0BngvjRejTtCYZB2CpUeQxiFZ8gkol4oXMT41jgd/548G57PfzFDXoVV9mOe6JQ5WGPsTXUJu7PUp8lq9h2n6Do0R1B4xGm28jm3zGm2UsW3tHWS/OW9aTohpnj2zUvBnAwMqg5F95HUcFx6aHTaGZFUJNq1TeW/SbTQ3d1wzNqlXaZhwTGnAcRylXJhT8YU1tbbIc1XQmx9nhimieDrtDofME3UwP6enizI1b+5cAdu/+sdXJBy5fuMGnDlbjU2bNl3D5R04cCAGMXFhaFjRlDAZLM5uw/59B8W4ml85G8c++ww2hxOd3V3Iy89HZnaWhI85po1NTTK/RUWF4jn2TUyKcenJIt8f0NLUhD17PsS03HwsW7Fc7AxFZM+yjRHs339QnCqEE3Bf0EY9jTOOw7lzF4J1F85fWrd6ZeWVy/WRg4cOPnfnXXc9tnnz9Th3vjpSXXX6jU8PH35i8fKV92RlT/uqxWLMa716uXGks/ONO2+/+ZvTigoqxkcG8NwzT93z5L/9RymkI6+/8OK8VWu/Y7Lbg4PdvS11J481BCZGq7b+r3/4xy9jYD3xlTXuG2/a+ml7a/uhr/zkt18qSUC3a3hn93Fh9Ocka0wXFxwXF4VIG1c6TZgbkaY/oPDoSu70tHHiOQH0JmhviQAAY3w5PKVprwsFg223trfJ6Y2xdwomP2ebWinohcBwCieLGzdfvJdwatlUDJ5hLC4cGgwMUTENNhwNiiIiTuPQoQO4cLFG3K5MM+d3X335j1ixaAnmz18Iuy1BeGvojcrOzoAvOIXtb72JlDQ3NmzeiOOnT+F8TY0oF95n6/WbsHTpUnjHWfh4GDVVl9HV2Yu7b7tHsryOHT8itTRpELLW17Fjp2CIGPD1r31divB+tPt9LF2ySLBUPLlUzpuLiAFYc90GIbTc//FBLFuxEnPnzpFQ10d79kjNQXrC2Pf01Aw0UnGzuGsW8RUhEXYqVJ0ZxvHVRV05Rly83BD4Q4HmO1O2qfTCMR4d0k7opAm+0yDiXNJAFEUUK59CJUFZaLzcgMQktzDyG1mOIy9P2rXFALe8hvNJ45vKix4nyg+NG15HCgF+h+3xGuIUiAHgc0kGWWyjoEzNnTNfAbJjNd/GYkSHlMOO9nZMyyXo2aPqRhKzYVKJIwIejj0/MRPEMZC25OOP96qwrNMuvDjc4Gi0pqZliDwS00XlQlyLhXJMUD+5lwb6rm1eNJTo2Tp5/Bi+/a0H0Nx0BZ8eOYTNG9ciPTUVez/ahTffeB3+SZYwiWHe3KzHqTI/BweG4PURW5mKkvIKfP27j+DipXr88cUXJBT/8kt/RP/AMNq6+uFKSZFCyEbWw4xzYGBoGHaLSTI9GY6RTDCDUUIVLHG0Zu1q8Q4rXJXaGFU2lA02h008XcPDg6DyLSoqk/ngHCcS+ynZoMOS2Xj50hUsWrAUcaY4+KYmMTE2JFUCps8sQ3pWJsaHJpGVkIuRoUH4TUMY8Pdg38mDaOi4jDnzSpCd40HVyc8R8keQEJ+OqfEIbtxyO2ZOnwOLzY4/vPASbtx4AwLeIbz2ylNIcUYwOy8XM/Nz4LbHYWR0En/e9QkGJkNIKyhBXGI6omYnEpPSYbSzzIwDQe+EhHBZNs2ZmCghFIZ7DcY42URYtooEky4n0//DckixGB0ozi+XwtUkQvZkMpvMK/JOfUaZ5OYpXiN/SA4aLleSyCl/HPZ4xWZOjM+Y8kAQIsFTf8Cn1hphBfSS6SxybTjwXeAecQ7xQmgKIobhqfvqamvkvgovqUhNuSFrTwoNSJZYomeG8s1+0dvGLDnKKAHTTOAhVof6kO/05lHO6ZWl4Ugc2sSU8jwkC9UBjWXTNTA5789+avJXiVDEqWcZHB6SsWG2M40Qfsb1qjOvOSY6vMh3tbYUqzz1PGVS4ZezrxXk5tjr+pOUPY4P9Qc3YIa3mKnK70piWIyPi0qT91LrSbHZSwKBTyVhaI+f8kaT+iN4jaKC/WKiFMdekoJiWatsg33h5zQa+Tev4X34o6E01K2UOWWEKQ8a+8uxIIGpSkjIUglFBoMcFulEYP/osRG+s0Rm95Lmg4kDY1J9xu0mv6Yy4Pq6VXYqDTcB98MkhgtlVA6Ktni0EC/GcmzpyUrmSQvki0jIMDElCVEYJQno6PFjKC4vkf4GJibQ2tSM3R98gBtv+orsP84EF1ggnM/Hcas9fw52ZpmPj2L3rg8FTsFDdTE5JUNhKV1EvcbrB4bGMTw+JntYcVE+spJT5f7BKDDu9cLhZNWMQQx1dQjEgF5s7uEh3xQ+PXJAePjWbdwgYyTh7HBUogyU58HBfhw58hmWLFkkewmfnc9AeXvjjW3HSvJypq9bMCPl+GeHzry358O///o3H3qnrKzSsfuD9ydHB1qefvxnP/spbYafPfHrJ7t6O8sWVhTFf/MvHt78d7esKl+7dvM/dbe3HPrq0y/9/ovG1l3XXVe5fNPNO+YvX1Rit5jh7elHXmZaqPrsiY8PHPjgkf+zY78q2vqfvH66btbSiMESfWJ/9cn/6tovfm5gQXIqFgqgymZUm6EGQWuXKwVOe7robeLnTJmlAFKJKI4R5X7lCUgbA1RMAgCOkZhS2X2xniCBgGybhXX5Trclr+Xg0xDUmaDcHCmU2nvGxUElRd4g4UcZJ35sHCOjw6Jc4qxmuFxOXGm6gk/27RVlOWdOpYQSqaC2bduGubPnonLWHAwPDMNktomivtrSKKWRPNlpqL9ci4OH92HzDdfD5U6X4rHV1dXwh7yY8o5i84aNyM3Mh28iDFPYisGBUQmTZWZ4MDTcI0zrpMvg4qmcPU+ejdgmp8MqoMPVy5dh+5vbBLNDN/H933gAGzdvQSRqwITXBxhMcCcprwopNzjmZI1n1gnjpBK2DYbFKNDGMxeIzopVQHq1GVMRaEyfxgJysQ8PKdZr0jJItk1QFTRmGErwY0mKSJNK2xrj+LnacEUWBo1kGljHjh2TuafBZDTHKUBvVJEEsm3BJMRChOOjimuMCpkGUW5u3jUDmx4HbnxUiMywpELk2PF6uuQpC7rUVlyMooBzT6OMmy37yXdxr4dVdhmNbPaLMQS2kxALy/S0d2LSN6VoYEwEJmfI87C2I09p9HDQYJEwVWYGEqQO4oCQILJOoUO8xx2It8cLTw+NAd/UuHjEbty6BUluJ5oaG3CloQ779u5BX2+vgE25xmh4cu5oHPAEyDnq6O7AjbfdhtGAAZfqLmPv7vcRb7HgnrvvxuX6K5g1b4koXnoP73vwQbT0DmFwZBS5BMV2MeuwSGVHxygEevv6lPdzbFTxBsUy1HRWGPuicTyC9wEpBUIS5uc4+30sOjyA4cERRkUxNTYp3mfv5Dj27N2NUyePori0CK70VNy69Q6YfRa8+spzyJnuQr+/A2eb6mCON2FmeaGcjqPkXBqexOzZi7Bg7jIEJo0YGpyAOzlV1lTRtDxcOHcULY3HkUrPWkYepufnIcmhMrnOXmrEjo/2I2hNwvS5i7Bm/RZ4snMli9of9Cmer2gYdRdr8NJLL+HGG28U8tbungE0NF6VIvYzKmYJpQUpV3Jys2A2WGGM2ITklmPHkJWit2ApHVXijWMkONeIOqDQM8FD2ckTp0RfcI1xbMfG1YZMWaPua2q8KuuN8sVrrl69IvNAvaYTZ2j0J7lTJSFDh7C4rthOW0vztQoYbF9jtLg2uE640dNDxfmprCTHmk+MQvZVDlFWEpsqTjAJ38eyIXWIkutV5j+s8Ld2m1Xk32JmtqXyoFGvaGyZALmTkyXJhv3r6u6R9ZuTzVCoygSl3uE+wGvZT+p5hvr5f6499oOyznY4hupg6LrmndeYNjmMmVQIjdQwlA/qBY6drvmZla081Kxdqr38HCOdCEZ+So1x5obHz/RcUj9pHdjR2S3zzf5Qt/De3FfYR/ZH4wzlmcnfJZguRZTL9hk249+sDML+cr5psGfn5MkYsD1+h0WxaYjS+yP7qFfVznQkKG++xnHR48px4jwmJSVidIhGKauWuOWattYOiYLwOaeXlksllNqLF+Rw1DnQjXiXU0L4kZFJ5GXnwBeMIJkHh0kf6hrqkF2YK/ujwxyH/u5uNDe3CNkqjHGoXDBPjG4B/xsBG8nWjSbp+29+9Wt55vkLFiHenQhHvEsOt0cOfCJ6bMIbQlbeNOQXToN47nv7kJWeAVdqBryhAGrrL2Lm9DJ8fvQzIVCev+I6lFWUo7+rDVWnTsoaWbt2LUbGJ4Q0mWO/ZOlSGQuNWafcfzHxgk6IMXqKh/qjx/fs/CtE/Cf/8uc/P/3LH//4RwUFMzZnZmSUpSRZcOz48ZfnLF6/xR80ZAQj3my32Recu26D4kf5T16//Nt/eHr52mU/TE1KQO2JM8jJTEdmTgqmhntb//z0H4ufOHxYFTL9H34Ztr97OKrIYRXYVRP9aXCljplzAXFBa+OL39EKhwNFC5eTqUNdXPQ6FKC9adptLdkvFossXqZE80VPDP/md+jtIhaBblV1uggLk7qEfsja6/OJgcPFziwP/q0ni5t3UVEBnK54nD1bhfff34mFi+ZKrS3BAiS6sGPHDixdshzz58yXGDs9ABOTfmm/4Uq9hG8yslOEoXv/wX1ITktFYkIqVq5aJaVmWPYoGCK7thdbN92MBIcbvrGgMPHn5xXIQmbIpr2jTUDoRcWlcDgSBJy77+P9CPgmJHTW292JmvMXxLjl5lxcWoLC4hJkeLLQ0d2D0rJyeH2qMDs9QRyXhQsXyCaQP00BUBuuXJU5I0CSBhIVD+dOz5M+8WnaEY67VvL8nX2iEUMCWgo5jCqEw7nm5/pkztRunqKHB/olQ4eGNwHevJYpyjQKeIqy2hX5puBwnE5xndOIJ4aB8875oSFPsKWEFTM8YgRwEfI6boykKOjpU4bmoUOHxIC75ZZbJMzI0B6/X1pWdi1EumvXLqxesVKRJo6OyUby1NO/FIX4/R88jnnzpmHKCxw8eBKumDLtbutAMBISBZyZTaJcRaBoMJpkIyGgXYcyiE8wIoyjnx3B7Apm14WR5Hbj1T+8AFMwgCt1tZJVNEJsy8Qo5syaif6+bklY4CsQI7fV2BkeMCQEZbYharLKCfHo0U+lFNCGm25D5Zx5qDtXjT0fvI9JAYF7cNe99wsw/XLdJUyfPRtNPX1IzsjClk1bcPbsecmYYiJH1Ei8XQTjPAmTsLas9P9KuuDJnvOvDzfqnUXfWWtwEp2d7VKxgGD0jvZOMU5ZvL6lsRkOeujCfpw8cRTz5s7Cuzvfw0efHMCKlWtQll+O9BwnGnpP42LLGWTm58NptyE67kW80Y6hzgE0XG7ClD+A3Px8IbAlHYHfz3AhsX5mTMvzoLH+NIpzslGaWYLcFA/sZoaHbLjc0o49h4+hpXcE85evwqLFS5GWmQNPdqGc8JPcJJ2sRX3dRVy92ojO7m5873vfw4WLlwV7x6LjBO9zY2O4UqASDCsalNKn/EmiUYT0FOpzrifNrcdyL5wzhhLZRmdH1zWDRQymkMoCpEFEfUcPOP+W+rxGoxjulGNmh1GHCcidXE4hoKi05Br2imuEmFDv5ITMG2VGe9W0F1wxnkOMHiZPUA+kpjrR26syMLnJc93xpRNu2C51JNeEpsIQvKfZIn2xxlkk0zsUC2XSm8r1SbwPjRY+l5TWCYRURm5YlUdKcqtDH/vJcaO+oU5gRIOHPG62OoypMcPUTewXx1fj3LifcL1nZ6eit3cEbW3tMi/0fEsNyVi2I702vN+0/FwV2QmqfuhsUN5T5D+Gb2YoWOsynfFInca+Sha0mZQT6pDkZi1cn8JKc8/RyQXsI71TDFvrcn/Ea8l9x1R/klLTpL/8XTxuAUVVoXF0FrOisqBunj49CyODihOO5Km8XpKLIhF5TsoXved8J1B/eFjVh+S8Ug4Vn6gJGWnpcCe4JOmH+tudkYzu/h6hgchPSsfFmlokpWZg5uzZuFxXh4t1dZg1j5mTJoz2DeBibQ3mzJmL2osXBeO4fM0qMcr47P19PWhtuorZFTMENM9IlSROxSfAHwmhqpr71lIk2OPE2zk2GUD/8AiSU5Pg806gpe4iemUPm4HGllakZ6chN9ODFLsdO955F7akdKzbtBGNdbU4KpnKi+XQMzQ0gsycbHlW7keEdNDbzLEi3EHCtlB1ObmWXMy0DQWxb/cHP37oh488xc/efeml1WdOnTf7Ar5Fj33/sScNrIbhM4aefeaZF5YvnTHj+uXzV25/8Rezv//yh3W8/rmH70165Pltqn5Y7PXid+ZbqlqRGm8zLXn8e3/x1Luvv/mEd3SiLiknOSeKSMdDv9t9/n/YFrvWnOFX/7I9SmWkCUEpkBQc7Q7WxhqFkgYSP+cJjcqKwkHB5AashZiLUws/76I3dn5O4dYLRJ9CyCkiMfYYeaDGHLAPvIaTIXF9k1KefLEdemco5CtXr5KsM17PxUUlMmNGOZiVtPvDnUhOThI8GV35fPHUxcyoO++8G0P9A8JjZI+zo6m5XU7RirsqjLGJQURNxAjUC45hwfylmPL5UFhchNa2Jpw5cxI9vV1IjE/CQ99+FL7JMCZHfRgZGpWxYYUAZn0Wl5TEwKVTUrLk4P4DsoEkJTjx62efxrp1G+RESuF77C+/h6TkVCQmJYuyUDgPZRiFY6VOCBrlsxcXFYhRwjAVjYcvZoFdq2kZyyjj96kcOEaaGkMrJRq7csodH1PkiUZV5odCr9OlydlFL5kJUeHgOrT/gHAn7d27VxbO59VVePBb30HuNFJqhOCPpbxT+dJ4fvvtt8Vg43Pyes7pQF8PNm7ciJKyCiHJJGCeyol9kVprRoUJ0dlTKrOKNSKHcfbsWdjsdlHs3LD27duHmeUVshGVFZfIpkhiSCFtTXCKvDoTbGht7YLdZpOxGBscFhJUdzJpWsijpJR049UmwW7Q6CJ7P2W5saEOly7W4LNDB7Bl80YM9fdJwe66C9UwTozCHc+qAX64ErjxxSmlCRLaKgZqnYHEMeWp0idJKRFEoiQzssFoteLuu29Hxaw5uNzWjYpZM2EK+vH0P/0Mo4N9Ygj4g1GR6evWrELVufOob+3A7EVLsXHjTThz9hzS0tOVUexQ7N4M7fL5V6xaKZuqzu5iTUvtNaUxThlTXrQpXLxUK8bA4qVLJCklCpJc2mGECU/901OYWzkbifFWmIxhpKUni/G8453d2LDpesmEPXJ6D555+W+RVZyC9LQsjPUMwzoeQfOFBiFCNhpMmAr7YbRb5DDFtHyDQdEj3P+N7wqm68D+nRgfGEKyxYMZheWISBZ4EqzOJITMVjz1zG9gTUhAQX4R7nvgW8grnCHA4q6OLqkMUV31OTIyM3DhQg1uue0OKfeSmpkJAxTBqJSkgUEOFeQ4irOScoG4Q1VKJzlF0SDQC8DQLWVRAP5RxVtHrBnltKW5VQ4JHDvO9/jEmKxB6kvK+Pmz52SdMgOack8j5c0335RMzB/84AeiB3nw2LB+swCrNQ2Q4HAaGwWTSINOA+sp/xpjpZJyFPaNFCWc37Q0K3p6VB1V9ochaT4ri5NrcDivp4GkC4uzr5xj9htRVQYoElYZpLyW8sp2qDO0gcXan5cvN8BoUlCF8ZhRorOSdfYjn5395MGaBhfXJj38fI6UFLd443p7Feiez853rj/qARo+pOzhfMXFWWSPYZ/pqdKJXSydx7Z6unplfWtcG+eDfWWbCnw/KePP8dbJUGwvLS1ZjB1SFnHMuHdoD5XL5ZDySbyOc815pwGpZEaRnSvy6wSYYpyYjGzwWo33I6M851GTn9LzpJ0HRUX5iIYi0iYLcmscN7/PcZcEhZAy7syG/2A54P41MT4Va0fhG0n1w7XLbEd7ogMJKS6p/eqIGNHZ0oaM7DzZs1qamsVwKygpFHaCqD+I7s5OKcLOqAj59YKIiJwTE5aakoSrDZfR3tyC0pIipJKE22wSDN7Q+CiCIcj6ZUSA9CpmswOjk1NSnaLmwlnUnD4pa+CHf/1jFJWVIik5AefOnIE9GkHZ9ApcaukQmp+PPvxADvqEArGCQF3dZXEwCI1TYoIYz5RPnY0qdCcACgunoaO1HdFwQKqwFBYUYM/uj966+Z4b7vrR/fenpKR5risqLv6awW7fWlE5z+R0pmLHm6/9qqPu1Jv337X1CEYHq2Y98MM1bOvCng+O9dadObjh8Z/8vbaM/vTIDeWVCxd+r/yBJx76fxlfR3/z19/KSnXPLfzaf10/879jwBn+7a39UQ4GX9pLRuHhAtAcUxRWCjY/19gylclnk8WiU5S5mCmUmhGei4vWtaYdoBByodHFT8UhSixeZWP29fRKe1roKZziwRlTRZ9pGPBz/s0FTCXHfpVNL1G8ZT2qsDkNKE3IF474QcQ2md65KfH+tLrvu/8bkoXIZ3LY7CLYYzzRS5F0CwLBKYSiPkwFlFFYV1+P9eu2KH4bm1Wyxg4d3o/JqVEJayxYsATzZy2GIWyWupdUCi53vKTDTwpTcjOyMvNkgyOpocNuRXdHO7Zv+zfcdtvtkiVD44Xeps+rz0rMna5cAtU1ySuNIomlx6gnqs+ekXGgUcbNWHshuYHoE7bOfuT/KNTa2ObcaaPX71Up46QKYY05hlSUu9gvipSYM5V9pggXbWYLPti1U4xbznNmVhYKS4pRWFiMktJSlJWVg3XdOjq6xTuQ6Fbh1872VlE+9957ryi1l19+WU5Gc+YtjGFxFAZDitQmJgpmRePf2H9t6FNmeEDw+f2y+VFOOEcXzp5TWaUhVdmAho3Qs8RKUBljp1hiO3j9YE+f4B9I8puVk414h1OMGMLIsoiTGiV55QSMkTB8U+Q7G0NnazNOnvhMKBauNNTDaYogPNIDY3BKnXYNioCW48t6ijqrjSByr48kuxbASPyjCRZzHKYCQQSjJjHEf/7zn6GovBy79x/BgYOH0VR/AaHxMVjNBjmQzJw1R7yESe4EpGR4cPJCLf7iBz/CopWb8NmJU8jOyVHhGke8jCHD0Vw/ylCOnd4JSyB5coxGhv3r6+kXjx7roJrMRuRkegTj1NHaIeB3kvPysPLe2+9g9SqWYnJh25uv4kr9RSkqnZ1XgsVLV8DtScWeI+/gZP0H8IWHAZ8BA829mGoZxESPDxkEZwf8MCdakJ6ryr5YTMD46AAYat16+z3o6OyC1Q4ExgOwh5NQmFks4aHZlfORnpmHkQkvXnr1XzF/4QIkJbmxcPEydA1OoK2jC570VNkkfv3rZ8Wj/ItfPI3SinIMDI1J+IZUGAMDQ6I/CA6n15wbfGISNxVV6oefcS3SiEhINKKjYxDeKb9swPxMsKswKubzcVWOSJOL8jPKJgu4Uy4nxydk7arQ5VWRX8otZZKbDr2TlPGS4ulIz/QoLj2WBfLTXwrY7KpGJdetTr7h/8NBGvY8vKgMQLdblQLiSyfnaIC7xkhpnK6sq8HBa5hgPhcxnWyf1TX4jOFQQNYfDSTNzs9DE/U29c/gkEoGys7OET3HsnX0ICkcl0+83nwWGoI6+5H35MHs1ltvFW8H5U7jVjVhuTbmOAYqW1zVoKVRxv9xHNQzqjXGZCqOD0vXsV8MDXOMlbctW+7BHx1a5e/Uh9Rl3Ef4Tv3F8CWfg/fg/yiXOltdh0XZVz6D5jHT5LmSEGFSjPUMu3Ev1IlOiS6V7KErILhdCddClDJOngwZg47urmsGHp+HoUU+j/b2RVncF6pkIPtts6lkIxpCgvkD61r6RM/FxVvhTEpA29VmDLR0SE3Z5PRMScSKBEJy0I13O5Gd7UZ/2xBefOF5LF25Ern505CanoXay3VSwYEHWXrHeCyrOXdedN+CyrnwBQPo7RuQQyY9axarGVnZ6WIosg4tvYPewCQiQR8CY2PiqWOCwIJFCxGOBNDd2oq5ZaVy2IA9Ef+6fbvgICk/VWfOCOSAewYPEosWKrgGx5rjK1ntEyy5p4xrk8WCLE86Job70djUguKyGXA54/H8b356v2nSV9XQUNsSb7NF561a8/6K1es3sMxh/fnP9265/64t//KtWzbPnVm8ddn3//mxF376xP2Ll616tmJaWtKJj97evuZ7P7nvyxpQf3PHetcvd+wf/bLXf9nrDC++tivKcI1Y/SaTCAhf3LgooFrZaI+ZdsFyAVDZ8Dua6JUKjacnnUJMIfuiN00Xouamqakw0jLSRUHWXbwkxhoNCt6Twq1jyeKFY/iMXFVeryg3fkaF5/Mrkj3WveKLZIoUem40BPnz3WhiYeVe6S+B/gxl0GPBySZgZmRkDFPeIJ1mYpiYLUAYXjS3NGJYyEOncN2aDVL8ljxavf1dOHXyGPKLctHU1iocT+tXb0Y0ZILD6hCA48xZ09HTp8oX8b7MbMvJzsWgnPg60dHejIrppZItpRMmGptbMDA4LIrLEa9KI1FZCCFirJQRCxVzjurqL4rBy4VAJUIjlUqFCp/jodPYtZGggf06UYGbCX/6e/tlMyHXligDDkJM8XHsOO4njh+VbCWG6IyRKBobrsgc0DDj9zI8HsyaVSknrltvuV0WE/vGsGJhcamU3fj81AnpF+eMJ2bKBcM0nqwcKchLBaM9DcExnuMAAAl5SURBVNxs2IbOgKKs0DvGlG6OBb9HTBnDp5Q1hoXIcM5n/NdXXhXS3DXr1irAaqyuG7NNORf0gLGN0YEhdPZ0IycvR5QQSVbpZWVods7sSsnoGxsZwjgL1be1YNe7b2PBnFlYv24NXnzh91LSKMPlQO3xQ5gY7hGgPWuu0SgkIIPktDRwQ8Gw4E3o+TRY4oRrjT9STiQclf8RgE6PbnnlHEQs8XKyPfDhLlypPQ+XwyKcPhmZuVI7MRTwwpOTg/4xH2YuXIEtt30NgYhRyk5x3HKm5YvypiqX8FuaqsKg1yu9tPybYyXp7zAJqW1bc5NUvliyZLFg6eiRHB0dQ2tLO2644UbJXBzs74bDHodLNdUSuuW6/8Y3v4uFS5chLTcLp2sO49Oz72FgqB1rF61Fd0MnDry1G9ZoHMIGIzKnZcOd6YKf2cIZ6TAEgzi87wCMcUZMmz4LrrQUmCwh+Mf8CA6akZOej/ycXCSnpqOgeDouXW5CU0ubjCuNB1JwXGholo3isccewdx5lTh14gT+9NafRbHnFhRItq4j0YW0tHS0tXeio61djPY0GhRW4mgNGJ9URbmpr7gmeFhgBjfHiEYZ1wV1j8Jo2WX8xscmxPCgDqFuvEYV47ApMmu/Wrdsk7qHss91S71G45pGGQ8wBYVF1ygI2C7lJyXFISVU+/uVvtcZ7+KNkizRGDdfSop47tgm/6f7wnXE+1IOtN5TBpxbNjbqCqEpSCOOVwHTPZ4M0TUcVxog1P80utkGjVC+80DL6hXU0cXFJYrHLBSUTVV7mtgm1xnHg8aOqirSKtfSSOQeIVQXMeJxPh/7yM+5WfMZONbd3Qq2wqw9ZTQqvkGOG/vCzEZJyOgdkL1EQyao97SBx/syc4/zrXnHvohJoudrbHxS2qYBxfY4l3znD8eD60bDdrQu5TWcKwlDCxm5CWarclDwOYSJPqK4G3U5u4z01Gv8m5yv0qJCkYnJ2Pc1rIRyyMMFX2yLhyPOHWVSZcMbBLPGLGiOF5OBiAM1W+MwzNJUFgOCUz689vsXsG7VGlRUVqKpuVWomCb9k0KTU1ZajMDoOI5++hlmL5iPOKcDwTBrsPbDYrWLR95psyLOYpJELrIUsOalJHSNT8Ib8Es5MXu8DZlZaQiEIpJNzZCqwRRFNBKANRpFmMXKayVCKNhaU9iHHHeK8oguWgZnWoqM4+DQEKqrqmTeKHOUB1LQcL1JFC9FYfgoP50xI/pqczPcJIUNBaT4eDhsRn1dDToban+bYMdYaVGh5+zZ6uc8mdk/9PtD0Z7BkabHH3rw4bdfefZvvv7k764VI9/1+2ded6fnLLXD7xvvaDi19vGfP/hljKfT237zSG5B2e3HP9n17G3/+PyHX+Y7X/Yaw7O/3xalcND9q+P6OjVXn8C4SDhgmquFQsjfqfTpouVmSUHl95TLWWXq0QNGAeL/tfX/RaOOC5MWPhcwPUg0RrjwNAiTkycLkBk1IRXjp6DSyOFC4YInQ7tgdWLszhoHQGwPwbUUcBplDHGyXwX5hVK0lNwmqlSFCrfSHcvNkSfGwaFeGMw0AiHCUF19DjMqKmEjhiEQxNDosCrb4rSgrrFeNjCXPQWrV6xDTmaeWPIMUzA1nf0xMIwYMaOvu0+wc1T41hiZLVO0qSSprMYnpmScMrNYM1CVtGIoke05Y2WshoYUDQnd4Tzp0avG8aJC4IuGCl9UGPwfn5njSMXO/0nmVIzhnwbS2Ng4BvqHZHEwu1OBv1W5Ep7aTEYjGhsbMDU2DouRhdBTpJ6j2WiU9G9PTjbmzp+Hq41NUqYjOztX0W/4Vf09jVdU9xqTcAg9szNnlGPH2+9i4eKlSE5OEcXOUyXnlAqIC1Fnm+msJ10mhHJXf/myLGDOPQ02zguf/eIFlbVG0lCOKYH+ctIVFn0TvLH095DXL/2ll4xp45yn48ePg7XjWAQ5yZWI3OwsVJ0+jjdefx2RgBf3f/Vu1NVU4+O9H8JqMovBFB4dQJLTKqFO4iMpxxEGhZgJZjaJ0UyPExUXEUnMhGIRZYLnOYnEd8TFDiFmqwNb77wXnqwsXKw+jcs15zDU3Y5EZzzCDP2NTyDBaUdWTi4siSnoHvPh5nseREFpBZqaWmRe5y1cIOGnKa/ipOLYcQ4IfOYmxPnnumTonXKTnuZBhCHMaAR1l2pRVXVGNrG5c+dJYkt7W6dguqjI87Kz4JsaxSt/eA6XLpyVU+5snqDDYSxbeR1CxikcOP4WrjbWwm12I9vlQf35GvG4pBdkwuy0YSIyJbABs8+IyLgfvvExjHt9WLX1JljiGa4exnDPAIZax7F8wUqRBYMpDimeHLyz8yM4nS4BOye7E+FOTcHC5StlQ1J4q0mMDg+i+tw52WDuvuerKCmfid7BQXkGzgWzIqmbPJSxGC52eJS1DhHDFbllvDRNDPUVN21+Xzw1DCzGys3pjENND8S/dUmv4aGhmB5TXjj2T3uIOA+cG+q7MCllYgcvwRKRZ434IaPi19MRA3pE2C9NU0PvP3UTjTIekLjmNHieupwvfajRbO6USa4xer4WLVoUY+ZXMkLJ5LMS1C0ZhKOq8LNOEkhwu8TbtXHTFvk/k0BodDGjkTqDulTra8oX78l7MXzJ+ddJJXw+5fHwiUdRknNcLtlL+D+uXT4X9RL7wZJ51EUad6oySc2iW6XMk8EsXH3dPZ0yPpRpjif1KPU6ManUEyozVXk3uQZ4HxpyNMqY4ae8aopIWrLHbbZYYpWq/6y9+DSo2C71RWpqMhwSXo3H4MiI9Iu8dQqbqsD6HGv235OeIeuT644yku3JVAlWYcUtR/ngXsTx4fjpRAJ6qtiXvLx8aZ/Xsl4n+64dHmlpKVIaaXR8BFFDBIO9/Th/9CSu1NVjzuLF4jUvLymVMoGsEbto4XyMdPWI0VNSUQFYzYDBInQ7UYNJvOtu6pxQAH2d3RIVOHX8BKbPqBDsLalEPFl5iLNZUFxWKMkvxFOzKsikdxwB/yTMkZAQTEeiRuEMO//5aRz86APERw3iaTMmurFyw0aUVlRgcson+DPOCcvg8blItMz1cNNNN6G5teUalo66j/uHdjrwYESMLzORuztaEfaO98fbLJM2qyPFk5ZkPvDhe384cuLELxxxcaP33nH3WUz01q555PHbvmggPXnLuhSHy1X4V6+9+/mXNZz++aE771y1/qYfleenuXa99tzNX/v9+zVf9rv/1XX/Dj7SznUHuRjFAAAAAElFTkSuQmCC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latin typeface="ScalaJewel Pearl" pitchFamily="50" charset="0"/>
            </a:endParaRPr>
          </a:p>
        </p:txBody>
      </p:sp>
      <p:sp>
        <p:nvSpPr>
          <p:cNvPr id="18443" name="AutoShape 11" descr="data:image/png;base64,iVBORw0KGgoAAAANSUhEUgAAAmQAAAGYCAYAAADsqf5DAAAAAXNSR0IArs4c6QAAIABJREFUeF7svXeUZVd5p/3sk2+unKu6q7s6Z4VWRrGRaIRAIAswBttgwMaGGWxm/M1nz9geh/HnsQEHbAwf2GBAEhIgrIgiCkgd1UGdY3WqHG8+cc/apzRr+Q9sJGgJdfeptW6rVXXuuXs/+6yu33rD7xUkXwmBhEBCICGQEEgIJAQSAj9XAuLn+unJhycEEgIJgYRAQiAhkBBICJAIsuQhSAgkBBICCYGEQEIgIfBzJpAIsp/zASQfnxBICCQEEgIJgYRAQiARZMkzkBBICCQEzkEC8siuNkJ9Hp6fwdYjhF7Czo2Kvr6hc3A7yZITAhc8gUSQXfCPQAIgIZAQOFcIeHteWuONT3zQOz18kz8+sTqaLorIcwmiEEO3cJw06ULjYaejaxMdzV8nl3pBXHJJ9VzZX7LOhMCFTCARZBfy6Sd7TwgkBM4JAv5LL904ffjQ/ze7f//F8uQZspNlUtU6UblCWKsTBSGWJtBDSSQ0ZEMDUUcr6dXLg9Ta1b8jbrv5b86JjSaLTAhcwAQSQXYBH36y9YRAQuDNTyB8/Im/OLN1+3+Z3bcfY2ycQqVOdrqImC6juR5etYIIA2zDwIoifN1AtDYTze9hrL0JuXSA5ksv2Z69aNntonvg1Jt/x8kKEwIXJoFEkF2Y557sOiGQEDgHCMjvP3TP6SefubO4cxfyzBBWpYTj1jDKVXKagQj8ODJGFBGGLqYwCDIOWm8P5mXrCBfNZziTYVrYNMxbUO9dvuwKsXjxznNg68kSEwIXHIFEkF1wR55sOCGQEDgXCBS//71/GX3gB79U2bYTBk9hl4uYoYdNhCkDssJCyAhDlxhqQ2GEpmnULAN90QDWhuvgqkuhq5vZqQpTMx7N+eZyfvGipWJJ75lzgUGyxoTAhUQgEWQX0mkne00IJATOCQL1Jx751MF77//r0lPPYZ8eJl2r4CAxNDA1gR2AYxgEmosmlSCTGBEY0mBWCvT+frIbb4Kbr4PVK8E3qJ0YpXJ8nEJX28vWxqtWnxMgkkUmBC4gAokgu4AOO9lqQiAh8OYnIF94oenkE4/tPXT3dzoyx09SqFXJCBkLsQiJHhk4Ukf9n2lKED66ipRFGgY65VBQLzRhr7+I3C/fAZdcBO09UAtwn99BqVSkYXX/58xLL/3tNz+NZIUJgQuHQCLILpyzTnaaEEgInAMEJr/59c8e+9pdn668uIWWcoWs9BEiQirthUVaz5LVMkR+HShh4GPoAhFJhG4SSo2atCl2d9D1iV+BW94C/T2ABi8f59Tufdg5k7Yrr+4TA0mR/znwSCRLvEAIJILsAjnoZJsJgYTAm5+A3LKlY/D7Dxw8/fVv5xtGRigEdWwtohb6hLpBJtdOc/d8jOZucKvMHNqJVprCVj5kkY8UAk2JssBgMpPBvOEqmn/zw7BmYG7zY1WmX9zK2NBplmy46U/FNdf+/pufSrLChMCFQSARZBfGOSe7TAgkBM4BAtX77v/04Dfu+Wz98WdprZTQqaBpgooMEYVGWpeuInvp5bBsKbhlapueYWbzVuzTI2RDH19E6LrADHVKhsNMazPz3/8e2HA1dLZBVRJu28mRA/vpv/qqQ/b7PrDkHMCSLDEhcEEQSATZBXHMySYTAgmBc4HAzOe++Ojxb9xzc2b3PnL+LOCiWxYuBmZfL+1XXQM33wTrlkN5Bna8xOQ37ybY8jKNgY+vrhdghgJP6pTtFKW2Jno2Xo915RXgA0eOMXjiJKkVK2n/8EeyoqOjci6wSdaYEDjfCSSC7Hw/4WR/CYGEwDlD4Nin//sx76kf9Vv79lAIariyiu6kCESK9NKlNKho141XQ0cDSA+2vkT43QcY/f4T5CslND3E90KyqqYMHV/ArICgtUDzvD7sjj6qxTLjrkf+sitofO8vrhTr1+49ZwAlC00InMcEEkF2Hh9usrWEQELg3CJw7Df+WyX80aa0eWAvWa9MZIT4EjQtS2bpCnJ3vh023jgnyKYnYPN2Jr71HaovbKOx7iI0H40IC4EIQRMakaVTJcQTGpqdo2zYmPPm03T99Vjvfte14qr1z55blJLVJgTOTwKJIDs/zzXZVUIgIXCOEZBPP+0cu/exsrZlu67ve5lUdRqhR/hhgKMX0Du60C5eRUYZvi6dD7NFePI5Rh54CHHmDAUBdeliWgLNBxlJJALHSeEHEUEEEpt6OouzegXG5ZeRuv22DeKaS584x1Aly00InJcEEkF2Xh5rsqmEQELgXCOgBNmpB54um9t369runWjTIyA8lN9FWmSpGiaTjQWaVy6lZaA/3l7txe0UD+wn7dewdUkpCmJ3CzMCXWoYwo7d+91QWWOk0IRNLZcnd9nFRJeuw7hlw43iqoufOtdYJetNCJyPBBJBdj6earKnhEBC4JwjIKUUo7/3Z0Vnx96s3LEdOXoaSR1dSKxIp4ZGWbeRmRSGk8LWJNFUkWwUIIIyCElVAz+EtK6jhzq2Sl4Kg7rq0jRsPM0kaGmh5crLCC9eib7h+ovFJWteOudgJQtOCJyHBBJBdh4earKlhEBC4NwkMPqHf37a3rGvW27fDsMn8cMyjkbswq9CX5HhUI9U+tHFEia6DMg7GSr1GQLAsyAIIauEWKic+w10zcEzNMKUjcjmMbt7cFYvp7q4n/QNN7eKS5ZMnJu0klUnBM4vAokgO7/OM9lNQiAhcA4TGP3Tv96s7di9PtyyFU4PQlQmbWjx7Erl0x+KufFJmoywLCuuDUMT+EEdTwNXRxWKkQltdKljkiI0DNysRZjLYrQ0Yff1YfXPJ1q29IT18V+efw7jSpaeEDivCCSC7Lw6zmQzCYGEwLlMYPhzX/zzYNuu3/Wf/xHy5HEyZogtA6wQiAICInRNxAPFo7j70ojrxlK2sriQlPwoHkBu+1YsxqRmIlMO6XkdmG1NRPk85XSKsKeThvXr/864845Pnsu8krUnBM4nAokgO59OM9lLQiAhcE4TKH3nobcM3v/gM9b2nbj79pDTAhwCLCEQMoqjY1KGaKpwX2m0EAzDpipc6hEIC7TIQHMNpGbjmibpzjbaFi+AXBpp2RQzDm5vJ23XvmW9uO6mrec0sGTxCYHziEAiyM6jw0y2khA4VwnIHU83MMNagqAPHxtTr+CYQ7Sl9ogll7zpa5zk3r3LqZZW49b78cMMupjEtA7Qkt4mFl00/lrOZd9//YPnig/+4Or0yRM49RJW6MUpSkmospFomkRXdWWAHao/NWqah6/KzOIB5CaWnkPP5JkhItXRStei+VDI4ZkGY5ZGsLDvUP9nfj8Zm/RaDia5NiHwOhNIBNnrDDi5fUIgIfDjCcht2wqMnfq1+rHB91ZPjl4qSlW0ap2gWo/foNkOMm0HTStXbGVB34M0N35PXHHF/jcLT3n4cJ7hE59hePSm8NTQFcHYJJQqhJ6LJgwiJ0V6YNEU/fOeoLf3IXrbvydaW0s/af3jX/vm9fv+9otPRS/vI+9W4giZ8t2Py/rVHyJACokWQVqYEIZoQiJ0DT+UmE6apo4+zM5eKvUqE9UKnf39mG2NnArqRP3dNL3l8l8svPX2u37SWpKfJwQSAm8cgUSQvXGsk09KCCQEXiEQfv3rn6ocOfIn5WNHcv7YGEyUSPkhphcS1F2CSCJsm8hycPNpyoU8LOil69rLv9N0yWWfEAMDYz9PmPL+BzbWjh7+q9E9e5YyNoocncAoVzE8FyOUaIZFlMpQyuSwBhYQ9ffiLFrgNy1d9LdGW9sfi/7+mf9o/YO/+uv3HrjnvjsaqjUcIoRKVQolyiIgJNICNAmm1NFlSFaofkplDBtgZ5tpW7wc+uYTlUocHhoi09GG2dPGbFOOrmvW/13ujg8ktWM/zwco+eyEwI8hkAiy5LFICCQE3jAC8uGH7ekd256ceur5q9yDR7BmZnA8H1MKUpqmrLQIIiU4dKRpElk2FTtFatFC/J5OzqQN8ksXhcuvvuYWccUVPxeH+fBrX/v4oQcf/qK75yDO8BjpahUzCrF1MHXlkK+KuQzqTgZn4QCplcup9HZRaWrAaGnGaWsdz/d0v1usWPH8vwde/u2Xr3vqT/7s6dT0DFYY4Kv6sShCJ0IjjAv7dUMgpcQIQhrQMWRITRX9W3kyXb3oDS3MeAFuykF0NWMvG6DpinV/lb/9Fz7zhh148kEJgYTAqyaQCLJXjSq5MCGQEPhZCCgn+pOPPLRz9IknlzgHj9NUrZOTIQ46whCx4AgjP66JUmam0rAILZv0vPnoV1wKK5dR0yVHpmYoNLTQtXL1W82brn78Z1nTa32vfOD+dxy9595/PfPo47RMleiODNJ4yLj7UUWxQgKp0okGVcuB+QtoeOetcOWlkE0xW6lT8QI62jontL6BlWJB++iPW4O8666uH3z6984wMoJDiJpQqSPiGZVGPBApQggZizI9DMhGESZizotMWFTtFBUjhdnSRmagn8ZLVtJ0+dr/mXnXu//gte45uT4hkBB4YwgkguyN4Zx8SkLggidw4v/5/RdGH3jwCnHwIN2RR6ttUqnVEUIjMOZK1lVdlCUFthr5o1tUlZfW0gFSG66Ct14LXV2Uj56idHgU0gWv4drLB9KrBk69EXDlC482nfjeI7tO3f9AT8ORk8zXLfRgLmoVCJ9ISCIBprKdwKSqO1S6e2n/4J3wjhuhrxs8qI5MYsy6aKb9F+Y1l/7ujxVkf/HZa574+y89y/AYeuDhqtIxIcgoHlLGFhgRHo7QMZQYlEEszgQ6rtTx7QJ+oYHCqhVk1iyl9frLP5ba+I4vvxGcks9ICCQEfjoCiSD76bgl70oIJAReA4Hy5//mzw/ffe/vejt30hUENIchnvTiQnVfCHxdFaxr6FK50oMZarG4CHSL4XyKzg/cTvZD74WeTggM2D/KoU3bsBb3PNX//vfc+BqW8lNfOn7XV+/f+/W73hlsfon+oktD4CGFhjANIl0N8g6wZIit+hw9yawUBN09tH3wffDum0HNnxQW4dAEDI0h6z4y7XzWzDd+m2n/AP5YXWzc6Ba/dvfi6Sd++Lmpl17aaLl1auUSo9UynufhhBp2TE15XvixR5mhoKmCMqHjawauZuK0dJFbtISGdav3dl63/lPmxpuTeZU/9cknb0wIvDEEEkH2xnBOPiUhcMESkA8/nD/2j1+YrTz7Ilnfx6nUyEgjTr/5IiLUIoJQkjJSRDJAhhGZlEOtVsOwUpwxDBo33kjTxz4Ia1aAlYLBSUZf2Mzs9BgLL1t3q7HhlodeT8By54ufHnlx82fl3sNYJ4YJ9g9SGxnF1yJSuRz5hiZkrUY4PI5Vr5AWAa6IqDhpWt79Dnj/u2DpABhpKBZh8BjVkyeh4hPUfdyqW6/MlsOoUi9F4zMN+ui4kxMa0ggwcg4j9RIz5TLCBbcSUK6r91XQw0ocITMMCy2VJsg34HT10L3ukme61679SupDt/3L68kluXdCICFw9ggkguzssUzulBBICPwYAsOf/+O/nP3yN37H2H8Ix9DiQdnpwKGOxG9Ik21rQUiD6vQsfqkc10zZWkjouhhSY9IwSV16ES0ffC9cfznkczA0i/vyPo48/zwLLln7/fRv/Ma7ziZ8uXPnYqr+xWjexcxOXcXs9OXuqTPYMy54EiZnoVajXC+TXdAPTW0wOQNbXmL6pS047iwy9KnpJvnL1yM2vhVj9SowM6iuzOrh/dSHT+ONFeOIoGE4uBWX+myJYKqEXqmRdmzyXY2QdZg1Iuqaju3kKLT3HEj19vwxuh6Vpkf6qqViZxQR5do6jmb7+zeLD9y+/WyySO6VEEgIvDEEEkH2xnBOPiUhcMESOPShXzrt3/9Id2NxStXrowsNO7QoprPkN1xH4aKLwLBwjxylcuAw/qmTGDOTpAIPwwuoSEm1sYXWG67CuvNWUK7zM2U4cJyjjzxN25LFfu5t17eJ66//D60kftIByK1br4qGhj7FyMgN0dhoiz87E6cF6zUVhRJkTBvNzEI2M2cIZptxTRu9nZBKQbkML2xl5K5voZ8axKzXCA2b7IJF2Osug3kLVX4W9+hxSoPHCKslUk4azdAxTZPZconJ6Sl85cNWraOFEi8McJoLZHq6yM6bR6q3h/Sq5f9FfOyDf/mT9pP8PCGQEDi3CCSC7Nw6r2S1CYFzioD8/kO3HPrbLzxiPPcizV6VuuYShGBrFsxfTMvHPgLXXB0LNY4dhxd3MP74E0QnjpIN6xihD7rBtC/xOztpe9t12KrjUjUCHDrO2OY9sUhxbr3+zvT73nfvTwunctd9/zi7d8/H5OkTWKVp7FoN3asR1Fx8z4NQw0nlkLqJ2dKIMa+DoK0Ve8lymD8PmtNQnoZtuxn/528S7dxNqu4Sph0alRDrGgBpEQ5PMHriNOHsNJapExoWhmOTTtnMVGaZLs6imRoiDHFdN+6pLKmBSdkCvesvZt61V5/WLl7zn8StG7770+41eV9CICHw5iSQCLI357kkq0oInBcE5Je//tdHv/zPn9J2vERTUMMzA+phGHdRZtZdSuZjH4cNNxIXRw2NwGObmP3W3WgnjqC7M7jKFsMxkZ6grOJU3V20rlgGTQ1Mj08ye/hM/L3MbTd+sfV3P/MbrxWa3LKlg207v1V54aXr/ePHoDQOtSKRW0HzfKgFaIEyRzOI1CDvIEK2NNBw0TJkdyd6Rz/ZdavhooVQHIPtLzN17wPUnthELoww+7tIdXcCKcLTo0ydGcGtVdBEhGaY+NJBqLRm1sFzq5SUqNMkrhZRj0LKUUQdiyjXRP9Vl9Oz4dpy0Nf1Tfq6fy9/2WWT/9F+5bZtndiilYg0uqhhZs6IJUve9GOoXusZJtcnBM4XAokgO19OMtlHQuBNSCD43BdfOHX3fVdE27eSCYoIU8ePQjRVR7Z8NYX3fQDecxs0peHEKbj3UWbuvhdn/Ay4M1Tj7kvIhDpCOsxKHVnIobU2Uqq5RDM1vKYm7Le+ZWf/V/5u3WtBIJ/b1uf96KlHatteWl7fshsxOopBDQ0fQYgl9LgT0sLGwCbSbGpC4HY00XTr1dDVzUxRUkulya7qJtfeAONTuA88yfC3H6NBs2i4aCkYEn9okqnBk0ReFVu3CPSQeigQdjM1P8S2BIZ0sbw6XlhnQtapqEZKI8VMEOEbadbedhv9H3nfFO0tRyqud9BIp//YWbfusNqzHBpK+6dOLaoNn7k2mJq4OZiZXmq4Xk91ZtayUg5OroDRkJ8SzY377Za2J7W21ofF4hWbXwuv5NqEQELg9SWQCLLXl29y94TABUsgnvX4+A9PDN//UIO3aTNWcQpNC5XMQEQaUUML2YsuIXv9NbCgG04NwSM/ZGLzZqz6dGx+GtkgA7BUmpMMdUxquo5ozCOEjpitM2WaynjVG3j82/arhS0fenLe7LPPPH3m0e/3O0NDpCZmyUmwLGW76hMFQeyCb5oWRDpmYFJXxquaRXl+Ox2f/gAsWwanKhzYsoPJ8hgXX7wKp5CDnfsZeugFWs00Zm8H5bFhZo8eIyjN4KiZlIagpiJghoN0WtFzBdDr1CZGyBeLGHrIGC6zakiS0KhGOsJuZPnbb2HBR5X1RzfRyCSliRkK6ewZgmCsfGKwd/L4YEu6XMGqVlH1b7ofYAtFURlySOqmgZvOYLQ00djXh9XVccBYsuzPxOWXJp2Yr/bBSa5LCLyOBBJB9jrCTW6dELhQCUgpBS+//A9s3fHx8Yd/gL95G/bYGKFXxtLV/EWDsgyppGyszjYa+nrwZkr4R07iVMtYYR3dlJQjiWmA5iqfehtJCmlapNpaMAt5SkdOMCIl0SVr5dIXH3rFoOsnU6/+v3/yzMG77npLbvIM+WqZtBJ9wsTXlYBRETwZO+Gr6QGGakLQ0/h+hIvJWEcDC/7HJ+Ci1VA1Of3I0+x87mkW9XXS2lxAK7v4h8dozTQSiZDTRw5THzxJVkgcS2PWrVG2DGjrZPGVN2IvXQxRmTNPPkZp6zacoM6kHjIdKkEGkWaRzrSweMONdH7odujvg6NDjO/eg6nuGYVMHh5k9tBRCm6AU/fwS7PYAkLfJwg8hOlgtzZhz+9D62jDbchRVjYZLe00Llm8K7d0wS2iv3/kJ5NLrkgIJAReLwKJIHu9yCb3TQhcgATk8R0NTMuPU/V+lWJpCceOERw4GNtBuIeOEsxMoRNiYMYeXkWjSugYhNJADwTZ0MBQhquRj9AjamookTDRIxsZxY5baGokUcpACqjOzOI3NcDFl9SWPn5v+tUgr/7zl3+n+JV7/9J9cTtZKqg3aYEy0dcI01msbBoZuNSL09hqrVGErZv4fkBIhpnWZjo+/B648VrItSB37+fAw49QHjyO9N24izRtpFg4fyEmGjt/+Bzp2SKtpoMb+BQ1gdfbSev6i+m49VZoLkBQwnvicfZ85Rtk6zWmIleZ+hNpYOg2jl6geeUy+t93KyxZBPsGqRwbxG7J4pZKeMeH2P/U8+RrATlBbC8iIy9ei+ri9KSGaGyk8eJV2OvWQF8HUS5LqehSk5BqbZ4tLB9YIZYsOfNqGCbXJAQSAmefQCLIzj7T5I4JgQuOgNz07PLayMQflodG3h5MzqTzoUlG2UNkDBg8Cdt3E+4/jDsxjnDrMR8ViaoZNTWHG+FrhKHqKVR2sQIfj0CAaxkEukmoOZh2mqZCC5l8Lh61VPZrzJZmOe3V6bnxln2LvvaPK14N+Mn/+tu73bseWNVwZpggquHYqqBeJ8gWsJYvJrVoHmgh/oljTO7ehV0pkVNeYZpF6BuMmiaNN11L6p0bYfFCUF2Y23aw/4GHOX3oMMVKmd6lK1mz9iKiqsveZ18gPTZNo2ZSVzYadobCZevoescGuOJiaC3A1ATVe+5j15e/RrpSpIIajaTGJakSNB2bFNmOLlquWktDRyeMF+NaPHNJD1SrVPccZ8/jz5DDJ4sWDyCXeKSx1EAqAiVk21ppvfwyuOlaWLMI8lmo+tTHJqhVXfLdHUeN664eeDUMk2sSAgmBs08gEWRnn2lyx4TABUNAbttWqL687/O1wcFfqQwP403MYHghjU6Wwvw+6GqAqUl4aR/VvQcQ07NYbkDkqzHYAXVmCSMZCzENJ45S1ZUYUSOJCmm8goPZ1kqqrZ1sQzNmvhFSNuhh3JnpiYApNJpXrP2C9aGP/tZPAi8f+derh7705ee8HzxNu+vGI48i3aHkmeTXXET29ltg/UpwNNj3MrP3P4y3YyfmxBQNKuqESdGXhI0tNF19GbxzA/R0wPg44488weDW3YyNTuH09NI9fwGFdJ4jm7aSHpuiIRRx+pBsgZ7rryZzx9th+XzIpeD4SYa/+i8cfuBhUvUyoYiQWhQb45pSx1ERRD2F2d6EkcmQi/n2wqoFEPgEuw7z8uNPoUd10kgcAWlNYMdsTdAcgoZm0mvXIN6+Aa5bD6oJwbHi7taZwSHq9TodixbdLdauff9P4pj8PCGQEDj7BBJBdvaZJndMCFwQBOo/+MGGyovb7xnftqOxNjRENDONIyHvpMmn8uQHFkJ/K0Qe7u6DTO7ch1Muk9dM9EASBi5+VMELVXLOxsck0BxSjXkKHa3QkpuLHjU3zrnza4aKGREPvFSRt4IFWRsam8FpfJgFq98tFi1Sc7j/3S/5j//w2TNf+eqnxZ6XafQ8NNOgEunU7Ea633MHfOg9sGTe3P2PD8L3H6V4z72Ehw/h+BLTEkhNZ7Ye4La0kLvpavLrVoKm4x08xuEXdzE5XaaWydHS2UsKnbEDh8jMlMip1KgfoKVTtKxYQsOVl8AVa+NoHPuOsve79zO9fz+m7xKqSQVhSEbXSUUaWakihzpYNlEmRaG7g8K6FbBoPlRr+Ft2s+/ZH+EHJczY5wLyOqRCcNDRtRT1dB5tYAmpt98Et14H8zvmxKDrw/AUo/sPk7Ic8qtXXSH6+zddEA9xssmEwJuIQCLI3kSHkSwlIXCuEKjec897hp954b7ic9uRJ0+RiVxkvYwuVeG68tZKke7touHilYjmBjhxksHN2wlVpMiwcEKdKHBBBHiRpCZ0AtMh1dlB+9KF0N4K0gft3/wTpRtgG0hb4Gd0vIyO1log1dwGZBHNHf+dlq67xYoVR34cR/nYIzfyg6ceOnHPPXZ+apRM4Mbarih1wtZ5tHzkw/D+2+YiRyoKNzoO3/0BU1/6KvbpQbRqBWGCb0A1hKoGFWHSt2IV2eYman7ExOgMFQ/GKq4KXNGIhT8zHTcpOJpEFyGWplFIZUm1NZFavogw9CmfGeHg3j1E0idERf9C8H3SkUYGaIhllYGeyaJ1NKMv6SOzcgm0NMDIBNPPbefYzl14Uu3JJy0gH78PbBWMRKem2dDZS8OGa+HdN8HKASjkQdXk1QNmtuyidPQ0vSuW3y9uvP72c+VZTNaZEDhfCCSC7Hw5yWQfCYE3iID87ncXH3v48YOnn3yWzMgEmVqFgq6yiMoYIkITBr60oNBAy7pVGKorsF5jbPtLTB07QSaCjO6ghUp6KPPTAKOtneb++ThtbbHoolIknBgj8H38IAAjhZHNYTYW0NvyuFmdUVnFS1sEmk1v+0IiK8O0igwtmP+9TG/bn5gNHCgPV+aNHh9cnyu7y9uK1Y/KZzY3nnzsMZr8KoZbw9ahLAVuUxetd94JH7gDFvSCiODIINz9IKe/cTdNlWkMr0Jggyvniu0jqS6zCXSLKSGZCnxa+xaSbW6jWPE5feQkGTfEUcYTmhd3DphaRAaNxlDD0HRKRoCnaQSex5RfQah6tijE0ASmlKS8kBSCbJx4NHEam3AWzoNV/aBq3VRnw8kzjDz3EqcOHKYsXTQ9pMHUyAYBLQjlCoshdCqBoG5lcNatIPvuDaBSrl3d4KTiYrVw1wHOPLOdQnd7ueE3PqoCeslXQiAh8AYSSATZGwg7+aiEwPlAYPAzn9k6/sATl3iHjtJvrtmMAAAgAElEQVSoaxhBVfVM4qDSY2BqgkgqoZLC7uwk3d8PjsnUsUOMHDuOFUlyRgpdCDw1GqkhS8OaFaTn9cJUkdmjx/GGhnFLU+iOhRdEmFIZs5po2Qy5BT1UWxwOF8cJHRM7VWBe1wCtHT3ULYOSikQ1pmlubsabmGVa1bbVqrT7EnbuY2LTFpr9OlpQxbBEbNDqGzka114EGzfAqiWgar0OHMV9+GmKW7aTjepouPiOHpfba26EkOrvJjV0ymkbr5Cmedki7FyO0sgUp/ceQi9XMXVBWdYIZUBa12jQTZpUN2kUUBMuoQ4uGlUp8XQTzwvmxJjUSCNwkGTjRKTAzDWSWtyPvmbxXLqyVkEeOcWpZ3YweuY0VVunqaWRVsdGTk2hT0+TExqmqn+TqoZNo67sL65ZS/rKy2FgNbS3Q0qPmy/Gn9iKlk3R/L5bLhJrL91xPjyvyR4SAucKgUSQnSsnlawzIfAmIDD1D3/zgYPfuO8b/uaddEQSTdYx1RigKMQyBJqmqSwkljSRUifSLRo62iHnMDw5ztj4SDy2Mqul4sL9QNfpXbmM9JplUCkxuGk7lVOnaRbKF0ziy4AoElhkqAK1XJrcQB/TVsS2Q3tZvW4ta6/bADNVaj6kli8BlSKVPieOHUXMVGk0LDTfI1OuUNr6EtO7dtMS1LFkQKDWbloEoUk9lUMsmEeufx6eJqmMjODt2k++ViOjSbygTl1EGKqOyw3RsfCIcIWJ15ihbdUynL5OMAyG9h5l7Ngg7mwRX4QMeVWViKRZg2ZdRciUIPOVxz6+rtKmUNfi2eOxBUdOGLEgM9ToKBXlUh2eKiRnpbD7+7AuWoa1ZADKVaov7+PgMy/huj7NKwZYdMk6SKfh0EFK27djlMtIv4ajBK2wmAp9ZlvSmP0LaFt1KdaqNdCYgpExJjbtxS/kaPuVd77fuP6mu98Ej1yyhITABUMgEWQXzFEnG00I/OwE9rzvzoOjjz+1uLXskvHduGA/Y5ugnOxDgZdxMDWdtOuTiSJMJUM0cJXjvAbDak6kMNCUtYVmYrb1sPbmm0FITj/5ONHECELVokUhKSXuIiVZTBBpxi2d9BWr6PnFO2Biku/9wxeZ39PNuk/8Jnghh//1IdoGFlHYeAv0d0Olxvj2nbiDp+nyI7ThM9Re3sn47pdoCn2sQKLrKvWoEQjVUKDSn0bsjq/mSaouUBH5WNJHuAFqDIDQDdxIUEcn0LS4IcEVEWZrC31rViG6egimSwzvO8bo8BgVPMb8EoPeXK/BPBOaQmIbjSY9HdePBXpESQupq3+NVerXJzaqzaBjqpeuoYUBGScV16XJ5iZar78SrbsHzowxc+gYh/buZ9JzecuHfpHMymXgV2F4iNKDj6APDaF7asaBRoRFqGvUCAgck7Kw6F22FH1+D8yWGJ+oYK5ajnPH2/4o9Y53/uHP/sQkd0gIJAReLYFEkL1aUsl1CYELnMD41760+NBn//6g2LOfZgmO9JFSDeYReOlmmpeuoPmq9ShrfW/bNsZ37CBTKStvfXTDwDU0Rmp1ylLGPltauoF1t96O3TMP70fPcvKlrZh+mYwFunKZd1WDQJaSF+Jn8szk06z+H5+GlctjX7OnP/t5/FKJq664gkyhwPbtO5j1JGvfeStNSrQtmA9Ts0S796Lt3A9HjzKz7QW84RPISp0mNZbJgygeL6SrHkgMNaZIVcIpl34tilOKhqah+bEyjK/x45cR135FBsz41Ti61do3j1S2kWqgcXJ4nCWXXsaUFvDE1h9xcnocS0IHsCSXw66H6L66i/IIc6kJkAaxQNRcyEjIijS+dEkZNlpQxxYGppEi3d1Nw6WvRMEmirz8/AsMzw7jNLazauMtNC5bCl4djh3h+IPfJz8zQ16tNYrQrQxhKBVcQk1QFoJACT7TILBSZLr7sS69BPn2G7+cu+OOj13gj3yy/YTAG0ogEWRvKO7kwxIC5y6BQ3/wB398+u+//Put4+PkUP5WIbaRY9q2ab7+Wpre/Q64SHl42bD5Jabvvhd363bSs9OYvofQNVzDoiIMplyfhmWL6Xnn2yGKOPZPX0dMDIMWkTJVdEjD96Ac2dh98/E72wmassy/4WqoVak88wK7n3ke0zRjJ/1Wy8RGp1isMaFqoN61kYW/+2mY1wWHjyK/9RBi9x6qB/ZQOTMYixNTnzNe1SLQVZW+iiApISg0QqUIibCFju8pZzRiUWlaWQzDIqxHFL0aMyKkJF3qSNKWgelZjOsmS3/lAwf73vved2BG/rOPPPaf/vVrX/vPcmyURhnOdT+aDmYUYIUBhawqqg9xqx5GqMq51GQCg0CqtKhOznbAraCmbGZzjXQsXIS9eBFRGHBw+07Gh04R+i7Stmnom8fAwGKcisuZfbthdoSsdMmqDUjiqKTUBEKlQhvzWAOLKZeLTE9MUg1g3op16CtWEt147f/vvOe2j567T2uy8oTAuUcgEWTn3pklK04I/FwI7PjoxzfNfus7l/VVasrMIRYwKhFWb25n8a++F/POd0BvK6hh34cGcf/1EaovbMIeGoWZKfxKjUjq1IRg1jBYesO1iHXLkCMjHPj6t2iXPr6ox24XqrMwMjLUW7rpfIcSestRobPS3j2cfmET9U3bKCgvMCmxhSQdeTQIA8dMccKrc6yliXUf/RANH7wTqnXq3/pX6pt3YJw4TvnMCYQWqCxn3NCpspNGpETKnBgLVIo1LoKXZEIdN3Sxcw3kW1sxU6/4odUCwprLsckxqtIjkPX4/Y6WptrVySVf+Ms2sXHjuDoouXev9c//86+ePvLDp69Ml6agWqQhlYnFmLKniFyVAFUiFNK6qeKJWPkGGlvbKBQK5Ewds1KJC/2dfB6amiHfgFspc/rkCaqVWarFGWqVKp4b0urkSc/W0GSJnC0wtQCtFuI4FiU/jIWxpQkKS5eAemk6cniEMyOTdAwsJ1o4gHHD1X+q37bx99/oB03KvVZlPN0UEmYDXdq2phvqSVNzpKRpSlNGYagcPDR9NpfrnhJq4GjylRA4Twgkguw8OchkGwmB15vA7g/8ylD9wcc6W8sl3LCK0B2MQhfppUtpvnE95rUXw2JlxRDBwRNU9x5EGxxCH5tATk/jjk/iT8xSrNYoWgarN74Vli1gavNmxr/7IB2Bh256yn4LQ5i4DR04l11B9v13wvWXoXoR2fUy+7/8FYwnfkRb3aMSBgRqRJAmMSNlLwtGLsfhMKLU3cn6T38C2jugWGXy0SexDx6neOAg9fp07GavImIqSan80+KyMVU5JgRVU7ny6xiexHSydK1eDq0teKMTzExNoflKH6ZIpRpBdUtWxzk1NULJMGm+4brN/ffdc/m/PY9j3350/df/7I82V3btollINFWbhiSHEXemqn7NvJ1iXu98uhYPkJrXHQ9P10wB5TIMj4FbU4MtY3NY7CyYNqRNfK/K+PApzhw+wvje4zRHJo1AAR3NcImER1p1pza3IAOYGBuPo22Nq1eCMu/N5GBklKGhMdoXLoMFC9GvvfIj4uYbvvp6PlOV8cHOSPjvkmFwQxAGy8Mw7AyjqFEJ4bh4UMUopYiFsVAzOVXqWKVe1Wio+O8qhWuP6rqxW9OczZqlP+E4DVuEELXXc93JvRMCrxeBRJC9XmST+yYEzjMCu3/xw5Xig4+mM6VZjKxOU3cfTX3L0bo70Ba0YXQ3Q1OWIBLUxmdxR2bIuxFyYgZRLWPVXSjXIfSZsnSaLl4TD9Y+88ijBE8/T5NbigePq1/Fhp6j3tFL4Za3IX7pvbB2AGQdpqaZ+tzfUf6X+2gqzqDbNhNuOY4wOcrIPyBORZaExlQqTWV+L5f92odfcfPPwQOPcejRxwhnxhF+HVW/ryrIVH2Xuoep0noIqobqeDQwfJ18cxtd118Tdy6e3LKVI4cOEkQ+LalGejPtNKWy6I0O6AFFUxCtW72t8R+/cOm/Pf6DDzzZ/Z3Pff6H1cP7BrSJCYxamfZUgbDmoZbd0drEujUr6FmxIhZ+5FNQyMLsJIyNwKlTBOUSoVBpVh0r1QQtrXNTDNRwcj1kZut2Nt33IPZUkS4sskhsLSIUPu1KeKnImmkzvXM3oVsj392FtWYtpLMwXWSm7pHvX0TQPx/rmsuvFdde9ezZfoSLxaGW0K3+chh4vx6G/kDku4gojFPIUs3fVGJMGXwIEb/URM65770iwsTcUHnFIBZlwoyFmW5Y8RB2YZjomv0j3TK/btraA0Jkhs/2HpL7JQReLwKJIHu9yCb3TQicZwQ23fFBWd+0iRZd0r6wm5ZFi6DQRqDpGFn1azSgXCpBqIFnUpooE83WqE/OIv06jekUzbaF1tIIHQWYPw/qHsOPPIrctINmt0REDaF++ZoFZhtbaH3f++BD74WFnXPhryPHmP3SVyh/8346ylVKfjGu7/JMk7rv4wgNW9fizkTPMjhe89EGFnDxJz8F6RxIi9Hv3MfRF58lULVtUtXCMVcPF3t/EdtTVJRZqxrVFGgU2rsZuGUDWAaHn36eo8cOUonqZAyb9iAbz47MWSb5hgLZ9nZm+3sp/NUfOv92jNO2f/r2qvKZk3fglwYGt265o7TzgKUX6zQ0t9LXP4+BRX20q5mYio1hQGkGZmbi2jGV4qQ0PVeorwkCz0fWdUS6gDF/EbS3wYI2qFeZfOKHHH3qR4jjp2kXJo5qEogCWjq7QaU7haB0cpByuYyeTpPu6sVubiXQBH6ugJg3D33p4nr6rdfOF6tWjZ6tR3hm9Pivh4H3W1FYX0EswJSdSfBKJEx5uqkWVhUJm6vd+7//VZV9sVhTKeX4Z3NRTSXClCBTUUxlRKyEmBpNLzQLXdXgGUqc6UqoHUbX/9o0s/8ihCierf0k90kIvB4EEkH2elBN7pkQOA8J7Pj4f5b54dP0FdIYTdk5r6tAR4YBtfIkUb1GVjMJ6iGjI0Wmx4pMnRmLa5280CWXsUmbBh0D88mvW05+YIGKSTH10KOUn9lEmzJepYapq6hHmmFNp/PtG7FUs8ClyyGtmgW2MvS1byKe2UxTUf1+VeaqUDFsqqEyyNCQUY0mU/0qhyiV5XDNZaazl7f+5iehZx4cO8yue+7m5N49cS2VEmSaUIIsIhXKOAJTNzRCZToRGLT09LH47W9FCYmXH3uKU4NHKal1ImjGpsHK4wUuoZQ0NLZhLlxA87tu/sPG3/udP/pxj4Hc9sLS4995/JEjz22e39newcL580j1tsyF94pTsaWHNzODVinjz0xhyTrSreL5NfSUGktl47mSaqqRSuc8jP555PpaaGhV/ms68rkX2XPfg3FdmOrWtIIwFpqFXJ5pVYtmW9RqVUw7jUxnyXd1ITM5ZGcb9Xk9pC9esyX1y7+kcsQ/81dt8sxHXL/+WbdezofK+kMGaLrqaVWdrBGaocdCS03IUuVg6qWSkvGX6uANg3imZ6SaXONI2dxX7Hen6eimNTfjVO37FWktVXpTt9EM85WXmuVpBlITW8KQb0eReXc2mz1rYvNnhpTcICHwCoFEkCWPQkIgIfCqCLz42/+t0udX013ZTBwtik6eZuLwIH6pTDZtI6OAlOHgVn0mJotMjU4i3Fps7ODjvfKKCJ0M5sBCrrx5A0ZDI/UfbWb0sR/SrK7T60TKyV93KIWSUksz3VddhnntlWAKghe2cOb5zWRODlGI1OClCE+VWZkZKqHSTEpG+WQJ56JDpklNsxjyTLS+eay683bQNQ48+gS7t2/CR2LpFpYhY88xI/BjkeDpyqUVnNBiyfLVzLvpLbGdx85vf5exU4PKqEJNlsS2HALLxupqR8/k8NyIcrlGW3snV9z6ji+wZtW/TAh3pvWdbzv4fyHL4sRS9p28a/TBx9dq4xO0drXP5UpPHMU7fZJoZoZoqog/PY3u1gi9cry+quujqU7OQiNROo9csozC7e8h7O1mqlakMjPJ/FwWqh7s3sOu+x8kPD1CVvmt+Wo+ZoSvBE8oaBA2ujDQc1nyfT3IxibKbU1UFs2j64a3fFLceOPfvaqH4t+5qD499GnXq/9B4NcKfr1GFHpYRhzviud16mp6gG3F0UAVyVKxLiV41c91JcxUBC3w4g5XJdgC15uz7dB1gkBF1yIsJ42vommahYyUQLPQTTXXwIhtTJQgMy0n7iq1TAfDUtcJ6n4QyDB6HE3/7Xy+5cDPss/kvQmBs0kgEWRnk2Zyr4TAeUxg31//7Q9bxseubRU643v2MHnwCPL0CFqtSspSzvzKaNXG9cPYbFX6AU6kiu5reMIj1JXbPcwiqDW2sPLqK+ldswqOHWPo0adhapJQePF8SdUxqVKRs0KjlnUIGrJxN6A2U8Qq1WhR5qlI6pGPK6BoOtRCFa1TUbIQR/g4ekTWUkJRY7YOI8LkcNYg3dZJQ1XgFyucrozhxsOQQnQ1BkqLkDKMpwhYkU4qNFm19mIWbrxBhWjYddd9jA4eoSWfpyJDyo6D2dfNFXf8ApnFA8On9h7YenjLjl5xfGidN1Ni9TVX0nHN+vvEL1z/SVqzFTzrNmp8np0HWipPPI01MYapKu3HRpg6sJeZodM4nkceHSeUCDWAPQrQlfduqAJBGhUVQ2rroOmWm+HjH5vzWwtdSicGYXg0tiTB82DHboKDRwnGJuNpCqVyETeK8FQd35RLZbZEtiFPQ18PXkMjtZ527MvXHWjZuHyd6L++/tM8yqXSyMrQrz0sPbdXKiuOMIjNg5UY1JTdxispSTXKKRZLujn3PeX7FvhI5Y+m3G8DNxb4gVuPI2VKpMeCTKj4mYxTnMo7rR6EzJTKzMxWQBgUGtrI5ZuwUmksO4UUQkXH0K25WjOEHj+n8f3C2Dnk7xtbu35HCOH9NPtN3pMQOJsEEkF2Nmkm90oInMcERu+7713W3n3fS584w/4nn8U7dZp8VCePFqcKYx8vTVBXw7FNOzaNFaoHMqjHI4pUJCT0lSmsTtHM0HPRahZetjb+hVv64RZmDx0Gt4ojwniskSqyl45JMVB2GCozZWBJDVsKHFcg48FFEXU1esgw8KQOvrKpVSkt5SEWkg4laSFI2RlmTYtNxSmq2DSLZiw9TTmoMcoMk6jGPB3NVqJOCQIVaVOzJE0uu+oaltxyXbzOPd/6Ltr0LAPz5zEcuIw0t3LZRz8Kl65XNV5nwuLsbz373e/mx598+lfayt71DE+y5JrL6fzkB7/JikXN1LwbODFs8cIuxp95miZH4g0PUTt5gmhmdi5tqmsIT+KHbjzuSEYqjjfnS6siQDN+iNfWTtu7boVPfAwW9cfRO4pl6nsPEAwPkTXk3Bv2HaJ8cD/ZTEqZrUE6A1WfsBRRnZxlanwIzclQzWYxFi+i+7YNH05tuOWffprHuFw9/dt1t/pXgVtFuF48GkoGAcYrprcq8oimxVEuNcdUqN5StcxYj0Wx8Az8Or4SYaGLplKWURgLMxXZirstIzkXUVOaU4ZUfI+Tp4c4cXKISBp0ds2no7OXXEMjqXQ2joqp58ZQHnKmTSqVQjdtAjegVqvjeirqZh6wdOe92aam3T/NvpP3JATOFoFEkJ0tksl9EgLnOYHy0093uA88NDz+5LNUDhwj67oUCEircUNx+lCVhOkESpCpAeOBh2bqhDLClSFuoOJQBtIuMGGZZOZ3sWj9WrKmTX3XQerHTxPOTKG7qtaoHHc/qiiZuu+ciaugFip7CkF6rgop7sKr6zIey6S6I2WoDCRkHDXTZEiXbWO4btxFGVgmlUIzxyYq1KMU+VRLnEYbq0xzKpqlhE+oCsF1gR0qbzIwpODKG9/CosvXoFsWB7/3AxY0tmC2tRBmHPS3vR2uugrsDKhoUK36X+7/y/+dn3r8qVsvSufWaceGKczvwr1sOUFzHr1Up3rwCKnB03RbBpWpIcLiFKmympepJIoSHqrz04yFi4oyxuk8FbmLorh+rC4Fbr4B+/KLcX791+CayyCbBpUSHJ2iumcPwdAQefW9KKT6wgvI0XEyhQw05OIoEalmCCX+7CSjk1PU7SyFNav3t33yE8tf62MsT51KTRvF+0LpbxTKRE75qtVcdBUhkxG6YyAdm8hUgteKxRFuhOu6cbQrLtoP1alFBL5K0bqIMEDXRCzGPM+b67pEj681DDNeYqVeY3hqitGJScYnZ3FSeXq6+2ls7SDlKDFmIlU3pqFjqHozXcdxHLLZfDyGSjPUDFPlKlJVdWqTTiZ3YzbbuOu17j+5PiFwtggkguxskUzukxA4zwnIpx/qOP03/zQ8/MgT5FyfnJINKrqhabiawM6lEJaBXylhlavxyKR6FMQdcKFm4WkWmY4eCmtWUWt0iPIZQtejfmYC99AJsiUXY7aE6fuEfiWuOQvMiCBS0RZVXSSpqyJ8YZGXqh4owBUqZRnEg7eVgagvoQJMafEAAApAq4CspZPK5sh2zuPl0xPsnplFJ83CTDPIkFG/wml/mllCUnaatmyBjG3FbvkrLlpB77KFcZPniee2M7+9E5HPoC1fCr/wC3P2E8oTTNVp7Tq45YH/9Rfr6y+9RLua5+l5eCrqtrgXP/LxDhynOQhotSRReTq2pdBDyOsatmFSdn3ltoZpZLENG1n3Yo+yWIJoIWHko2KHupml1t1J7l1vg19+HyxbSGTraK4Po5Ow/WVqRw6T6munuGkrp+59mDbLJrOgB3vRQnQ1UDydAktjdmQEM99Kesmym8RbrnzytTzGk/s2fzqS/v+WRLpKNRt+nWBmlnByCr9WxUiZ6E05wsYcnmMS6CamZmC4Mu4WVUJTcVGTBoLAIwy8V1KXAZpQ4jTE84I5QaYZqPnqKvXoh5JytcLo9DSa5ZDONtDW1kNnZy9WKksYCsJXGgGUaI98j2q1Sq1Wi7swmxoaaW5uJpXJxMIw8JXQsyY103qLbef2vRYGybUJgbNFIBFkZ4tkcp+EwHlOwP/ql27e9eeff9Q6dIRsnGZStU1ZrJZmGpaqcT79cS1QcPgwxa07ydZrc+m2OLKlUddtWhYtx9xwI3Q3QdqBo4Mcfn4T03uO0CYsUl5IWrXchR5B6OLpLoEM4giXKs52Vf2QEJiBMm/31TyjucLuMIqFjCp8mlWCTN1CEhukdpkOWV3gpLNUhM1YJNhbrOKHGl26SXMmi+rMOzE7yQlm0XDoae+kramAbRt09bazYMlCqjMzjO8/FtcnieYC7VeuR7vySujojNOA7sGjjP1oK3sfehRjZBQ5U4wFxpI1y3G62pgePIE4MEi3mpWuVZF+da7DM1TTBoy4kaBiqwaBHlJdPXEHYTRZpDh4Am1miowWdy3EnYpCs5m2U5QH+pn3kV+G224BZZshQ2IlsmU3B+79NkuvvxLGxjnxv/4BOT1D06WryW+4Fi5eHzc3EFSoVWqkWuedoLdrqejvf9W1Y8efeeArIeGHMxkVbbSx3Br+8Bil48ep/R/23gNKsrM88//dXLdy6OocprsnR+UISAKhAAgMNuAFfGywMWsDDovXab3+4wVsy17Cgo0JBtmyMZggIVlIlixQHkmjmdHkPNMznXPlcPP/fF+PWGxj8HLAlkTXOXPmzHR1ddV7b9d96n2f9/eI7dpWjVR/F1F3llZ3jqql0AzFeNsgE4mgKwVfaREqwmcW4AlR5jn/t2N2nj8mOq4y6FNRcfwAx/Vptl0cT0DnLApdvfT1D9HXO0yuowtUIZ3FwHvlFkSBFHtu26FWq1GrlGm3HRmb1dfXRyKRwLJiBL5gnqmHjVj60lW47Iv8zex5+vJWBdnz9MCsPq3VCjzfKnDmve+9a+azf/3aAXHh1TwCQU23cnRffDkZ0anZvkkKMvYdZPmzt8OJY9iK8AOtaARX04n1DBO/8moY6ofOIpw9xZlvPcrCsWPkiKMI4aSqGJ6DQYgn+17+iplbjD7PIxF0XcUTRH0xihRx4EKQiW1LxJ+Q+nlygsiN7CROVuxExuKc8z0WVYUZN8AhkPDUrliSHi1Nyws54S6zSJu4maCrI0dXIs764UH6N6zDWZxnbnIWM5uB/i5Sw4MkRtawNDWNMrFAMLfAxKEjTJ85RegHLDcqpHOdXHPdyymMroNDx5h44JskgrqIJsc0QiJPLCGIiHGVJXwaXUV6brgO66ZroFiE46dpPr6LxqNPEZufxRa6BF+OgeuRRiNeoOMlL8N+7Wvh8ougpwNMDQ4d5cDf/S19G4YodHRS+fjnGT95kp5brqXjJ14Fmy4E3YTyArVynVisA2Pdmi6lu3v+33PeTXzja79Qqy1+Njc6QCxmYXsOztkpqvsP0zh5Bm2xSqQE2KO9lAo2k3mTeR2aqoatxilECWxNxCE5mEkdQwhrz8GVY04BgxOds4DAF2NanVBZiZRquZ408DdbgsmmkyoU6ekfZnBolE6xrJHrwrbTCHiGqFQkumNRIHEaYpdT9Fnb7QaLi8tUSkvEYgbpVIp4IoVhmOdHxebfaWb8rf+eOqzeZ7UCP8wKrAqyH2Y1Vx9rtQIv4go8/ZpXtdV/esgaCgLqwh8mOlzJXgZvugHlbW+A4V5p2mZsAueP/g/lxx4mETall1w1oBkqVD0No9CPVyjQ0d9HIpNkZs+zzI+PE9digicrDd660yYhvE6Ri6qIcZKOFwomlS89ZaGm0JIjTFXmT4pNSrEm10SR248NsVAQIrcVc1gU9QSOojJrqxyqzlKTZH+b0G+Sw2TE7CCd6mDcazJWnaONQ0axKVoGL7v8EgbXrsGr1Tg3Nc3w1s1o3V00Q5eFhQXcpRL142dozC/QrNVouG3cMKQZacQ7i7zsJdeQN2Ms7j8ER4+TFYsO4bIciYoFRDUScgzKsQTqZReQ/7mfBiHIxAxwbgEefRrn9q/Q2LMXw1/pqslv0DXqvkXUOQAbN5O+9CJiV18Cgkc2Oc2JB+/D6ssytHU73H4X+3Y9w+AbbiD/6pth3bIMyzMAACAASURBVKYVwdesUz9zDqfUprBp8+uUkcG7v98pXN/5yLYjux89sG7TKPHBXhBLF+MzzO3ax+LTzxJOzZFSVfR0gsWsyTkz4LjmMieiqkybpJUgG1kYkUuqmCCTT0izveu1aTdbUmwKQev54sTRMGM2umFLAdZ2PZaWS7Qcj3gyRbajk6E1axkaXidHltl8F7GY2DNV8IMQXZPVkn7D54SZcKOFoRiFtpk4d0YCamOxOPl8npiVkKNuBf31ViL99e9Xi9Wvr1bgh1mBVUH2w6zm6mOtVuBFWoHo9tsTD37yI/WOwyfpbXuonkKk2pDtofiTt8Dbb4GRHrEGCLsP4H7001Qee4S40sR3AzlKFDFFehjHDTTapiW9P/lElqWlJUpeEy1mS/hrrVYh9Gok5PamoO+vIA6EQTzyhdFfwVdV2kooYbBWOkm95dCWG3M29TBkWRF+q4AUkEKjx8zimxoHnGUmvLYUdWIyakUCTSvukyCZyKPGE7h+QKNSxgmr5DG56MKtXHTJDkqlZWZnZxkeHsHu7sWdX2Jq7BxzM7MsLy/TPyj8SzFKpQpzE3NUGm0Jz335y6+Deo2lo0cpVivEm1U0rSnHi1GoETNiGKHKVMyg861vxvrZt8LWbSI+AMrz8MijND7zd7h79kGrjuo72FKQiRqYuJrw59nYvb3o64ZJrR/BKy3TthXMrUNYIjLpiZMc++ZjFK+4lMLNr4RN66Gnc2UTc3GB5YP7SBS7/yF23fWv/V6ncLR/f+LwzruPqKozuH77JrRcnurMErVnj3PkvofQp+bpyWRJdRdYtCKOhg57S0ssqBqeESNmxXGdFklLdDwd8h1ZcvkUnufRaDTwHBfX9zA0U8YhiWaZ2I4UzDHN0HFcl1qzIYPSOzqLdHd3Uyj2MDA4Sq6jh5idIZEuYJlxgkBgWMTRPd8u/fbfzwFmxf8HTE9PMj5xTorC4eFhCaKNWfYB2y5eqShK80X6K736sp6HFVgVZM/Dg7L6lFYr8HyrQPUvPnr13r/87OP5U+foafronlAEMXwrQ/76q1F/9hbYtk6yoHj8Gcqf/jztfc9i+C1JZHA18H1QfTFGkmpCjocUEbGtWzQ0qESBNNXXJIPKwVQgHvlYQpAJYoLIm4wEy0qTgkxATt3Ik6JMjCgj0YaLDKqRz5LcvxSmfoX1HQPkLZuJyiJHm8uU1fOizhd+tRW3URhqAvNK0kqTS2SIeyF+q0HNX+Lyiy9hx+U7KC0tcGLvAUZ7h8jbaWanZpmcnKXUbtC3eR2bL9wh10HLC2Uevu+b0uNv5jJc84priVo1JvfuxZ6YJOPXyOgKuhrRdiPSiSReo8V8MkH/L78T3vwmGByBuAmVGbj7XuY+/bcoh09gBy6KgKwqIb4S0YpEo8zExsRTLdxsGru3k7ahkb14C2wdhEQC9pzl5LeeJLdpCx03vhx2bIChPkgmYXkRd89TNByf3NWviCsDA/9mOPfkpz/xpYWx/W/efNEGzO4OFmotFs/OUdl1mIkn99BlxRndvA6nmOZIY5lHp84yL8bKRpJQZE6K3pOItjIjPK9NJpsimYxJVIkQZcJ43263MXRbiinX8TBNE8OKoeqK7JIKo3++I0d/fz9dnR0kkmlyhW7S2U4S6SKpTAfxeHaljRitJDZ8W5SdDy1/7vcrCF2ZoTk7O83s7AyGrtPf30sqlSHwgw/H412/8Xz7XVx9Pi/eCqwKshfvsV19ZasV+KFVoPyBD7zr9Fe/8qnM6TNkGm20SFxcxdachj4ySPrGa+CCLTLCht3PMv+N+1GnJ0jg44vxnWSDCTC7iViVU3yJ90RcDg0zhacYzAc+CwqUlYhG5BMKMRaGxCR3XfwNdqjKuKMoUqTZP1IiqlGEY2o0VI2GG9IKRRYl6IpOl51k68g6jAAOnTrOaUdwyBSC84BQcTEWjyvEoeiamZj0GBlGYilShk7Jq7D+4s2MXLQJt1Jl3x0PknIVzMCg7rrMi83JlMkrf/r1xIZEh1Bjbv8RTuw9SCyVJr9hhNELt0KrxtyevbDvCNrUFInARY3Eqxc/W/x0lUomRfrmG9He8Hq4QGxBmjB+msbd91L94t0kJ+YwBdQ0EijbQLrrxFRXCRVikUUbD5Ukvm3hZmJ0X3clrOsHz4Xjkxzfc4hU/xC9N98Al2yGDUOQTYOINNq7m7HjZxi+6adGlI0bx77biePf/9Cbn/3KX31pTd6kY7CbuhJxYGaJ8swy3tExSufOkensILd+mHEbDizPcmJ+jjBmoWuGxFCIJYxirkgynpKUjmajgue3yaYz9PZ2y4zNc+cmpLE/Hk9KD5kQZKI7JnhlbuDJ86irq8jAYB8bNm0kiMRGpYZupUinO0lnC6QzRRLx9P8VZP9CiInXt1J7cdR9yXybnJxganKSzs5OCvkObDtR1zTzwlgsc+qH9ou0+kCrFfgeFVgVZKunx2oFVivwfStQ+d3f/+DCN77xP8yTJ4g1a5IJZSmWbFs1DBV7/VoyQ8OyEVEZn6B56jQJp40uTFLCnC87WgqeyCU8vwMn3nws4ePSYviKQVXTmFEiJps1lsKm5ImJgZPopYk4HbF9mYg0hPVasMjEJVVXQsphQE0RVH9oRqqMJw9VlVwyzY7RDeQNm7DWYnp6mpnqMqWwLdEYckMzEM2gCEMxkY8cRXLEOaym6cwkSBaTDG4aJrdhBKoNztz7GK3JJQLBBDMSNDM2yZFutrzypZCNy9c6c/goHVYao5CHzizkUysh4VPTAotBdPQYzfk53GoZ09IJ2g62rtHSY7T6B+i48mq0Sy6SW6jO8cMs73oGfe8RMrW2hKe2hQdNiQjUcAU7IpYN5WqATkxN0EbkXGqkRvvQOtO0fZdoucn8zCJmpoO+614Cl26BbeuhI7Myu92/n8OP72LLa97yOuXl1/wrH1n0xDNbH7/ttoOJudOMFlOoMZ3plsPu+Qq1toterlGvlmlbKrW4yVl8FgS419IxYxYJQ6e3u1NywVLJLAorkNZaZYnS8gK5bJbR0WHZIRsfH5fdsaTo3kWKjFgSLDHh+2p7IlrLJ5VO0NHRwQUXXUiISttZYdxlc93S2C/+pFMCenK+S/bPBJkku8mbWJBYId2FUpQdO3KUcqVEV2c3PT19mKb9D7FY5nuOcb/vL8/qHVYr8O+swKog+3cWavVuqxX4ca5A7b///sdK37j3V2Nnz2A1q9LHJTYfNTWgGfiodgIrnlpBB4jMRachLVCBMOWj4aBIISHY/Zql40cubVeILdFpEzysOE3TYC7ymGqUqUrABRJlITpBoRgtqqJDJnxfgvQuAqNVNN/Fl2IsoqqptA2TdhiRS+fYNLqOjniC6pkptKU6yUiXoNXFdo0Z2pQF6cyIcDyXGBbpWArTioHjYrRdLHyGerrYuGGU3qFBXOENO3mOynyFpUqdZhRQHB6ib/MoyZ4CqaEu/NBBDQPURGpli1HKTx8iBwR3a24ZZqZhcZ7G8hJutUpCZDUulGiUxZpCHD1TQMt3EU+naCxO4S7NEW+2JAdNbJkKwSXCz0MxxhXmdtmr1IipcZRQ1Non0DQamk87rUvzf6wdIOIORJpBcdN67I1rUTavgy2jK161Q4d49pGdjL72v7w/80vv/Geh6FEUqbP/+6MP7//q1166LgkdohvZaDEbROxuu8yI6CqvSdlpUhcgWlWhKbIqs0kCHWK2Tm8+wyXbt0vxWGu0mas2SOXyklW2vLQg2WO2EKCOIwGuxWJR/m2YFoZhoGiq9BC6AofiuyhqJLc7e/p6SaTS6EYCtBi5fA8dnb3khCBL5+QHB3l7bnR5/or3nCATWBKxsfucKJuenuDgwYN0dnYzMDBAOp1FUcx3mKb9A6UX/Di/Z6y+9v/3CqwKsv/3mq1+x2oFfuwqUPut//X701/92h/kZqZIu23agSeDvTUhm6IAVTGlM0xcNMXOYKQIOr8nA5+b52GmqhpDWM8aQZvIVDDjCex4HgKNRrXNUrNKQ6IuVoKCxFiuiktLFSJkBZ0hviIkjowRQsUSl1zTZtZt4sQsCqNrKPb0NtKGndDbPkq9xczh46jNCj2kyJlJFMugqofMBU0W/DqqaZG101LEmXFhOndYnp+nvjhPWlXYMNDPtnXrJJyiVatTaTRZqjWotNtsumA7Hd0dmLkUZGKgeEg2RaMFrRY0mjKKSXjdhInOEnA0yf9ycWoVCX+Vc8fFEsyWqJyexnMCLCVOzBQeqpKQX1JwiYqLNAJPM6gooayHHQmfnRh4RggnWSDkb9zCsGM0zIDCReupLC8yv/sYlqcgsLJ2qoMok4KeIplNa7FiOsrEOQ6cGqP7ptf/Y98n/vTm7zzBW3d++WeevO322/sIKGoOydBn6dwiYy2HvYbJccXjrOg8inFiIo6dShMqCol0CitpoRNQSMTYvnEjoetJmOus49A7MEhCM6ksLeK2W2i6Kqn8onMmxoYCFCZTC4RgFQgMQfNXBdnfxw9E5zUiV8iTyeWx41mZi5lIFOjsHqS7e5BsNo8hRfF3eMn+hSBb+aeopSuTAVqtOo899giWZbN9+3bSqbzox+5TdUuwyUQ7bfW2WoEfWQVWBdmPrLSrD7xagRdPBZw/+dibD33681/KT43TGQrPjZBjkQSqqqqKEgRoImswEnIqkB20ZiTo+aJjo6FqcQnxrHou9dAj01+ka+0IhTVraFZbLB47x9yJMcmiiovR23kGmR9XJV5Cgj0FaywKEBKlBDJ9UvjQPEwaKGy4+hKuecMtL99w+dW7matm9v/DvRPHn96NM7NAUC5JrllCs8nm0qTzOfRUnOn6MoGpE7OSxOyEHHWWGw0WFuaoLS2jNKqMdHbxsgsuIJ3JUp6ZkSM4K5vCV8EqigiiACwLqiUQGdXtJrRbK94tTwRmBxLlILb3BICUXE4wNwg94YcS3UFLjiLFSHRhzyHaM0ukxPJCuynN+6KKvqHQPO+7E6kHZV/0ygwsw8LyVexIQcfCS9vEezqILI3MljVwyzVw+DC7P3E7iaro+q100lzhXLMM9IRNQvzdXGbWC1CvvrYyev8dwhG/0lia2Gmf+ezdczP796TWdaXo7ErjTUzTPLnIvukFvqlFHMZjslzDMwzsTIZELoOiR3R1d9Lf04nbqONW6mRSaTlmdfSIVgzZ3UpHMdqlqjyHstkMnu9Ic78YV4oOmehseYFPo9HEESNwXZULHqJTJgSa2LKMJxPEkzkixQQtLjtkQ2vW0VHoFtuS/1qQnc/PFK/vuQug57fQdbFyEPDUU0/KbdobbriBuJ2WQeR+EP6UZcW/9uL5jV59Jc/HCqwKsufjUVl9Tv+hFbjjbz/9P97wtnd96D/0h77Aflj0uS/2PvaRP53KnjxNb+BK8SUumJ4qOhACFyacWwGaiDIKV8aMjgqtUGxE2tJo72JQ6OlhZMtG7OF+SJ0PvG64OKdmJAW/tVDCDEPSIkg8ZlDx67hi7BmKpEOVZhCy6LrMhm0pzJoYtAU+Y8MabvjpN75zeN2a25U3vcmNvvzl4lNfvn/+8DO7SZomXr1OZXmZlt+WeYb9fT2sHV6DZZpMzc2yUK7hGLpcBlisVqksl4gaTQqKztbBfq655BLiROx+7DFGhwbp2LRBbA1AeZGwVqU2vYAW+tQbZRnTIzYo44YhBYbo+hiqhmUnSGTyUMjSTlpUhck90UGht0/GB8WCgGhiltrJ0zRPjkG1LNYm5OJCYEBdMMsUWWWqIutReO8CkStg0KEnpRfMzyRI9RRpqz6dbxCw3kE4eoQHPvBxUk2XBDq27CuqJHVbJIvK+KbQLVExbaobtrHt4JPfvi5EX/rSu/bdc+enuvM63cOdkFDh7AxTdz7FoYUKX1fbHNZgueViZtIYdhwjbpLJJtm+fStKGOA0mizPLMsNxnQhRb63QJRVSafTWK6G4qxw5pLJuIyGEmDYZCItO2MCISLqV6lUpb9MiCZD5KVGIi5LbGAa2Im45I9ZIjKJGJmcYJONSkFWFOT+lbj5lbHlivVQLgiIm++KpRLxj1AmQ4gN0FOnjrNnzx5uueUW4vGUyJQXG5dfNazEG19gv7arT/cFVoFVQfYCO2CrT/cHr0B07PFUJShd5mtc6YRqOp4r3Gc6+rF3/dpv7PrDP/zQWwd619TR1FQ7UMbtbPd33TT7wX/6C/8777/6ZWH24FGlr9HECFrEtTiOZtJyHZIxDaddlaNFzYZqS0BANZquhqfb+GaMofXrWXPxxZAS5neV6OxpJidPEwsUcp6B3oJ2oyV9XjFVWPmh5lTx3PZKOLjwEAmRI0WJwpIfMKWqnHZqhP15Nl99+d+Pbt7wscZidd3YrkO3j508RZiwMRI2xWJhMZZJzi259UnV0CqpXFqzWs5NqaVaorG0jFEosubyi36mUkgcXKjVi7WxmWumDxz7ZW1uKb+2s8hVl+4gFQUc/uZDGNUaawsd1BfnCPz2imfMD1eArWEktwBFpzBUIjxdsD5UQoHR8CGdyGKPDsHoAPW+boytl2Bt3Awi/eDcObTJadTFJeo7n2Li2b1CCJBOaDhOIEdqYSh8YCvCVNUFLsKUW5ZxPSYFsqIZOE6LVCpF/5UXwgVrOfHQAxzbu1/6zUQnzUIlrdpyY9PUVFK2JbXx2UqNat8ol33w1qLyllsWozNnuiY/+7kz5cN748MbO0lsHhLcEdi5l/G7dnO82uIOK2Sv6lJXVaxUgnhcAFazFHIZjJhFLJ2mWmvIBmBvsYv+riKZrIVmh7i+Q0ehD8KVzEpRN98XsVARlmnjOB5zcwuyYyb4c+VyWYoyIcLEfV/y0quwbZNDR4/g+RGJTIFQsYin8gwMjtDbO0BPV68w5ss6igxMkYcpbiJ1SWSci2AJcaKJrU5FFWcVzM5OsXPn41xwwQWMjKyT6s11vWnTqq9XlG65D7J6W63Aj6ICq4LsR1HV1cf8T69AtHu3Masvrg+90hVq0LgmqC9d0W7V1zlByNjUAv1bLyDfNfy/Lbvj67/y7l99/I8++P4Pxy37fY16FVWzyBY7v5pN9P+Cks+LaMR/dYsWjqWmJqYvM63Yuc4tV/1YrMUfePd7vnzyL29741ZFI++HGH5AaMapuXUsLSJQfJwopBkiY4waolOmCjFms+XSi+nbsB4yGVhcYnbfASrzszSWZomFkMXG1mwCRfRuNMxQhFGGMvImJJS+In10EPq6adarVCeXqJQbLAce5+plTvpLK5uTponvBZiRRv/IOn7ife8d7Hv3Oyb+rRNy72/8t08cevyp91x1zXXfXHvrh67/zvs9+9FPXD3zyK7HrVqF9UM99NsmlcNHKB88TLLZxvZEEHZT4hu0UJUrC5bIUQzFmDEgVFa8b+K/BENNEPmjQCEqdmDu2ID28mvhxtfAug0rhv/JczSf2UV8ZhZOnmHi4UdYmJ6QXSwhaMRjiJsiQLB+IDtl4vF1xZJoCNFFjCuW1Eyh75Io5Ig6bA6eO8F8yxGINIn4EMDdrCaGl5FEUVx4+YWQSTBz/CQnmgrXfOjWV3Dhpv3Mz7ziyCc/9/eL+3ax9Yr15LeOyMzJpXsepr5/islA5U7dZx8tKXrT+QyFjjyqaRBLJ3E0jZZp4IQqqUSaDSNrGe4uks2IzdqW9CEKeSjUleiGxWwBgg3w2itjy2azTaPWpFKuEvq+DAavVqvnkRg2r7j+GlKpOPsPHaRcqWOncsRTOZKpPKmMQF/k6e8doKur5//u9YrWmKJJ/50QdaKu52H+K8sXRCwvz7Fr1y7JOduyZduKgHNDPD+4KZnM3P+f/ua2+gRetBVYFWQv2kP74/XCoughvXGkuTVYmn6DU55/fauytLXVKuG5ZQKx8acHKHqMpmLz5NFx1l55w6NXvfKW93kY07/8jvdMffiP/uC/RU7rI/OTk/JTfkfv0EK+s/+NRnHdI89VMooik/mxHK2lVy+cPfU/pidOj3gRrFm/6deLV/zkx17sFV/6689d+fD//MDO7vllup2AjKLKmCMnWtmfDA2xVRlRFUuFpi1Hi2EizebLLmNg22bIpgj3H+D4M8+gVBsorZb0SKm+j4EpAaciYFtXNGxfQRPEdN2iFvg4mSTdYgT3lp+QUT3VRw4wvfNZjHOTJHWVk8uz8o/IsqwhuGcqW266aedb/vGOq7/fcXnmj97/x5WZ5Ruu//jHL/qX933iN373q61DR39ye18PxaQNp04yufNxtNIyWVVB1yMZ0ST6eZ6vYNjJFbCpkJW6ShC25MhRXPhNU8VzBSbEwFg/SOKn3gDv+AXo61+ZoQmj+t49tJ7ehT12Du/QUcaOHmNpfg5V0WX3SJj3LQHAFQgI+ToVQkWVIz/NE8kEFnHDksHb4qhEcZPpVpmymNgZYHhCkEFGdO0UyA/3c8kbXgMdKSq79rHz2TPc/Mvv/WywYeTp5fHJn3/m1o9facxOsOPCdXT2dcjW58Seg6j1iJMth11pm2kN1nTlyWWTZLuyLPoejXSaaTWkJjxcVozuQhdb168nl4xhJ0w8E8yETSGdlzFJQmxZMQNNU6lVyzK9oVyq4rWFV0wozIiF2Tnm5uZkDJLYvBxduwbbNpiZm8XxItL5Djp7+jHtlITyxmJJivkC3d09FPJF7GRaZrOrmiGD51URuSX/vXLUhVdP9F6bzTqHDx/Gsgy2bdshu7nnBdlHksnM+77f+bT69dUK/KAVWBVkP2jlVr/veVGB6vTuDmd+8r2V6aPvasyc7lLKs6jtOlrooQiwaEyl7TVJJ+M4xFh0LU5WQkrx7v3v/p2/vlhRlOBtP3nt/Kf+4k+2W6G2eX5q/GN2zJ5OpQt/bAxc+rB8o67Pd3ut1i1eq3S57Tev80uzI9OnDjE3cVpuGPYND1Ncs/F2szj4B8rQS888LwrzI3gS0aOPFk/+3RdmTt15j5ZeKNEtRmReC0NRaCmezJL0hN9GZkqaNFWDdVdexui2LWCplI8eZnzvs5iNFmbblSHiahiiRpHEX4hWkyvGf6pKHBUx7TM1HVe3KCcT5F/1csz3/xqIDbwzVdh7hNodd6BNTNJutZhaXGDWc1hSIs5Ua3hrenj/2PF/13vco7fe+heuF7jX/97v/up3lu6R3/zte0vPPHvz1V09dDgOjWOHqJw+RUoN0XxHphAI1JpIEwiVGNUQ2gL0KkRXFBGPAnm/IArQpUldoSGwEEmb1CuvJ/ZbvwnbthAGAaoIBV9eoHzX3YRP7yJfd5k7dJwTh44RCqSH7CiFmIqCHgkERiSXEFqh2HYVUFsFGxVbMMl0i0BXqQYOC16TRXFszkdFpTXIKqo02HduWsdlP/Va6Mgy98RTPPn0US656dU4Pd2licPHcuN/dwejukoxHycfj+GVarhtD92KcbbdZjKdxklajPR1ksvYWPEYc16bxVSacUVhRoisXIa+rh6GBwaJEZEq5LC7C3QPDJJLZgg9n0q1LLcnQ78t80EXF+dp1luUSyUszZL1OXfuHEtzs1J8ihxKYeoXSxSCURZPZmWupRBkimbRanvSs5fPZGVOZUdHkeE1o8TiaVTZEhPSVmSgnu+UfXtkGeA4DclCEyJx+/YLzguyAN/zvxVPZl/xI/jVWn3I1QqsdL9X67BagRdiBaKTT6VL5cl3zZ07fGu7PK40S2NEjQUSYZuEqqGrhnzD1WIxVE2Tn4TPzVYohQmczCB7lx3e/Zu/E0+Fydg73/Nfj33lH3YK9++/ugkGEzP7fqdZXvhgc3kOrzJPc36K5tI0eA3pvbFTScxMF3q6CyPXe5hkx91qLLVLSRTOGkb8rJIbLr8Qa/ztzuBDD+msWZOkVbrJOXjoi4/95W1w4hzW4jJGo0Hc0GhGbWkqD0TLUDVZDHz61mxg60uuJJZNMntgD9MH9mOW63RbMSKxMem7UjysIBt0NIE0iFZAndJ7LQgR4klocVw7Q/viHRQ/9vuwfgMoaZhdgm/ew8TtX6BY9glqDgdmJpgXWAZF5Uzk0xrtf+Z17333r13z7l/c+f2OwUO3fmRnfXap6+ZX3fRBX3EeseLx4Se/fufXys8eyGx2QTs1hjozQyJ0iCdNGs269CGJ8HQ71HHUGHMCfDrQj57LENSqROemSHgiBkq0DUMcJSQUozxhLN+ymcKv/iq86kbICAiqYJXVqT30IIv3f4u+qot7cp69u56hQkRLdLw0AcMVHTlNetZURB1X/Gu2rksvmwiBisvxr8qCX2NR4kNWbiKvPKFA1l/huJn5DNfcdD16IcWuJ5/myOlJhi+8hFYywdFdu+mZWWatCPf2msRVTXLERGSVNVDAKhZpC65Y4JLuy9E33EtMM5gt15l2QsYNhTMJHW2gj57BfnJ2mrRqsmbtWpLDg8T/GSfMk17BWnWZqelJyuVlAtejVq1SWlqmUa3JzpnbbEiTv+86OG5TbuWKrVc7nsRKiLDxLvRYgiCMSCbTcrNThIWLrc3hkbXkO7rIZHLSS6apJkGgoGkKQeCJkAU5tnTdFjMzM3I8um3biiATY3DP9Y613fCK/L9hY/h+59fq11cr8P0qsCrIvl+FVr/+vKtA++QTo+MnDt42d3r/S9uzR0nodSyjjaa4WFGAocexEp0YyQ5CIyY/MZcXljhxepLlFky7Cqcchd/6wK0/YbSV4Hd+879/6cv3PZX8roJs/NGfWBof+8z06cPF+sIkbmURp14mrisUszFyGR1FVwjEBdBME1ppmdunWmmsVA7TTqNbid26nb1LTxfvsrq3H3zeFfTfeEIzhx68LmkVfqHZCK5peW7cDINctDjN7K7daCfPsfDsQWpjE9CuSzZYXAI2hZdKlUb+a2+6iXxPF87CDAf/6X4StRqFUEiIgLgMmfaw9RiBLzYJhagI0SNPiguxECe6bYam0AgE3CJLfctGev/yVrh4B6gpWFqGsSPMf/Y2WXffbwAAIABJREFU4k+PkWgGnKuVOFFapC0uzpdsOxNs3fC1R8dOXNWxfsOJ9/zvP3rH96v9gT/7/N8f3f3MmzYMD6D5bWrzM1jzi+QnFmjtO0yP75EiwtVcAs1bCSgXXTLHphSZBBvX0XPDdTDcC/PLNO66j+DMOZKeQ+jWJCrDiMVouh71XAepm24k+epXw5UXQ1IHr0b47C5KT+0iNVtFO1PmwNP7OVMrURNIEc1fiaBCkaNJUy4U+Ch+JLlsIoZJE8Hcpk2p1ZLw2zqBjKhSdV2S/Q0vQJzsCdUi1FX6h/qxEhbHzp5lOQyxil3UFJX502NsMWKMxBKYjkvgtImbKWphm+L2NQxvWAt1h9L8LOpAnszVl4MVh7EJTk3PMa2rHDI9mZnZOTwq0SLDHf1s2roDtZCXQU+KL8a+uuw0i9mv49RZmJtmfmGW0tIiMdNk4tw55qYEn60tlyWEzzPwPVqthhRkAimiGzaaZZGUsUk5NNPCitkkxNansQKXLRSK5AuddPf2y1gmw7QxDbFgIsR/gCJp/j6tdk2OTEWHbN3aDfKcDsQHCMevKop5Uzwef/L7nUerX1+twA9SgVVB9oNUbfV7/tMq0Dy+s2/s2N5HJ47uHalPHWPYbpE2Wyg2tKKAVmRiZgbpGL2snB/c/g67u+tBpfiSWvPg1wdmx89dOTM18/P7Tp+8Yc/UFG9+29vnhgt9B//wg7def9vXH1UV4SD/jlvz7NNXlk7v/4vjzzy0Y+rILmylTSGVIBGPSWZVzNZIpgV5XoBQTbxIk1teQSgGSzq6ZuF6EboQZ5lOYtk+rPzAnJHp+RTJ/FeswtDh/7RCyovQboNJO4UaJuoNkoHT7g9azc0Li5Mv9aLm1YViV3cq2Um7DUuNJpqh4bbK2I0a8el55p89zNiug9TGJwgrZVRPAFADHEVheMsWbnzVa6Qx/9BXvooxNU0iaMlYophus+C7xK0EviMIYhDFTFQlItZqY0qevyJJ9BgGvqehBTEWeroY+PBvw6tfCcnsykV8+iz+1+9n8fP/SKHiU/Udji3MUkvGuPaXfuHt9gfe91eixrd/8I8/8+RTT137zne+8y0Xve7Vu79X3cfvuusdh++593N2pUasWWdAwEUnp2kcPU6fGxEPfdygDYaQlj6KpuG2TRbSOUb/69vg1a+AwS6YX4Iv3sP0V+8iPb9IzK2ja7qk1zeigJpuovSMEN+6ley1L4WLtoAZEBzajbc8TUxsRxxZYPLYBE+PnWKhXkFFBIuvnKZCkNmqKpciFFcI2ZXzTqQVlG2diUaFsmCgKQpaJCC6IgdAlcJXbFqmhGhRFEKB5RBe90QcY7BHdtPGZmZwS1X6FIU18bTkorUbTck6C03o3jLAxpF+lOUS5cU57HXDWFddAeksztgZFpw27VyC3bUFZk2Djo2byfas4YLNF9PXvUYiTIJQlTgQgaEQ3q4Vc72H6zZkkPv01DiB67C4MMfE2Bi1ShlTBNU7IrBewIQrVGtlXN8nnsjIfFKxtGMnU8RTabnokEgkZISS2EBNJFKkMwUKxU4pyJKJLNlcp6ylYYjQe9HF9Gi2GiwuLsrFgtGRtSjSvydGlqLQ+v+07cQH/zN/b1d/9ou3AquC7MV7bF+Ur+zMPX+28/i+J66sLc5QMFx6tDoxtUloa4RWkijRRax7E9nRyz6a3rH1txVli7A2/bPbzOF7N3/hvrtvG1wzdNlwrn/u4x/+ZNdH/vq2dLG4sfbcHaOJCfvc2OMPnHvmvpcsntpNUJ2mmLFIpxIrb/TJLHbSJtIaaKaIdYmk8VdTYyiq4EMJTIMYEVn44Qq8NLSyKKke7NwAiVwvRjJ3wEgW/sy39PvihXWTP4wDFkXNfjCGgqZb1CwjH7qtROi3jbBZjbVr1Y5mqbyuVitf4DRbuShyEkbYJHQcyst1vGYb32kyMz+FFtfZsPUCBtdsxUx10gg1jFQSX3GJCSL7zAytc1MsHT/L/JET1McmmBs/S7VZxYtCrn3VzVx2+ZWw/yjPfvVOujyPbCRM/8JhZdLUTOqiG5NKYRYyaN0FdOEnm5wmWlhE8wT2FdoR2EYKwzOYTiYY/L1fgnf8NNiixxNCaYrWP3yLxU/dw0BgM1VaYrpVpWGZXPqzb/yj5J/8z999rq53//mnf/vhBx74nVe+6oaP3vyud73/e9U7+uY3R/d+6YunODvBkKrjz0zTPn2WVKNOXovJOWXdbUhDuBAXoRLHXbuWjk98CC7YKD1zMibpwaeZ+tM/IzM9RVLAYnUVx28TmJrs3tZdg6DYSbB+hMGXXA6dSUon9mNZkRSsnK2xNLPMtw7sZ2ppUdCysGUgUERcRAsJn5rI4QwUDD1GW9VY8NrMaj4T4ueIJQndRPcjofVIomKeD9QWNLKUZuMFTRnE3jsyxMCOLTSikMd2PsXi3Dw9gh2n6jIRIKYb1L2WhK3murNsHu4nOH0Gt1mnsGkD6ZERSKc42yiT3DhIctMwR2oV9k7PkBvewMD6bezYdoWMUg9FJ1uJfXtz9DnzjNhOFcb6KHSplBY5cng/laUFzo6N0agsk7QF6iOkI18gCH2mpiYkoDibyVNpNDgzNiEZePlch+ST2Ymk5J2JGqQyaRLxlKTwK5pOPt9Bd9eACBEnlxe5lyvj8lajyvjEWZy2J7csVd2Qo00RC6Yo6j1WLHnLD+N3dfUxVivwLyuwKshWz4kXTAVmHv6r3zz51L23lqdPkk7ZZCydpCKMzi56zCIyUyh6kcTgRtKbtn/Z7Bj6bSW747vyxB7Z85U37N399NdeseOq2z7+Jx97+wf/8E9Hujde/u37Nsb39k4+8+DU6Se+Qk6vkkpp2HEBLvLkp/qEmUA1dHzNo+3UUEOHwAtRgySRkcLV4iimRRQ5pOwYkUBE6DGqgYYbCjRnkniyg0Sui1i2ALHUOYzEP+rZwpf1ru2PiGWD73VgPvyp/7XjtTe8tmvt8KasH4abNNV/WRD6F6mun1W9EK/Rlp0P16vTrM1TnR5j7vRxarNTeLU6fhhixw10bQXoKgDzShDittos1ypE4qLbN8LglssY2nI5dn4IxU6hxWP4bUFen8ddXKBy9izu9ALt2QXKU3PMzUwxOzvDG15/C735TipfvJu5p3eRRiGpKvJCq6sW5cinnkxjbd7K4A3Xw2g/1Kuwbz+tRx/BOXsa0xXICxNTS6IHGoumjvGKS8j9xnvgggtWzFu1aZyv3MP8n99DphYRdOdomRpGIs4Rp8q1Tz34z97j/vHzf/OeL9z+15+4+aaX77vxJ994TWHduufsVf+q3NEDd77i5F9+4cHszAKt02fQFxfJBcgxYagL75Yvt/VkWLoVx187TP5//Q5cfjEIMTW9APc9wvInPoXYVEwhshgdyf4SqQNirOZ4OrYwog/1U8El05Wl2iyhmiHJYhc0A85Oz7PzyEnGxRgNSBkqCU+kDoAuxrq6TWQlaSsmS602s36Fhgye0vA0wS0L5Gam3Pz0RRJCREKcyr5YRkhQj1z0XJw3vuXNn183NFScmpy95TOf+1vChrMy2kQhJsK9EdBfX5rvxdZkQdPpbLhkxFZsNkG6u0jTgFI+xoZfeRv0FzlTr/ONhx9n89YruOyql5HKdktvpxDtmiKekRizihqKsXQkYa+KWJgQ3ji3xp5dT7I8P8Pk2LmVUaXrEbMserr7sOMWJ04dkwkIIvtSpCA88eTT1MXSiBmn0NVFKp0lElDeWBw7mZBQWTEiTUuhlmWgf430mpmWimXp8jGr5ZL0kIlt2bVrN5IvFFc+bBk2nuefsXyuUFKphRfMG+fqE33BVGBVkL1gDtWP9xOdf+qOl5x86t7H6uN7ycUiMsI0HXoYIhdQjG/iSXQ9g9OKE2U6SG/eQHZow3/H7P2Kkhs59y+rNz//UPK2v/qbc69+yc23f/Ij/+fXfvs3fvUnBtasf1Dp3iFxVtHs/sTMvie/NrHv3htTZh1LmJP1UF6MNEVB8QQItYWdVHCdJWKKQ+h4+K6Naufx7RRKTCem+QROi3QsLuGVzVDgEGycUotEPE871ImMBO3IIBDk9FQeI5HxYqncF5L54m3JauZJ5ZJLxIf+b98+/uH3fXbz+uGrX3H9jXmCWDrwfFtRhcenhVepUluqUJovyfFNzW3TbJZpLU/hLU1h1MroThNDVUgkTWJxhcBtETRb0mivRBGlaoOSE9C2MvRtuZxLrnsdHesvgVgGVJ3Ad3DaFdzaEsHyAs78Eq25ZebPjjNz9ixOtcxrXn4tqVqb8T//G/TJWWKmGI210Agw1BgNJaQhqP0/+/Nw4w3QmV8RZLueov2FL1Df8zQJV4zmbMJQjNt0Srg0erKsueVVcO0rYdsmqE3BV+9m+ctPoVXa1PJx+i/aDp1FvvX4wxRvfPmfbf/IH7/3O+u382t3/uJnP/7RT1999UsXX/9f3n5RYdva78opi+75ylXz33joCQ4eobrvAIl6jZyEVzmyx6SYGm4ALUWl5HvUO/OsfeubyV97LRKtf3qc2p33Ut+7h2zQJhYJbpkvw9VdV5jIdRTfRLHTNFO2FDOZXBYHlzAWkhnsg55uJs5Ocu+DjzPt+LL7Y2oKWWHIVyLy+TyRHmPRiZgsVViSkUqC5SaSETyZmyk9VpoQtqpEieiB8FoiNzVFPyqWzPOyt970yRs//YV3R3d9ee2Br9978o67/pHx5VmKEqQRYeqid+XJsHhdUelKFbHqLn2hTl7V6BBbsF05nLhGezBH/zvfBGv7OLwwz7GJGbZtupT1G7avCFXBATsfeyXayBJoK3IrpbQVfwIiHBbmpzl94ii10iLT4+coLcxTKdckSFZ0t4S4Wq4syOWQTDIlD/Gpk2N4YYSmWliJBPFUFl+IVsskl8tRKAhOWVy+byiKRldnH4lEEt1QJOYikYxJISaSGjzPZ2Ttejo6V+C1CFyGL0Sj/1OWlVqNUfrxviT9SF79qiD7kZR19UF/mBVY2PtA77nd/zS1fPoZMixTzFmoMZNAEXEyroRkJswkMTVNbVml6odYg510DA1TzI88YKQyDyiGPe37TkuN/Krv+/Ou2uz9zOc/f/+F267mi39zO7/09je01m7c8gG7c/1fJda8bEaKsrN7NtVmD/164C/f0GpXhhrNquwqJO3UkqHGPa9d7XaqYzjlcySiCpogyZPASueIUiaK6qO6DVqVGraWot0KcANfdtgUx5Fm45oLvmLhiwtILIVpJiVTqS3I4oaBbttoiZSvpdNPujD36KOPXtuRTndcd+kVNJoerSiJZljERaeuskB5cpKF+RKemiA9NErvBZeiJlMYoU97aYba2DGWxw7TLs1gKp7sfMRMFSPycJ2GNDJX6m1qoY5n5RjY9hK2XP1KutZeAHaWUNHlBpvAzgftGpFTw6ks45XrzI2dYf7sWax2i6tG1xIcOM7Zv72D+GJZbiNGAhOx0o8DwyR55RXYv/VbcPVVK3k2pTLsfJLSX/w59aeeoBApOJH4eT5ZIyaDpefDFkEui9azlr6RDSKzieaxE7SOzchLuV/I0nPNVTAyxIldT/LM5DRv/dD/d7XyX974z7YsTz7+rS1f/9JX/0nx9K6ffecvXl+8ZOtDz52zEzt32v7Y5M+5p89+0j96HOXocfSDR+kKPdKWiutUaYlsSkCsz4o0gPiWjXRs2YI5up5wqcrZp/bROH2WRGmZTOCQMCIiT3QjRTtNlciKmBHDdHXcUGNJfCGeIJvOYKZMgrSGtb4XdmylfuI0d/zNPzDXbuIYthwpmrrofHnk+npxFJWleouJuUWasqconF7CjeVLb5jYVhU3U9EwRBakGBVHAUkzxmDPEOsvu+D+i99ywxuLr/v5WnTX33Xd8bFPzT7+9LO03IiWL+PMiauKTCSIa9CZydGZKdKcWSTuhHRoutyczWZTtAXkbKBA5zVX4K/t57Dfws/m2LLlUrl1i/gAoip4QtiiI4O3pIcskBnrAp0vvFyLizMcO3qARrWE06hSmpujtLhEtVyT9xUkf8FlW67NE4YBpm6sgGNrTSwRWh9LyLBxO56WXT2BUhGjy+7uTjryWfmhynFc6T0T/x+Px4gnYqTTCQmeFab+RqPFxs3b6OkdWgHLqrr0uvlR8HuWkViNWvthvsmvPpaswKogWz0RnvcV2Hv7rc8sHH34kqxSojstIk9c0UMgNA0WKhWq9SZGqGMrKdolhblKnXZCJVHsIJPtxoxlZI6iuNlqQCppkcoluOPeB0gX13HPXXfwxuu3sWXLFrpGr3yga/iiT+lrX3rndxYmig6bjC8nCP2WMnydAKQTnX1kuHby0W8unHlm2GrPEDcVOToScTGRFeD5TXBqolVBo7YCl/QF/DMMyYl1fHHpCRXqLU8uAiQSGeJGXHpX6q22jArCjqGJEOxWlUNHjrFt7SYKsTTOchXP12irYhCmoId1NL+J6YuRko7VtYb+7VdiDm3B6OjDNGxUp064OM78ib2MH3uSubHjkraftHTZIRBQVwF4VawUsWwPVmGAwsBGsgPrSBb7UYVvS4sRRCpKqKGKC6tXl0LDbzWpzc/TXJjFKpXodTyqjz5N6b5H0WfnVrYoVcHKWgmL1s0YmSuvQH/vr8DLXibmbjC/CPfdz+RnPoNy6gg5+XwMHK9FUhWdxVBmYvoKtP04lhlHEV3SUEENRJk1GjGD3h2b0DaMMjU1xf6jYxSuuOyJK+64/SXf7US/40N/uvPA/mev/Km3v+VduUT68LG9+37hzL5DP2fUXQoB9AYRmZlZrMNHSDUrwjKPpkW4oVhgECrHppxKMnDLTVgXCkSCwfSd91DevY+CH2B4DoYaEYXilBFHKpLQUuFgFxumIpHAjzTqikUUS5DrKKL15CEZQTEJ69cQTk5z5x0PMr5UpWoJll6LRuTgnGeLCYRGU3bEVvpLgokWFx2w8/+2TWMFXOt50u+WjFmM9PSzYXj08Nb16+5fs2n4vuSv/PqDoj6Tv/lrBx9+4OGtZ8tVTs7NUnLaBGFIXASph9CZMNkwOMxI1yClyVmmzpwhg04mglTCRMmY5NYOkFo7jDY6yHxXlqCrk87BdazbvB1FjYOi0JbDSuFnWxFkK1ejlYQDx2kyNzvJqeOHKC3MSUFWL5eo11YYaOImOlX1ep2F5Vl5bglwbLlakQDdRDpDLt8hR8KabhFGosah7AqLYPlioSAXc4TvM2YnKXR0kkknsWxLwm0F12x2Zp6pqRnWbdjM2tGNqJoILjeIRMwT0Sc1Lfbu5/0b5+oTfMFVYFWQveAO2Y/XE4527rQff+zzTWdyH51xl0TMxbQ1ArHZRkilVaZWbeA3fKzIImqZlOpt6oaKkclIb088WcBX4ys+rvYythlJ/9SxczM4yT727HyCV23rpjObxerZRu+Olx/Pbrj8Xbnhi75N6f+3qh7t/9s/H9//T79M6ThpKyIUY0dT+FR8uaJP5BNhUK1DywtQFR9fdH5CS5qFE4aO02rIhUHLjGGqK2MR8W+BSGjFNGZbVU6MjzM6PEy3kSaBSW2hJEnkTW9F4CihmLSubMs5QrHEuyiuu5jOLS8l0bMWtCT4gnNVwZ89xumDj3J098NYNSGo2ih2jERHF+meEVKdQ3IjVLVS6FYSLWbKi5ViGKimjWYk0fQkaixFIC6GKrTbdaJ2A6tVhfFx2HeE5hPP0HjkGaK5BRSRlCDkQBiskMcUlWa+QP41ryVx000wMAKLi3DH1xi7+y6SlSWsQHC3TBnQHRMB22LEJhhcGpiRaMXocowm/EiGGacVRCx6DQr9a7A3DHH47DjtZY/2QB83/t57deVNb/quvrwHP3jrA/MHjrxy3dAQNbcloaCl2RIdkc6wbtJZqWAcP4btlhFSQlzMRRdF5Es2o5CKnWHT29+GPtTHmd17OPGtb9K5vEy3pkrjvUA0iKge4VES3Z3Ii7AVGz8S2AyBTBG1zdPSbTLDA1j9nRDUiSoLKKkUy8KHdegoR2pVqpgSLFsNW9jxOHE9Sb3VpBm6kn7vik5cEBIXXWJFk6JDbBqKjUzxd7GnlzX9Q3esHRj9ynB39+lCQl2gYFRZcExmp545/Pie/qlSmXELHj55mPl6AyeIpF9NGPt7Mim2jaxn68BaGvPLHNp/QG7XRq2aSK2i0N/JBZdeSN/QCKmNa6n05JkxNCpGjL71m+ks9MmOboAuA9X1IMLQdNnBkgwwsZ3ZrOK26iwvTDN+5hTV5SVKy4tUSks06i25LCM+tDTbLZrtFfSFEJtCoImUDdOOS5El4LWe2K5RNHm8hNcsbpkUC3kK+bSM4yr29NNRLK4INCUknUzJZYCZmTmOnzgluWWXXnIldiq7ApMNFRRV+YKimG/78XonXn21/xEVWBVk/xFVXv0ZP3AFph/4y585+sidt1vNSfLxgDBoEUuYEofgiC6FV5derqDhIXgCiq/TCnXUXBep3jX0jW4g19mPYRdoNRrMjx9hafYMC3MTTJdqzPhxzhw9ws1DOTlGdDNrGLn6FgauePV/6998+Ue/1xOPopOWt+uxh6eOPnRFWD4px4ZilV/QM+KWSjIZxwsD6i2XSI9TadalF8fxNXbuG6Onp4/h7owcF4qRiwB1Bm4gu2aCXd9SYD5wmassS3jqaO8AZstHabnERGdmuSQp5yKMWbdEsHRIFIY0GgHNwMIsjNK/7Rr6N1+OmetbCVWMWrA8xdixpzj45D8xc+hZcskkfes20LdpK7ne9XKrEi1N4Cu06xXpQXNaZdpem6QYV/WPkMj2QSwt8m8IDJVGq4YeOcS9Jpw8Tfn+Rwie3o9+4iy102OShGXKcZnYrhNdkZCqqtIsdtOz4yJygyP4lSpzu56mffYMHaKh6QoXlOCWhSQEWV4JZHdMXGNjnAf/iqgbREyQLsVbFER4iTiVbIy5co1UlGYxm2brB953wYaf//n9/9bx/PvXvGm50zBzZibO0lKJynyJgmoxqBvEFxdxjx5C9Fl1IyCZivH/s/ceUJLd5Zn37+ZbOXR1de6Z6Uma0YwSkhAgIRACgQkG7MVgjJdoDMb2Gq8DOHyOYLzr/Xa9iw0YDEuylyyCSEJZozAoTc4z3T2du6srV9285/23+D57d83axssBtuecOYTpnq76V03d577v8/wevxvS9UPV5ZneewnFN70evA4f/dN3E8wv8VQdxuSJRolaGeqGcCV0+l6kVocZI0c7bG88O83EdofxzTTpqUlSY4NQX6J+5hRGmLBEwrfWa5xKPAKR46Uies5mYLiKHRpK5MVxoEZYcd5RQiOj0LE6hm2hiaeq5+M4DmNT28Wo/rLKL775C985i+S3f/8trSOn/qJVW6Pr+ZxurjGd1jmyvsyJC3P0RUzaPLmuLLBreIK9kztI2n2aS6sE3RbNtSXV6zk2Psw10ls6NoE9tYVgtMoFI2HRsnArVYrlIeXbyqWyMtQiET+m8rxtTA/7nRZhv4MeeXQa6yxdnFbTsrXlFRaWF1leXqHZ7dH3AtV5JIJTCsf7/a5ynsn60TBNcsWSEmKCxJCvESElWJWU6zCQzzM0IH2XeUYnt1AcKCv/mEyv5exE1C0sLnP8xBnyuRI3Pvu55MuD6gYgjKTkXf+crjs/8c/+UNv8xs0T+AdOYFOQbb41fqBP4LG//vW5leMHRgesPsWsoaZBUl4sQkeqkeKgTRwGxEFMoguUVCMwCmQnrmRsz3WUt++BdAnsEoQ96CyyMnuC86cO8eiRQzwxv8ra+Rl+et+lZGIDc2wn257+3C+ldu175/Dk5Ue+2+F0j3/15atHvvnZ3vxhNG8VS49UebQqSnZdCsWi8so0+10SU6ff72DpMbW6z5fueIJnXPd0tlUsFQiQ5JfcwQvpXnOzdCwxavucmJ8j8nwuGRihJFOOtK2erylm8uYaGTui02njq+u9iaHZyqu2tNRgvWew52m3sO3KG3CHd+MUhzbWjp020/L8D9zO9JGDTE2OsffqpzKxYx9OZgDE09YL6debrMyeZnH2NGvL03T6TfLVYbbvu5KRqUvJDU5CapDEtOhHXYy4j9lroU/P0rj1DrwHH6e4Uqd25jQ9r6WYWQJ+FTFm6aBbBk0vQktlICOBjD5ap6lI8s6TKJEoFF5VqDxRYvqWKVA/TEiZRSVEZJIUGQltFXVMkTJTtLWEec2nEUQ4SVYJsp3v+IUff9qv/uoX/8FJ5+237/rQ7/zeyVwUsWN4nLKRpqiZFG2H/ux55g4+gOW3lS8wn8uR9CJ6mMxr8JSffTX81MvwDhzgI3/yJ6p4XCqpt4o3TwUl5LUx6IXSPynkC4tEStdDDxNfFs44qRG0dIHYdckPlqCxRHtxAd2LWdZN7ggbLJPGdgrkBsvkJoqUhysqTaj7AXavjWXEWMU0mUoJR2j1mqmo+oK8MNYbdBstnIESW3fvfaf2K299d5Ikmvczv/D+uYe+/Saz65Eq5VmwY6a1Pq1imkMz05w5N7OxJrbAtE2KboqBXI5twxPkEp1BIZp1OtTWFvE7dUbLBS7Zs4v00ABadYDeYImFtE0wPkZUkMeVZWhwhImhMQXvIJ1SwkllOP0u7VqNuN/DEUBrq87C9HkW5mfV9KveXGd+ZYXF1TXqzQ66Jew6m3a7Q7fbwbZNNQU0LJNsIU8YyVQ1UaLM1HWy4tHLZinkskqQSSBCRK2bdtSETiZtkpwWDEa90WJmdoGJ8Sme+rTrsdP5DUCsFMfH2q2W5bz0B/qDc/PB/VCewKYg+6F82f7veNCLD33upiN3/M23zOYM1ZyNqSdEhkk6m1eU7tjrYCc9dFkLymTK1vGNCM8sU5x8NpNXPg9ENFhZ5fWRFKJh+dBaujtuLd/24GMPPu/ff/RjzynaqeAPXvW6v6g6pfuD/ODJzNbRs99JW363k1499LfvmbnnM79uNGYx8bA0YdSrzYXlAAAgAElEQVSLt0pX60gnn0UzDWWubncaGwXQscbsfI17Hz7NT/7ES0nHNSytjyPAULnwJSa+m2Ym8Dk7v0S/F7B/6w4qoYYdRmjSK534BJ5PHHTRgxahmMVlUpVsTNh63YCVpRVqzQC3OMG+619AaftTcCtbMXMVNNMmCHzmp0/TrV0kl3UZHBwnmx9AkylakLC+sMjc2TNcOP44CxdO0Gou0ve7pPM5duzdw54rr2HnZddi5caVIEvMBD3qEqyvYa026HzpLlbv+jblhkzkGmrSJpMPS85JTENaooSKDMJUrk6QAmGCJaZuXQrKBY8hf7hRrSTMLJ+QwJR1b4xrFwg9n0Tr048TEsfBD1FF1JKK65RSHD57DitJsZBKs/uXXv+m57zrDz/43V7PY//21w6fvOPufZeOjFHNlGT3Sxh26NWWuHjoUVyvSyYUH1WeoBuyJuvKcoFrf/e34dKdHHzPe3js9jsZE187sMW1MWXtGsj0Z6PjMxKmmW7QFpEkQiTpY+omaWeIVK7E4lpdTeC0voREEvTEZEHT+Ya3QmAPUXBypNMpxrZWyKppWAa/XsdcX8PVE9JDZfLDQziVKmQLRI5J4PtEa+vKh2VKoffQKO1W8OnZQ8f+1drBR8n3PSw/xss4rG0tYewYo5d2ODc7z+HHjtDyPJqmDKB10qY8Zo3xwUEqpss2I0Om18evrxOLIBsosWX3NrTJCv1yjmm/z4Khkdm/F3tkGNPJkc/kGMlX8MOYJJOiXK2Sdh0lxuanLxB2O5TTNlroc+bEURYX5pRxXwC3680WM/MLXFxcJhTIsJOj2+nT7UmNlUyJZSpoqHokEU/y3hJBlnIcxS4byBcp5HOMDVWVwb9Qyit/mXRj9ry+ChwIQDZODBrNNvv3XcXE9l2QyDROVzc9SZLcquvmpiD7v+My9H19lpuC7Pt63Js/7J9yAo9+6o8fXj185zWD4hvTY2zXxc4NUG93VFIqbNVI+ZJ87KsaFFnoxJmErlagMvFC8tuu3xBkdkqZxmOZrsWe5P3vpL/21sbK3Ngb/uAdt6dS2YU/+Ll3Pm3qquf8T3iM7/Z4Fw9//B3nv/Xpd7EyTda2SJky2ZGVpEdsm9hpB8vWVEefQFcNPYUX2Dzy6FEFqLzqqr3oNHBEzIhDW/xSqbQqyD7eqLG+3uDq0e1UdBfd89EiQWj0sVybThyo/j3ZigWyahXPkJsmlHLtlSV18W21pag7g1veRmZ4L6VtlzF86dWUtm5HTzsbj1Oo51KsHOnqMTZXayxOz3Dx/Blqi/OcO32C2BdMRkIhK9wyWdkE7Nq9lauufRr56nZM4ZNZGoHXob2ySnqtg3l0loU7HyOZXsFqediiNnsddDVXEgBnLN7ujbJKWUdK7ZDssJRoSQhkPRknG+GBRBhVsfKr+aLgpFw7ErioRivyiATOaqXp9gMyVo7c4CDtjMG3T58gYxSp53Pse/Pr3nzjn/zeB77b63nxnb979sLd90+ZvT7NTpfQTJjv1CgNpLHbTaylNbY2IwYSm1i3WBWWWnWQa9/wWkgZHPjgXzF/YUYZ1Ud0i4pp48p7U3Klsp57klkmM7FA/b8iGEKyhoMbZdS0p5+EeAiJXiMxNiqoznU9TmkWLQy2D48zWcihrc5T1DUMqU7q90iLP1CL6CQhQdqlvG0X5Ut2w3AFClIPFCqfn9ftYXRj2qcWOPfIUdW3mTZNkiCkU0yxtmuQ3c+/Ua0pl+aXuPe2u5RIbNk6jbCPY1pUJK04UKYQJmRW6+QbHbabaXJapJKWg/u3klw6Tnr/LtqZFLd9+2HOdLsMbt9BaaCq1pnldAHdtFnrtOl5PsV8buM17vUUHkX6UXuNddaWFpi5cG7jZsZyVPq40WpxbmaOequv/Ix18ZWFvqqUkoOWKZdUJYkgMyxLYTXSqSyVgRLD1SFGq1WGKwPKUpDOptSqU27wEtkwS0lXsUij2WVoeIxLBNVhOqqfVaVBE5mA82ldt17xT/ks2/zazRP4x5zApiD7x5zS5td8309g6ZFbLzt+z5eesBqnKdo+rmtjZXI0A43HjpxUU5PrrtxDIWnj6KFKU9m5NH2ry9xqSCb/DMYuuQlKo4SmqSZLcvcrnh5JnBEFb0T3T7/6/3nb3fW+x3ve/qeT+/ff+L/kUf1DT37l9K0vmbvz07dG82fIWzopM0bXfTqSOkxnlBle89powUatjSYQziDHN26/k6sunWLn9hEio6fuzlN6lp54ttIu080ap+dm2Ll1C1utHHkpdO5JLk28NsK+iqhHHnomjS9ro3IFv96isbKsxKnfb9Pqtuj1Y/qRQ6Nrkx/ZryZlW5/yDNIj48RiYjZ0kkCEXkzcC+nWm9QWF1mcm2Z1cZ52a12VMleKBYYrFZVQXV84y+yZJ4j7K+QLGbZM7cF2U+hGQuj16aw3SLUjCose3rFFuicW0Ws9nFBXosyU1aaaGXqqKDtRzTnSFWgSJlIunhAbmjLqi4nfiDc4c5EeqvWbb6oMAW5oqmBAT4tpxwlN5d1OqUlpplzmfGuVli9wCYPSjj1c8abXvHbfb7z9v/6vXsuZW28dbR06+gdrx068oXvxIscfe5xOr6tCIyM7tlAo55gcKqFdWCB79CKVELwkYJ2E4f1XMnrJDlrnT3Li2GGafkBPqnywGbRTFER6JZ48Q4VMCCRViWAvvsOFj3A0CycxBIGrHp6INNuxaNkGM1rMqVaPsDzEYHWEqUKZYQFrnTuNVV8jZ1iYSvRtdFz2RVxYJk51DGdyEkaHMSeGYKIiqH2FFglmlghPLlGbXiAxNfq+z8ryGhd1H/26S7jihTej2zZLswv87Qc+QW29RS/t0oqFHqxRzKSZGh5iIpXGmF+mtNpkl29QNHQGpqqkdo8TXz6J9dTLIJXmwLe/zb3HT1CZ3MKWbTsYqo4or5fluCyurlJbb2Ba4r2UwIam6pHSjqWqkWbPn6PZWFc2gA0xJAGZHucvzNAVPIwmvaCREmRyM+JJKjQJsdyU8sylZYVpmGpiNjo6yvjoCNXyAIVsFse11JnFWqxCAWKHECTJQHlQeUFHxyYZGBxBE0GmPkA2BFmSJB8xTft13/cPxc0f+CN/ApuC7Ef+Jf7BeYL/+T//+X/+xV/8pb8H6fyHHt2RT737tpXjD7ygotdIa31028DOl2gmFnceOMipM4u87a2vIG81ceViHSR0fZlMebQ6IjS2UarsoTixjZ4eEyZd9WHqBzaJr1OyM6SGix/69Q+/5w0n5xf4rTf/8U8+8xkv+yfBHptnvvGMi/ffet/68QfIJV1KOZ1U1qCb6KyTpdsLqEjPZV8M78LeyrHYy/CtO2/nFc+/hnwG1sMeupUmDkw83eFsq05tfZUdxQLjpRyB1yalmZherEILhp1hrdOjlYRExSK9fInJ0XH0uSU60+fISvlyp8lcc50ONutBisqWK9hzxU1MXnI1bmUUUwzPtgGC4BCzuYxuIpPYC+l0OrTbTbwnMQ1CMzc0XdX12EkfWis0p49w/tgDLE0fo1ywVYBBGGxR4BP0A2xPp9xxseZ9uNAhuNgm6UqpdYgZeSqpGAqkQqE2ZPKlE8SGAnqGsrLUDGVET4TmviFl6BvQNyL6GqpuJx0Yqu7HS2LWZVKlpejrJiPjW+kRc2j6BJJvLZgZ8jt3MPWKF3/w+t///Td95/124q8+um3h/Lk3TE+f+/GMZe/LRBGnjh+hMjakwKdhs8Pq+YuMpPKqpmh4apScHxF9+yh6bUWhJQzHZufl1wrvgdn776TVayieWEM8cmTJ6SYVBMKqahDU45G+U8FlCLxBUrSRrqsbBRHFrvRNxsIR03EMl0VH4464xTk/ZmrbTnZXxym3uxTX6xRqS2S6bfISlAgDDJkM6eBrGr6mE6eLqu+zn8qgVyuUL51CnxxR1U3J0hrh+SXaK3U8WUVqGkvLNc60amSu2cMlN16HZpkcP3qCL/zN55Qgi5w0PRHEekLGNtlTHWZXsYyzskp5rcWerknBtag881LYNkhYdjFHKzA6yblTp7n9wQeojE+yb//lCu0hRnqrmKfXarO0vIoX+4RxSL3ToNVpYlqyfg5ZW10mCmS659N9ksDf7fhMX7iIJzcnTo5OIHVHbaJABPiT01fDUj5OqU4SP9nE+CTbtm1jpDqkhJohZ64lapImuA2xGXi+r0IQQu6XifvI6KQCy6rpmCYQEV2lNeM4+U+WZf+bH5xP1s1H8qNyApuC7EfllfwheB6zs7PlO++6/c9/9jWv+66R8Qtf/+BbZ5+4+700ZimbTTJWpKYpejqLlq9y8MgpPvfVY/ze7/wMRbdF7DXo92KmZ2eo9+oUMkN4dYcwdNRFQNZfEUIwNwjCNH4nIW/mSE1U+fzZBzk+t8irbnn94edc94J3mBnzdH5wz6l/zHH2T9/14rmHv/jF1eMHyCVNsilI0iZhqgSl3Wh6hrKIweYa3eYKienw6Nll5qbP8oqb95BETVqaTkvWcm5ZVeQs1dfYMTrCVNrBDLp0o65iKzmRS68boztFBSXt6wnresLpTpvBUplSvUvB98gmMUsrK6zGCfbQFoZ2XM3Alv1MTF2BUx4H092gDyqnuVxcfJVW0zWLRLOUQBIcgWZq6JZ0dEoxdYwpU5mgD14DarOsHHuYC8cfxPQWyJkBehSgyQhIZniBhlmDaKaHfd4nWOiT9EyMMMYK5TIq4qSvTP0qyKCD6E1P+kCF2K4ZCocgqTuZCspKqWvodPWYribBCUhH8icGLQLaIvGMDHquwFVPv57lTov7D95Pu9sgI+ImXSK7fyfVXTvvjTHPN2bmtsWzizdYScw1N1/Prn17VbvBPQfuJ87bmJZFyXGZPnQSfaVDp9XBGMjz1MsvI728zsyDD1AkUF+zded+FUFcPvIIzaDLdNhDClFNPYsTJwxIYXoSIk1YIrx8qQdPZLIT4+sa0h8uvifhqQlWohgZ5KST1U1xKvb5TGtNwWevGB1lys1iLixQ6bXZDoyZG4XhuvDqVGJxw48X6hqxnsI3XZJ0CXPrOKmnXYY/WKCXhPRW1rEvruOt1NTPlkL2C6s1lgioPnU/e57+VLUev+/u+7jn9ntYrjUVD64vjz9l4pga2woFdmTzZNfqVNc7XBq4lAtphl7+LNi7RSVO1+bnsLJFBKPxxPR5Bie2sHv3bkXMz5RyMDS8AYJtNtRU1It8zs6c4/TMOTXlcjOumphKirJeb6pKpJSbp+/HzF5coBXERJkC3TCg0xQvZR/bkh34hsCSFX6uUGR0fJIdu3YyNjquEpQybZNgifyniDNPvs+Whs9ENX7ohqm6ageHRkhnSwoIu7FbF4Sg/JuJ32lZzrv/MZ8Rm1+zeQL/lBPYFGT/lNPa/Nrv+QQ+9KH33/761//cLf9QV+PqnX9985kn7v1mb+ksWb2LTZtyTgCPEbFhYxaGODVf588/8gDvfMdPM5rq0m8sEsYGi6vrPPLYMbZv3YK3tNF7FwhywLFUVYrtZNDMHGE/wfANgnKeI7mQs6sNLh+8ghfd/FJKk8N3mbncn5WC6rcIw4StW31NE9jW//yr8/hXPrh6+JtvuHj0HqygQSqfxhkaIjOx/6HBqef8gpUZXSDsvgCv8cH+/DH63VU++7kvUMnCU3eXMLUugZVm0Q+Y8ULW15pstwrsGqrg9Vfp9VtohoUfmdhOlW7fVBMWmbRobsxqd52VfoN8OkXF18hpFr4X0wp0clt2M7L7Kspje8kOTpIYeTxZi6XSqgVGap4Utd2WeKaMneSCoyuxFkpIQhNmWkIcPonU1XQIfOi2oL7M3JkTXDzxMP7iEwylAmwtVHwwU01soL/Up3uiRvdgDacFtpnHTCzcMFTDOZnAJZKSlQvcd1ZtUiYuD0GI8tEGUX6jUEejaxi09ISOSs1JGEBWf7Am60/bIIwcrrz2esb2XMLJ+Wluu/sbxL0eQ9L9qBa9FiUrx1iuTMm0GZRux4KDP5Fn6prLoTLGkTvupO95DI5WOTd7Xnmo2ksNmh2fvmFx7dOuY8tQhflHDuKcP8+IYbNlYidrK8sstpbpmrJKjmhFgWpmTGEqL5SdJGoZqZhjsUBcE5pGpLAmTV9ywWAJWBWoIHVWBVYsk4cbizwiIgG43MgwnETkYo8xA6YwKKvvE9eTTBX/fyK//HdZsfmaQz+Vo3TTDfDmVx5kauw2et6Ud3r6Za27H8/O3Pswcb3GQmudY36bwmW72XHjdezZvw+t0ebBb93NXXffz9JqQzUmtCQJmTGxXIORQpYd6RzDrT6FhTrbQot8xmHbzdeQ2rsD+hGLhw5TkxquKKTmGORHqwyUyhSk9NsyKVUrGEODEHnq8ctKemF1kaXaslr7i1AP44j51WWWa+tqPZ/Ol4k1m/nlNYU1id2UYtP5fY846GHKezuJlOcsl93AWoxv2crE1m1k80UFfZU/E8G2gcNACT4RalbKplgqq9RnoTTIwOAglgSC5L2vagRktR5IwOBf23bqo9/zh+HmX7B5Av/DCWwKss23xPf1BFZWFp799W987Td+5tWve/7f/cFLBz871Z058TuNi8de21udJm1KxZCAMz0FchWfmOwx9MwAix2DP3rfHbzmNT/G/kpC0luh0w/xEp1v3vko11x5OVa3Rthp0up20HUTEwvLdpUPTQjhpg91N82RQoZTiy0KjSw/9fJXMbR7iuzQwK9nCsNf77ejdF53bKJkTRvZcvTvPt7umcdftnzmsc/Nn7iX5fOHyacsRrZsYXjf/j8q3fDO3/nO1yZebR9J/15WThRrpx7l4+//j1y2c5iRvEcuZ9KMImYbTZa9mInBUbYlDmGjRuL4eEmEF7mki5NUxq8kMvMsrayysnqRIFzF7y+TdmJSYnjuJXh9nVDPU916Kdsuu5704ASYOcjkFKep0W2qiUPkhZihRjFbEFqp6vmTZJoIMymuUSYtmQbIKsw2SXpdtMATGidBp0G3tsrZkwKXPUhj+nFGcgaFtE4+Y5JyDVzZN7Vj+qfXadyzgtuS3seM7OdUUtQRWKpUIMUiqWQCBp4mU6MNQRbLxE48YYKMUEsojbah09Ggk+gKVCofXNIo2TETJWzGR3dw/fOeTzfl8KWvf5WjJ48xIklHYK9bpeJkSOsWaVm/6hqjsi8ezMNEHnKpjUof0ZudDisrC0zPXVATk6gLay2PaS8gctPsffpVFCUB+uhj7C9XKRTLPHLoED0TNb0T75t4kWSVKvkDuYxbmhDpTTWRkecq07GWHqmJk4DnRXTI1wrqNm26GPkic4bBEytzSPP5kOEyJelRPIZ12OJYDIc66TBExoVKjBmSAoywZOIm0zKZxAlkOF0m86zr4bd+/jCX7/kIlm3S8o7z+AU7uef+9574xjeHTpw9yYGlWS55wU1c94qXMDo5Qe/cDA9+807uvesAtfU27VBjLQnop0z0tMZ4pcjuUonhToR5YZGxfqLONTVaplwpUTIzLMwt0vYD2mmH1lAOvZTFjGNypkUqSpSRf3LHVkIJI/Tl1YwwhZZfLdP1+yyvr7FYW2VmeYnp1WU83SI1UCW0XBbWBIGxRvwkLkbOIW2b5DJp0gIydhxsN62M+QPDwwwMDZPK5jBtW73f41gwd/6T6cmEfKlIvlggXygoY7/wxzLZPLpMlOVVVIJMJmRhJ0i8F6as3P8WGv19/WDd/GE/EiewKch+JF7GH/wnMTs7m/rUpz958O2/8pYb77//kT8eHq788Y4d+5WJ/oEP/e7ta+cOPcf11xh0+1RLjlqZ9cI+cssbhV3cpIcjKHAzT9uo8ocf+ArXXn0Nt1xaxA1r1L0uvpHm4SMXVaR974SL31ol1k0CASn1xcCrE6ciUo6Jk8SsGjnu6jgcne4x2M/zlte9ldxktRvn0v/ezQ0cDCNKmpfYhhEtpitTX/u7U73+2cd3zc8cfvDi+eMlPY7Xtk7u/O2xnVMf+U6t0ndeEd/vXK176wf7q2c4dPeXeOS2T3HVrlFc20fLwEK4ztpqjSsm9jKYytFprpII8Dbs4RYH6evDTOy9kdzU9ZCp0F6e4/yZg1w4eRfByimG9R4ZwyQgh5YdpbTlKiYveSrm0E7o+hD1uXDuCCudaaw0tFp1ls/PUfRTSsTY1Qmyg1WKebnwJMoYvTEJMAhD5ZdRbQPCGOs2VqjNnaO5NM/i+XOcPXmKxnpbVUYN5i2Gq2kKeZ1KLktKd2GmRf/eabRVaGuWAt5aYcyTP2njAreRQVQ+MTHRi0gRb5VMAQVHIMZ+T4SYtlEPJDVBQbQxHZOiHdkmxbbBNc+6hcrO3TwyP8O3vnQbQ/0eV5LlhoEJhiwHzdBwB3I4I3nBrKFAaIZ459qqdger/OTOL1LrttWjjxMI6yqwWGwnHI0DZjDY+aKbGBVh8dAjXLNlC2v9JvcdfARDT6vzCv02piZesY2Bo66KDDbiGPI8pVRdnqc8vziRaIqsMSNl5dOyLg3539k8caVKvxMSzqxQTiKKSYcqPtsSGNcMBrCxFHFWUyt54d0JXNWJIgXfVYgNTDoi8PddztC7fxNufNo0mZRPqH2GXvAZzlyo8MjBv1g4+ND2T375q+T27OClv/EL3erUlnTtxGnu+8o3uO+2b7G8tE7Dj1kTfEvKwDdDxipZ9oyN4q63MRfWGWx6VEIRuwaOppFzs3gJ9F2HaLzCdNmgY0PUapENE4Y0k2o2q9KamZQUevvKmC8hkm07t8tIlaa8V5sNlrotDs/OMN9tY1aG8WyH+XqdlWZTtW/0ex0l8kcGy0yMDDM0WFU8MjkbzXCwpduyUCSdL+Bm0iqFqRAzYUw6lSOXK1Asl3FSrpqgSb1UJpNHNywsJ/1kmOD/E2QneqZ3Q17Lr/7gf+puPsIfthPYFGQ/bK/YD/Hj/c1ff8fMq1/zrz6+b9/4u77ylTv++oUv/KlXLX7r/b/7xB23/q4d1almEjJal2zGINRjjGyKnvhEYo+MJCmTmLAbk+S38ccfv0+lpv71s6aw/EXFpwrtPGeXI06cOMHLb74cS+uR6AbdToDhWQoOGRgelhniErAUZfn8uZjjsxFXjFzKL//a77yRjH6u3gvqkW6XY7QJKwlrxb71TW1iovc/Hn139vExv98cSszoXGnbs8Xq8z/98juLb1xeOPtX3aVZDnz5b4lmD7Fr2wCJY9IImqy259g7tYXtbgG6PTqC5ZA0qKTlkiy5bU9ndP8tULoUXFmn9FmdfoK7v/rXzB26my1mSDmdU4yxkT3XMnLpdRj5EWgG1BfmmZs5wvzKGZJ0G8eNWTh9lqVT50l5NrZTYnDnZQxt2croUFnVOvn9rpoeRIGOHyZqfShm6dBrUluaY21+Gs3rEbSazF1cptaWjsSEYhYmRvMMlF0GZdLg5InnuzTuOYO/FNBHwzJs5ZMSMUwcIDjQUOqPFPZCbP5i3k/wxTwuPY3SZanWmShfVkfEmQiyRADAsqJLsC0oDA5y1c3Po28afParX8afX+MZpLihOMplg+Mot3unSZiKYSSDmRE3fUzUrEurNVEQ0Gt5ZN2Mmgj2gx4tqSNqdDD60q7oUMchfcV+dr7yxbR6LVbvvodtw0McOXeS2+88oNKgA1aOMBC0R6RgtVJ/aFtptMhSwN8gDOnFnhJg8ks57jRXlYWL91DQEofqbdoyBdu6g8l0idSFRaz2Gi5dplyT7XHEUKiREwEo55NPK1+YQqBECbkgxJLid03+dim4zzObL7D1nb8ML7kFxseIDb2rJ/onmZ29mxOHn8vq2s/e/6kvMBP0ec6vvbWX2zqa6s4t8Nid93DHp7/C/PQCtV5fpUp7WZ12HFAqOOwaH1d9o3atibPUoBxolGIdN9YwdIvQseg5NvlLt3PS6LEWd/EkUdntMpnNM1EoMlTIUS2W0MKYbrNFv9lmcKBCTlLK0sGZz9K1dO4/eZzDixfRBgfpOQ6LjSZ9X9o5JPLaJ5txGB+pMjJUYWR0iMHygBJena6PF2tElouTy2Nn8gqf4TiSwnTJ54qUK4OkMjk1Mev2+io1XCgNkBgmmiEx4CdHxromtVS3WZbzwh/ij+HNh/4DfAKbguwH+MX5UXtoaxe747//rl84/5/e+7uDn//0Fx+6fs/4R2oP3foubfU0SdghkxbqqUT+NWI7QrPFbC7lwJIgCzF8D7PdoadX+OBdF1lrtfi1V15HjnWwJHGVpWYM8mf/8VO86+0/gWuFNOO2SlslLdkNRdgpm9jvk/htwvwYH36gxn2HVnjW1c/il37vXSVNKylhlSSJvrKyUh0cHFzSJI71z/zVOf/1+y+cO/H01bOrPHT7l3nK7iyW49N188zMnOPyLWXGChZu0lHyRMN+EnAa0aJIdvfzGLnsFkhvBbdI2KuzvHiW5bmjXDz+GOcfeIixyjBX33Az1V27sUeHFGAzvHCeEwfvY3r2iKqxLG2vsjI7S/fYBfRWX5moY13HThUYG59kaLiE42h4vZainn+HmyXuK1EO7WaL1nqdqC8ULRTPqt70qTXBjzf6JUdHXSoDA1TLwwxkRli7sMaJOx5H70irj0ZWN3DDQHVUpqUsXIRYrKtkZTfx8bQITwSYCEIpx3Ysml6Ab0rwIaYuYH7TUKKsHUWq97M4kGfX5fswcnkunjvN7BMnlOH9pkyBMVJUR7fSWlpD6/UQ2Fvf7KIL0T7U0BJdlUb3FeU9VlO0QIN6NsfATTeT27+P+Mw5zjz4EJ0zF9j79Kfh/OrbaT9ykPqF86oK6msHDnD86CmZT1KxClRGBti2c4rJ7VsYmNoGgmTo+gSdHt3VdZqzF5m7cJ7ZuRnWE5+O4bIiq+lsilPNBicVqAO2k+Kq4iBVv4HdbVDQdEYs8Y7FDMhgLHGI8kVy1+5HK+VZfvwInelZRjQTvdNVxeLCNcPIMI+O++zrKb/hNXDt5Q0cM1MAACAASURBVDA4CGY6YXH2GCe/XWVhfrD96Ak+e/e93PRH70jK+y/R9G6Xo/c/yP2f/jIP3nNANSq09ZiOlahkpp21GUhn2FkqkgtjtHqbaL2B3Rf5KggLjVg6KvNZ0iODdFyddb+LploaEoqOSzWfY+tohaypY8UGvVqL9QtzhOsdxopVJsbHKVQrLPTbPLp0kel+Gz+fpWPo1NpdJaBylk0ubVEpS0l4XjHjsoW0ovE7qTRBCH5iURNMW7ZIpjxKsVTFwSWnEpgubjqFZFbqjTZeINVYJTLFgkqayjpYNwxV7yQ3CEkY/rlrp3/5n/lxsPltmyfwXU9gU5BtvkG+ryfw737zzcn+K6dOFUv5yYtH7ne3RxcZTfmYQtn3ZY4ia6oNTlVsJKRkzyYf7GLGDQLcXpt2UuCjB9c5dX6GX33VdYxmfeIkIHEzeOkqn/7sV3n6FU9h+7ZRAqeFoYeYvsAvI0zpO0wSDFPDqu7kTz/9KEdn+1TzY/zZ+/4yp2nV9r/UgSQXHtmzeO5bx2bOHae2ZnPPnV/nZS++klZ/mbPzawzms+ytFBlMBWhJDWIfLc4QBuAHIYt9B3vLDQxfehMDU9eC7hJGHiuri5TyDu21JdbOTSsT/eDwCMWRKl4q5uTjD3H+9q/RXZmhntTZc+WldH2fk488jrPSJiM+Muk9TPqMVEtUygXKpQKOY5BE0g/aU2s8wQ0IYiIIIjqtHt1WV/VbyqZMSp7rzUiJMfE86xZUKkUyuRI5t4IR57hwbJ7jB09CNyErhnXTJUOCq3xEjiq8lqqpvqTk4h4dfAIZXsl0TDiyslYSz5WY+nWdWiyNmBvwTvmdzueZ2DlFZWyYcxcucPHQMXYB1+dSbAsSsoFGaGXREx3bk3RnAEZPCTJbcxSQNOUUCLwuui49mQJWhfKNN8KrfwZuea6qmep9+EOc+cSnSHo+l774x1mUnsq9uzh88gSf+tznCNseN11xNc+96Tmwc2pjHVqTjZYkWYWD0YBCCToe1Fuwvg5hn+PnzvD4+RkOTk9znpBFYEHYcFHMbjSe6pYZiNYpBDHDpsmQpjGuBaQTHV9L4+7bR/rVL4XJcTh2mrUvfZX48BmKno8hrRbiZ0tCQifHeiaHc+V+hl/1k3DjM8HNwNwM9Xu+qjxxncdP8tkHDnD1H72D8RufrhKiiydOc/ALX+fO277J6aVlutKV6sbKA9fzNVKWxfZqkbJt4koIt9khbneI+/KqyT9bc6PGqZBVDQFWylI9tLZjkrZt8mmLgWyKgmNjCxR3tc7KyWlaF1cZ0DbEve7a9F2LRTOhn3exR0ZUKGJ+eZV2o0mlkCHrCpk/RTbnYLkamplgGwKHdXCdDKlSlbbmMLhlF265ShRZOLG7seLNSsuEvMx96jIRdaRwfFS1JkTizzNEtMtlUm4ehCUXvcW1c+/7l/qM2Px7Nk/g757ApiDbfD/8i59AMj+f7mWTKxOvd6nt1YfMJPBo1hsYmvvwQwfe86GPfth50U++mAvHH+Z5+0awvIYqGU47GkbYJp2yabZaKh0Zh5HqppO0oUBM3ThiPS7wlTMRd9x9gD9484soGzXF9BKTuG6mWFjucfu9R3nla34Kx11FnNkpLUcSGMqXFOoucbZEZstl/NnHvomem+Tk0Qu8/wP/dRgyDU3TZEv2Pf8KHvvsu1ZPfOMdS8sLHJrxWO512H5JkV57DrPd5pItE+QNh5TukwRrqgJK812i2KAd9JlZ90kye9h99S2MXfUsyJZZuriIm89TKBTUBb/fqmPGoWJnEfeYW5nm23d/g/qhQ6AFWDuHsVJpzj9wBLMXMFIpKd+UIcR8rc5wMSLnaBTzJXXxknWlCALBUUjCUpxaapXTlYmEVFQJqiKm0/ZotTqqKcCyDIVpyuSyGFZaHDj0mzYnD81w+nCLbojqohwGyqZORrfISC+nmSHoigAM6WsbEzJJzDlpAc2aiuMmjraGrBSNhEYUUI9DJdJK2TRj27YRWA6NTpuZM2fIRjEvz+XZL03Yq6tPetUsVdxuhREpS9VXIz30sk50bA2/nchwFd1wVAWUQGbzNz4dXvezcPPN4LiwXOP8v/kNFu47gGY5jFx1GVvf/hZ658/w5Y/9DVPDozzlmisVj4zVNWg2Nn6LD64tb3sdzXEgn98QaMJHcQ3o9KGnc255jc8cfYyvnzzB8Z5wyODZ6UHGI58SDcaBqcihGkMxCVTooekWmXzlT8Gbfga2jMPFFfjYZ1j/5K1kV1eItB6RGSroaSg3OTg0xQA/Mc7Ol74Ybrge1tZY+MQnKHoh9dlFDqwvUf6V17Pz5c9nsFwiWFrn+Dfu48uf/wp3Hj5EXzAbhY3ex/pKW2FOcnmNSjFNKZ3FChPo9Yl6nrrpEayJm02DY1As5xgZH2KwUiTlWti6hquLdpVeUonc2PitDrUL8zRnF7F7MSl5j5QK5MZHyE5NUtixhdTQMMv1OseOnmJ+bhbbjBBraVqI/OI3jQLCMNyo5dIdBspVcgPDuINVtu7dB/kCzbUGzeV1Ei0mVy3TUUBZX70HpPy8WBkEqfIKfAV33qiU0OTvXSRObnacgb8X8PmePyg2/4LNE3jyBDYF2eZb4V/sBJLa0cl2rffj3ebq23rt+i7Pb7K2PoMddzBqS8TdDomT5davfZ3d+6+g1Vxm73iRyZFB7j/wIJOjJfaM5Yn7TZxUjp7XVaJCqk80AWr6krw0WE8KHFwr8vH/9kXe88svw+gukCRdqsUcRVtWJXn+8H238bZ/80ZKmRqJ1yDlllSiKg5DfMPFT1XITlzGu97/BW645ZV89nNf4T1/+h9emUrl74NUXdO0zvdyMP1jX35h49QDn2mdfcDtRxFfeGyBIJslm+0wWjS5pJJjUFapsXhUIggbCvOge5YSRe2ow8Jqm6U1lx1X3sTlz305Wnmcsws1du9/iup9FK+ZorprMZrnSYcScdRkdfYcqW6PE+eO0yumyRcGsFZ8xgeqaMJKC1sEzSXmTt5PUn8CJ2lSzA+oXsAwSBRRXj0IoVqJYTzoKZK5XGSROuwwod/28XoblH9DUQEiTHvDuB9FDv2OzdzMOovTTdaXIexAOQWDOYus7aoUZexpdFal8EqynTqJaSgvmeAJisUN/MCF+QVq/S5CwhIqf+LoZEs5spk0bibPSjtg+uwF8gRc4WZ4hu0y2GljRJ5KLQpSw5IJa7CBl3DEDiQF5U9WGcl0US7ovi8cNhs95VAfHabypteiv+jHYGRsY/z3ic/BXfdw9sCDbL/+WnjbG+g9cpD2qfMMSCrU0vFWFpUvLS0lnK0m3bUVdZPQajXo9PqUBitYmTSBCLLhiiLXE7qQLuCV8vz2+/+Sbx46pTAXU+jsMm2GrT5bE9jq2VQE+yDnYJg0BobZ+ju/Ba/8iY2UaKsH9zwI/+9H6B04QC+uYaYS2lKNZYCdmMrk39ZtEnkc2yYwNJPkwjI02kqEH3cjTly/m0t++iVcdeXVpAOon7jAbbd+lc/d+S2W+y01UZLJ09LFuhLqZjqmWEwxkM2Tt11S0hwgYl5ujlTEVMe2dSrDZbZOjjAyOEA+JannmCQM0GQEKw57QZPIe7rdJ2p20NoeepxQrg6RHa6QnhjFGRwkchzmllY5d/o8y8tL+PLZokWopWIsxH5Bqchrbiu4biaVJ10osefa6yhdIvPThPnZOU4+flhVJJVkxe/3sVJZRkYnyFdGwTBU4EISIzKZFzEmeJYgir/lOOXn/UMYnO/l82LzezdPQE5gU5Btvg++pxNIpqevb9cuPr9RP/Hydn1+T3tpjc7KMnG3Rt8OYeuA8oeNtRoY3SZkJX3lcPtdj/Ls57yAQ4ce5fpn3sCF2Rkeuusb/OJrnoUtomJ1nVTKBr2HpUjmNn4vUROKelzirD/Oez/wt/zWzz+HtBFy5MQMu7ZNsG9Llna/zxcPnGVkYpJnXTWGETWwU64CNUkRdxDrREYaa/AS/vAvb+PVP//bfOyTn+ff/vo7KJcG3k1i/42WLR/+5x5MMnu0vPzEZ7+weuSOG6L1i/hujo88fIGFdosfu3qKp2yvUrATXEsnChM1jQqFmi9pv648xj5hUqO21qC+ahLnpnjqT7+FNWeQ/Phuhke2o2ESRDLqEbeQuN19jChSHYiSiqwtznLs+CEu238F+Ux+o49PWF6NVXIZG7we/pn7mH74wwT1M6TsLJblEouJSi5AQbCBVMBXRHO5cMpkRPY7oXi5gpjY19Rv2THGgigRBEUQEvgJcZyi39WIehrNeotet6umZGnbVUXqXrtPu+azNhfR6QprTK5/8pxi5fkrFwewnRSJYbHcbrHYbrLWb5Mp5xkeH6bf77CwtMpSrYdFzFOwuTpTYKTfoxT7ZAXEGsvKaUNXZp+k/wtMNkRCBpBLawRiVpNKnNBRfra0k+aiaeC+4LlU3vYWuOZqtbbkgUfhox+jdfo0uadcCc94Kp1TJ8msd0mmZ+nNLdBZW6XvNTENWckmZByT+noNx3VJjwyzvrSMk8rTz6bpj1eY6XYYGNpKcXiMwR27WO11eeNv/qYi+e82bLYasEX3GQtgLDIp46ge0I5j0qyOMPFHvw8/9gLIWuC14cw0/MlfsX7b10jiOroZEOgy3VS6mlzKIfB1VWwepQsYukvOc1SLhJXTOWx2+UKuz9Dzb+D6m57HrsmtGGsdHj7wAF+642tcWJgmiD0S2+XCapu2J+83yDgOOcch66TIClZCfFeCYZY/y9rkcymGqiWGBwsMFrOU0ikcYZoFHn0CvFDAwhquaSg0iaRHdV9AwwlW2iUrCciBAbSUS73rMze/zNzMEvVmg1RGao1C9W8niWOV1BSYsSPpSjuFFptki2WuuP56qpddrv5tXDh7jpOPHqJaGVITPN12KA6PMDS+RRWyh4Hc5ui4staVGyY1NY6Ig+S9ZiH3tn/u58Lm922ewP/uBDYF2f/uhDb//H95AmtH7vmJ3trKr8wdPfaMbm2WTue0mvKYXoLpe5RcsKp5TlohtXaNpw8P4va7pFIpnGyVv/zQV3jV697Kw489wo7duyiXK3zgvf+B33jjzeh+Ta0cmq11bLOvDOO2CDJxc5sp6nGBRW0Lf/6Xn+bnXrGfnVMTHD1To7Fe45q9wxRKec6vJ3z+C1/hV974MgpuonxDInR8v0mv11Odh4Ezxvs+9wQve+2v8eXb7+b1b/g5tmydgsT6MFrmvxDpZ7SBAUFBqV9JvV7C9wOt+vd9Zp2VmdFOv5WuTlx6Rr5u+cFPvmPlwf/2rs7cYdKFHItewmceOMHIyAgvuGJSgn7EkUT803ieRxQl9HxfiSG/3afXXiOKVvBk1+enqcUD7HjJawmHdrH7qc9DM7NqwiDf1w/jDZK/IVOHRE3ZxHl19NRRqoODDFVGwAvwdE0R6IW2b0Q+SbuB1j7L2sGPsnz6AHEQq0mkjMdMw8DrdtR5CdvKsQwcR7AhprrYJUKWVRMJm9AzlMcMw0czEvqBj6c8RK5sqIkjgyQUwGygpjBikJOLW78T0KwFtFctVla6NLsb0yz5EhlipWwH07RV+i0Qs72zkUbsJqFaMdUbNfpeSKkwyriWYketxl5Tp5KEFJIIw5dQbKQQF4pqkbj4sU7fSaOZBprXJUWwUQflg5sukvQ3RNyaabNcHeLS33g7vPB5qt+Q//JBHv3wX5NJAnbfcgtMbSOcmWX98aOEMwvozZbia9kZG8+X9oiOEiS2a9D1fPJlMdLL2nIQPwiILt1C6tWvhOoIa99+nIO338vzf/Ll3HfnN3jfxz7BDsNgXNfYYcRUvZhq4pIVHK4ILD2mXSwx8dp/Da/8aZiagKABh47Tevf7aN/7EI7t4wcdZMFrpG3aXigwOBw7T094awLfNVJkgxSaSiu2mc8F3JUPWZusMHrZ5Vx/w7MYMFPMz1zg0OGDnJ09xZqU3nshM3WPWldEk3jJHFKWTdq2cHUBfMSYWkzatSgU0wxV8gwUs2Rck0LaZiCbJWXoCkDciaV7MlFBANcyScv7WKqMZI2sb5D0pe5JWjakWLzd9ml2Pby+eCBVr6S6URDorkqxyg2XNEKYLq6bpZAvYzhpnPIA+669mlylxPLCCutzi1JiqUDJAyNjG9PKnKyUpStWSt83qrlM6bAUQRbG3Tjm58xC9hObl4TNE/g/dQKbguz/1Mn+CP69kjxsP37nz6/MHv+9hemTg82lGZzAwwzXsex10maM4ZuE/R6uGRDnMzQGyhybv8jWrcMU4ph8s8dAfpz7zzQ5cm6J5zzvmRw9eoSbb76Z2279JFNVi+uu2IXf7dDrNtBpY+oJlqTxgkDV5XT1PE1nkvd96Ms865osz3zmdQoR8fjjx1S67PLLLyfUDT74wb/l+Tc9he2To7jExGEH31ujVV9RYNRuUuCDXz3BdS98NYfOTnPzc57PNZftwzRcnGz5lG47d4RavK4nuid7Tj+KtvqmV0ss8/OF6pV3CpcsaS8PN1fW3uwlfjCYy34m6kzvP/PQVz/TPvItTMOjUR7iiTMztBdqvORZzyQbrRN0asofJ6wkPRLeFjQ7AYEf47Wa1FcX8YOGEqUkGTJbriLZ+XS23/Ci9uDUZdlI2g6DLrZmoZkpwkAoXiImAkw9ZmVlkfX1dXbsvkStEHVLfDAGYadDxvMh6OKFdczOHCuPfIXZJ+4mjoTzJhiJaMNb1e0QybRBvFeOiyPTM3VhijYI51ICLjb5yMSTkZnmKdEbyWoniAg9nSSW94JMqASDIPooVkT1SJVBJ3g9naCfYnGlzeJ6otKTlq3jOmlShqGEoaab9OMIz0jhWw6+bREZtupD3H7JJWzfsRd3eZXlT3+K6vIK+W6fjCpM98lYNl7Sx8xmqbVjouoIhWc8g8rOHTAzw6HPfp7tSUKq30O3LWLfU34rEX/rhsu4TJ+u3qMmq8sf/iT9+XmaWsi+l78UUTXn7nsQc3mFrOjRJMHVLVXdE8eB8t8F+PStRIkKvRuTypTAylLTIs5X0jzlv34ALtm9MYW5/xFO3fZVdo0N8fG//E8sXFxg1NLYgc5AmFA0cwqqqtNVAFXBgaT37Cfzr14D1zwFMho8doTl//JxkrPTuIL+1yJiyyDJpint3om2axek8xsBA8di9ews+lqb9tmz9E4dZT1scrpictQMWRkoM3XVVYwOVFVxeeivsVybZ2ZtkXMXl5lfDVltyM8QtIdNSjogXQfXlBooH0uLSLkmxZyrfGMZx8JIQnKpFIVsDtew0C0pkt9YeWelrsiySDtixtfQbHnfyvQ4UIraMR1sM6VuyprdPrVWV/kYhRIj703xmfpxRC8KlV+vUK5SLA8yPDyu/g3Mt1qMbZ9iaGxUrUKDeptWo0VmYJDK2AT6QEWt6TsiTkXgCdw4ThTkWCZ1URDda3jJq7RKZe5H8KN98yn9gJzApiD7AXkhftAfRv3IPT+xdO7we1fOPzHUXb2gzPcOAa4R4+g+KbODkURIQE/8RraloedStJ0Ua6bGkZU5rti9l4G1EDspULNH+atPfIo3vOFVHHrsYa6+Yj9+d52DB27nta96OV5zGYIOUdTF0MIN2KXvidOIwM7TT0/ykU98haECvPQlN2KYLn6k88BDx9gytZvJyUkOPPQgyysrXHvlPipC+0/6hGGXxtoiLhqNwOVDXzrP3mc8jYvrLbZt2cq1l+4h49gUysMYtk0id+eimLyNHrvEjbCz6Vo2W/mSnRqYDkgN9AJ9XHOcL6ZS0SnvwuN/cfyBL+4Plo5SGq5yqKdz7wMP84I9O7lycpC4u0YceYqNJKs527RJQo16S6Z3If1Wj8XFeTy/DXYaKz/MZTe+pL9mVU7tv+nH/62Tr/6S34teZItaEyEUaqoKSSqQ+lEP3dE4fOhx9m7bQSqVJZYCblk/Sg1Rr4/b6eC11vB0j8bSGepHHuDisYPYdkixYJF2I7JZSaT2VXVS2I9x7RSmbishJRM98QfJmjUQz45mq4kP2kaBtqnKyk16rXBjiiFDPsHRy2pQ+ir7CkGmKmviSKYkJitNn7kadCPIlwoMDAxSyqRIy5o5ClWSs6/ZGKUqWy69mtEdl5AqlimUyuTLRTh1iiN/+u/InTlHvLhKNgYjEMq/XFwjvLTLeqrInte8Bn7qFWptztmzdD76tzS++A1GhXgf/3f23gNarrM89//tNntmT585c3pVr5ZluchNNraxDcaAcaEkYBIggRBScAiBQGihhgBpEEocOthxkRu4yrZsuVuSVa1+dKTTz8yZPnvPbnd93yGsFO79ryQ3/wU3Gi0traXT9vn2nv29+32f5/fUZd6pFo9Tb9gERpyKrtLujkssRmymusDGGuolt24dB+99gKjTJuG2SBqGdJ+KgC1DqpmEDlzB1QJaqhj5KsR9XUzL0DSLUiTC/ojH+V/4JLzlTRCzoNrCv+8nTD+2hWTg8sgTj9KemmKg5dLpq+QEg064kNUGEX1B51dVVSqdixm+4EJiS4dgeoYTP3mYaK2FYepkcmmwooJHAh0Z6OmG3n4Q0NREHKwE1GzYtYf61od5dvvTHBQg4SgcjUdoWHHJ6hLjxpH+DOgeU7V5Dhw9yXwppFiyBTpPsuBiEY10IkZSyAxCB9V35INUPhOXDl4xSRf6rpSAtMbiGLqJGRXB3iKNwyeh6KQTUbJJCytuopoC/+WjqD6h6xFVhTMzIa+Z+VqDidl5ZosVwrYm/9+IxSS134uYpLq7WbR0NQMjizGjSVQjRqXdwhdwYCtGXMBqSxXJn4sVesFacHI36w3qtoNmmpLSLwppQaELgsANXf+rkUTnqUDxX/aN6lf8+E4VZL/iJ/C/8/Abs8c3lKcmPjczuu+ymWMv4FePYoVzWDSJCZ6QJhCYLpoSYomsSE2n5UG9KTAUqnTfCQ1SI6rzkt1Ai3VwwaLzyMWH0DuGeW7nTh578A6uvuJCdj77OFdedjHf+973eMNrX0lH1CamiTFLgK6LvaiB3apJHRLRFHOkefzplzh5dI63v/EyMqYtN6nZhsnTLx5ixeozsTI5vv79b3Hd1ZeQD+fQWzW0ICaXzIjDVLnJbXeNsvz0tQRWgtnJSVb15zDF2CuZIZvPyc5TaXaO6tQ86VScWCZCPJfGsnJEu5dSTQ2SGlr5d5Fk7kMdHXGPvU/eunPb3a8pNkaZqbWYczO8vHM777n6XHotF9eu4Do2QagRqqrcmFQhuLZDKuUGE1NF6oL3EM3TsWRlZfE5531CyRV2TkyWhs+47NxbKOlvcmvOP+iy4BBvXx8/bOPrCk4kZO/EYaqlec5fugq10V6IJxJjQlFItZq0SjNUykXmm/PUijMIxX3Eb2IYLnErlK65WFRBF6Ij4bYU2eNqRPLR3LYvx71tOcqUMCwpfBZuNVH8iM1TfI3XDnGaoYy+FMWXK0aBno/vKzJrUxyS7wpzwIKrcrIcMmuDkUyR6uyTncNcMkZnLklEhJxHTBzVwswPctoFV2B1D+EbCTRLnEsXnn+O0b/4Iub+gzgTMzKWRw+Fdj/EUAImVI/klZdT+KObYMVK0YaT1xX3P0L1E39LYnQUvz2NIbAOqhhZgaeZuBGVutpaEHY3XDzdZHDTBVRn5yntOUDcb2NF2thNSEc0NN/A8xUM1ZIwY/HwIDpAssuDT0SPImo/z4pRiuh0X/d61D/+AAwPgOrC7AzHPvd5RgYGoV3j9m/dTO7ELAOuTreWwBDnQ6svOCdF99QQsNwUfjxFfqSfeGduIW9UmAryKUiIcd/PMkrFm6MuxrgqxExhjYVYAnKdIApf1aN1ZB93PfYQL81MclyLMBtAzW3LnzXYl8OwdOxQodawaZZc5meakvOVEqZRAehN6XTmU1Kn6TVbxC3x4xXZPROQ17aA47YDzHiGmCWSOxecrqYG8YhOyjLJpRJkc3GsuIFuhOgCsBsGRAwDVcgMAoW2GzAxPc+R4yfwXJV4Io0RTRLNFehZtorFa9bT0TdMJJZCNVOywylyMUMjJPQd/GYN03ZQxI1FzEajFq3pIpPTM1ipDB1dfWixKIGu4gtdY+AfcFG+kI3lb/7vvN+e+t6nVuBUQXbqGvj5ClQqlZymBVfje9cSBq+k1YzSqlIZ38/M0W00ZncR86dJajYxIYz3fXEnlZ0jM9BlZ0R2M1zhmjPkzTi0yzSjJiesLDuPFbnmNe9kzRmXSHeZ2KS//ndfIGeFMv4oEJqX0KBZHeeq8xfTKB4nn8mjmSqe38Ru1hCFiBj7NKMFtu8b45579vPB33sdOWVCohnqygCO3s0zO46Q7upldPYkqZjN8rRDymsT1DSpOWkaNolcJ/9w89Os33gaxJIcO7yHs5f0klDbxCPCoWXSaDdxmzZexSFuRVCjYiRi0A5N7OQALD+f9Zdff10ms+Z2qTNrvNAz9uTmiUefuJdQi1CpRXCrRa6/YIi4UiKU4n0x9lvQYQl4p6Ia1OoB06UmLSVKzY2y6vTL/3bxymU3KatvaI8d+slie2ruzUMdeb80NfmZemkep96iUi2TjBuoyShGTwbHUHhoyyOk9QgbB5aIOShq4GCILlF1nnpllla9RqNep9G08T2H3lyKQi4pmwR2q0wYNGWHLBGLys5Ouy00aoZ0g9ptXzrrRPai/F1DMW4SIyqfIHRAIBlE56y90Cn12kK3t8AxE/WPMDDIZpQvYLOisyayOj2mqz6TTVATeXJ9w6SzaayoIuuJdCoqNUCtMErfyrNYdMZFGIVhwkhqgUZgl6k9/BBTX/0a2eMnaR6fwPLFJq5Isb+OQyUZI37ZpSTe+zuwdr34RWFyDB59kplv3Ub65DiBM0NEE6NYUVMqhKIjqCm0VUdqAMWGPrJmNfGLLmb2wcewDx0nIXh5ioOoC4XGsenreKmchNmmUin8SoWkYJ0Jd6gnRo2CsRdiptOSXh6GlwAAIABJREFUq1ZdtIjuT34aNm0EcyGyyf7rv0ebmsZ4542MfelL7P+nzSwJIqRslZQwJhgB9bb4XqIzJawdFm6gY/V0EBnshbQFMSFeEyO3NlJ136zTrtZolqsSBSKCnESuaSkMqSVyxBcNkxsZxEzGicdjjFUr3PX8Mzyxby/zLUfmxApjgFAGprpisg43mx5By6W7YDLU30lfXy/9fT105FI0qyWq5SKmERKLRpiammJyaoZSpUWl2cYWukLNlNrHqKmRiInsSTHuVcmlYvT25Mml40Q0n0Q0IsfAopssNI4SJOyGzMzOc+zEOLWmj2JESeW7WLxmHcvPPp/88DKIpUGNCZIwREyCwKZl1wjdFordwGo7KMJeGzGxj59g9OSE7JJ19g+R6+1b6CIqihyB+or6JKgfTSYLj53aLk6twH/nCpwqyP47V/eX/HuHx45FKwn1rV67/QdeYCxPJJOaYAeJ3TMWNXFrNemYonSCueNPUjz2FH7lAGnVIaWahEpIXRGbUojiGoh2hxBuC6GvKM6EM89XPQ5NlelYcxnH7RjbZ0r84Qc+QdJPS9H3/OQoH3jfb/Cb113Ek48+wMZNr+CuW77Bu645jVRYlePCmCWesEUoto3ieCh6Ei0zyOGZFl/82jY+8WdvIeEdwmk6KOkz6V528Ynphr5l64vbXzVbme586dlH+LN3vJHSwT0Cxy2BkkHCwjej3Hr3U5x36blosTg7XniCy89cRi4iSPKKbDSIgkEQ3RU7lHtbqLZkxE/NM6nEu+m68DoGVl/wip7CWT+/WT90+0emJl7Y2jVUyLNjz0EW9ec4e4lFNCzhBzaBZxM4QtyO1Kj4kSRTtkHJSNPO9FAYPuMD6zb+/hf/+fJ57onvfrbPD19VP3F03YlD+zhx/DCVRkWKons7OyisHiF+9iq2PvsMzt4TrEp1o9eapHURBWoTjYbYzTmq1ZIUKgvNkjhfkYhOOqeSTploukqrUZHjyJSAbVoLWYCiiBKdPNHdaDkurhh9Cn2NwAJ4PtHAQAuEdqwljQr/zIESTkuxccoCzpPJjVKDJgo0Uc+FgRjz6bRaIXM1j4maJoOwO4YW09FTwNTF+jSxYkJPFMMzs5yx6dUUlm9AT/fhCwp7yyVSneX43Ztp/NNtDBfLlPcdItJuY6IRNYThoE5DhXZ3H0OXXQFXXL0wotq2hT13bSZXrBOTLLcGpgJaoKGK7qXQ3InsydCnaCg0B7s57aqrIIxy8ke34c6WyIhQd72Gpom1U5iJxem87lV0vOZKwtFjzG/fR+2eLRSaTaLChaqFCMiHmU3LDX8mgM43vZWSAPO+8XULqJF/+AH7Hn2UVZ/+GPN33c62f/wOhbpLwVdIYsiumxC7i3pehJgnjZR0ikYzScxMCk9dcBsaohhu2zTbLXRTldmwnuhSu4Il16buB8ynI2SvuAJrzTo8PSmLnI5UivyZa2j5Vb78rW/wxBNP4gc6lXqbig1hTMVvBqzKwvolAyxf1k9XV5ZCoUChkCeTTmI3q9Sq87LzlctmaDSbtByH+UabQydn2X/kBMcnZpiv1OU427IimIkouqmTTkbpFZmU+Sw5y5TFWswysRJxScz3xIOgyNWcLjI2PsN0VbwfdVL5Ais3nMma8y4kN7AIzKQEKQtMi6AM1+oVnHZT9Hmh3iDabMmOPrUy+/btk+sxtGIlXUuXQmqhe+eKGCrpTjYeRo18Sklmt/6S39JPHd6v+AqcKsh+xU/gf+bwi8Xjq9x2cJNG+Ju+LTZswarqkMWHFhMAxLZ8GhX6Jmwf2lX8qZ2Mv/wYpdFnibTL5KMJYjEhsha5fQJ9YOC3PRRHtkIIpPbHpyVaDvFBcosvwRxZy9cevIdVZ5zDVWddiaGIG6bPd776RSpj20nHNZSIxd7nH+V15xTIR5pSUCvEwVGxMfsuWjsgVEzMbA/TzQgf+Nz9/MH7r2cw32Zutsyida+/Nbty09fJp16YGXdGbr31h/c8fv+dA3/z8Q/ck3KqV+979EEa5TkcVRNMTu64/2le8eoLicQSbN3yU15/yWryEY9kGMiCTIwsRIdICyJoooMS1Kn7HnU1SSvZT+eGy+lbceYfZrPnfUWci8OTT77qmQfvvfu8jrQ+tX83W5/YwnlnLmM43yYVFQWLIxEXMpdTSK9Uk2pgMUEGrW8Zh+sul77+HcsG0hsPie83W92/7NDzzx5YZllsu/d2xg7swmtVcP06ZsKkd9EAKy48m732HPt27GCFm8ScaxATTjN8WYwJHpUXcbCdOpavE9diqEEUXejj9Bpe6KAIZ6I45xGDmNC2RSKStC5On5CSC5aaLYpI8TkCR6FqhC2PiKNI3IbQAoVCEi9zFX1ZjIl/RUEm8RzKz3RnPyvURDHmOip2U6PUgMmagmNkyPYN0dHVQTQaSGyDSG1wtQgdgys44xWvIdW3kiCeR4lG8VsusWaFfd//Ls5dd7O81WZ2136M1kJ0kACs2rQxTGHgMKkpMayhxWQ7O/DnJmlOj6PWmmhBG1P3ZSh2xBMqMFG0inGgTwmXWiRJ71WXkFk0DGMzHLzjHpYNLCZw6pQnRzHMCE4kRbBmJZ1/9vuwUjj24nDwBO2P/SXNJ54lalfQlTYN4SLVBHoszmzbJ7F8FdMxi9QZp1N44xth873sf+ghVv7WjdSPHmTsiccp7txDR6CQDk3anktMjUkNXohLQhW/ZSDxEIIqb9s2oeOSQBMTTekXaAcuih5Id6sh4swX3q7UezvI/fpb4F3vkYUmvsb0vfeSSJnEzz+N8eee5C8/+xfMlWoiGpXRuZo8/p40XLVuMZduXEM6E5Xie6cd0BZAVkWRhaCIf88kEuSySWJxCzOVATNO03E5PlNm98tH2X/wCMcOH6PasGVcViKlkc9lJBpjIJ+nN5choRvyPhMx5ZFLrV6rYVOanOPE+DRz1TaRRIZ0Lk/3ohGWrD+dRStXk+zsBTMBzTZzE9PU7DrpRFyiZrxyGXW+huG6TE6MUapXSfZ2s3TD6TLrU7YABQTZ9ajOlTAUrWoqxvcDhZ1tVR9Vk8Y+a+D0U+L+/8zmc+pr/o8rcKog+x9ygTi1iZWBF/xxo9G41g+DpNBYT05OctqqVeixpAw/FnqTB7bcwxWXv1KuitMWIdxJVLErV8coHXuBmdFnCWrTZCOW5AvZNCSRW4ITmw5BQziyWrhhFUfYx5Usw2svhfzpaH1DHKuN863vfpuP3fQJYnqctudIhtIf/fab+f13/zYPPPoERrtCJ1OctaJX4hdUYRqIhGiBLQsZMe6LJtKUXYuP/dWdXHfjO1m+eISewcWbE7nh9yn9G09WKidyzaaXqtcby3/83a//cHl//ND1V172Fv/EgW/tePzhV9Srs5Sbde5+bCdXXH05hmXxwL2bufayleSMFtG2g6nqeIZBqJoYwuUmKrSwxVyzSc3IEqZ66Fq6juG1G91YbtF1s5XWsocf23LTlZvO+Wq6OvfJZ++9g+e23s9l562kw6qQiPi07LbkbYkuR7kdYmtZzK7lpIc3fjq9eP0t9z/99DdXnbbhgy/vPP6BFcuWbnac4td8p6przSZ3fPsfSSouXZbG/Il96OkIG657LTWvybGdL9Ihdtr5ebyZMlk1TjQShWgEP22gDqbxnSbR8RJpMSbVTNqBzXx1WlgESQjeU8LCkFVoIDdtwxCQ2nChWyScaUKbZZrEEiK5UcN3xAhYEP99VFWwyhZGmf/cCROpCLI4E6PisE0g3JK2J8PIRTEmBP6tBpTrAXN1DVtNYqY6iCUTJLMm8XSCptfGi1is2Xg5i9edS6xzGD8Sk+MlXRTojQp7bv4OxW//kBVeSPnkGJbnY4kxKW08XRgPRJ8kgu1p+GZcdouUdpWoEhAVXd3QxzNE2akScyPS0euGPg1cfJKUzQRLr3s1aiaJ9+Q25l4+SPeaNVCt4hwfIzRMTkaiLHn7W+Dt18JSARcNJXCVH9xD9Ws3Y5wcI2I3aAttnipIGgZtwc1Sdeq6yQwRzrjkMsgm2fvcE6z+zRtpzkyiT40z+swzFA+Pk9E1IoogyDsIklcqYmIETemQFdmkohiKiFFtKDSAQju2wFhrizG5QH0oCoaYjApThgLtgV5mly9l6ee/AENLFu6EzRr7f/wDVl6wEeaL/PQb3+CZnbuYNxQOz8zQDkPO27CUy9cPM9KTWoibctrMzs0zNTtPtdXCFfcNM0I+nSIZN+noyNM32Ee20ImazkkS79x8nePjk7zw7Eu8fOAwB49MSD1aJgtd+Tw9+Sxd6TRpMya5ZKEbyBxVoT9s1VuUpksU52r4boRsvlPCgq1MisJwH73DQ+TyBfmgWS/XmZ2ZI5FJ0dXbLbu6fr1BpG7TqFU4UZok3d9Nz6olZJcuhlwSr1VjZnoSu1SkfHwcw22j/gyMLKKcYtkU8e6OHVau8OnE6mCzotywcOGfep1agf/iCpwqyP6LC/jL/OUTEy9YkWrwobbn/RGqEhX+chG70tXTzcTkNF//1td593veRV//EC1bxYhEOXJiPxPTY5x/7nkYWKiBhSIes7061Caw5w/hN+clkVsVETVhS8x5pHAW2yWwQzmW87Sa1Lkkov0QG4DOVRK66Ch1vn3LP7Jh9XpOX3M6GiatVoX7bvmBtL+vWHsGD95zG6VDL/DJP73ptSiu2a5X1ilu7fxWvTToOi2rWa8XCEK96Rn85Tc3V6+8/jdTl7zqqr/Uk7kvJLvXzYhzsu25R9++9cmnP/Enf/ihNSdP7lv5xc/96aNf+dvPdTM73T23c+fB5x+7h2ajyn2PP8dV17yGWDzBvXf+mGsuXUYh6hCt1yTbyzeitAVdVBP8dNBwKDYdWqluorkBFDXKyNpzcLND3P7Trdxw7Zv/tK+vcP9zD9z+Yunobg4+fj+XnbmCXLRGVG/Tsm0UM4rtR6j6MRLDGw50LT/r+sTKX5cg2l17H/pdQ9ev2v7szivXrlpOszLJ8mWDbH1sGw/cdzfXv/pywuoMu7bexxnnnY61dJhdO1+g33XJKz6t+VnpMAzrAclEDteI0M7GMFd106yWcXcflRmPArLZ9j1q9TrpTJJsRhRwolYQuZqiqHYJxHhLkg1Er0UlVFQi0RhRy5LdNIF2aDeb8rypmuiwLdxORMEc+IJuLoozT2aU+oEoyMQYTQI2adsKdsunKrlSIeWGge3HcBWTUNOx0jFSXZ3Yio7VOcjGK26QXTIjlZduOqFXM1VF2jZP3nk3h7/8NXrmy9Rnpoh6PrlQw1AD2qpw1oqkIkNq1wSFQxc5mIZHTGgcfVXyq2zdQ8wBI94Ce8rDpy5cw8SpR+MsuvRiEov6mfr+Dwjm5/DNiCx80u2Qtm4QP+Ms9KtfCTdcCf0dC3mWxQrOx/6C8ds2k6+WiQmMiLiUDBXXEawuDcNQaTgearyHmiioOhOYSweIXfuGhQSHA3uhXOb5f7qTVs0hH0vgtBp0G2liYYgeNAlDwZkDVXSZBDpEkaQRuf4RVajoQlyhe5QGDAVf09CiMZSBHpqDAxQuvADzmuuFwh7adeYfeYDnHniIK17/Ooq7d/PdW3/EWLuKa2p0dXVxzobljPQJpl2NIFCYL9c5OV2kWLNxfUkhQxPFn7htOA3yuTTDw/30DQ+SLuQxUyk0K4Gv6kyMz3Po8Cg7XtzBwYMHqdebxJMxuru7KaTTZIwYXrWBPV3Cq7TQQ13KGBxxHQlhn68TiYiOro5hmbJYEuNP8dCjqyIXVEyH4wwvX0qmI8P8fBHFdcmEKtVqhXLQomNxPx3Dg5j5NKEVYb5ZZfTIQU4eOozSaMgRuDBUGMK4oesEpo4Wj6IlsgyuOmM227voTcnVr97yy7wXnDq2X40VOFWQ/Wqcp//wUR565uEPzU1PfqbttEhlknR0dZLv6BQCVZk5KFg9u/bu5Bvf/2tu+uCHGSispdFySMRMtr+0TYptV684DdwESiBYPGLDahGGZUm7VkKxewtxthBzLzyJy5cSw9N8QkPkJQrzWBSEs1Fk9kRMmmZAsTHLg3f+mHf8+o2EQVQWNc1SkT/7+Mf49Jf+in+8+Zs89cB9fOavPmMNDJwnrGH/6hUeeiZFpN4vVLuf+/yXfzS8+rTRN7/305f/28/7yCfe9/Ibrn3T5vWrz/vTz3zhD0eH+/vmrnvVG94WMTn/2BP3fm3rw3fzyONbuOa6a4lGY9z9T9/jtZeMsCinYFXniQidjmLQ8jXcQJMOw4gigrAVgu4RrPwgc+NFSHZxyFE4/dwrm+eue80wejN215M/PP7UI7cx4jhs7O8iFTSJm20C05ZZmk2vm8zgWS90nfaK1ysDl/58/DEz88zSsfHDB44fPaH49RqD6SiFbJrv3Hono+Mn+I0bf43y3BizY/vZdM46dj71FBGnxXA6hqWITqIiBf8RLUGj7uIKTGc6hjpSYK40jXN0kpQRR4uJoipOOt5DKpFA05o4rVlcZ06O1kLPwW3ZGKGJItKXQwNF0dB1sQGKDp/Y9D0ZXi0KcoEoEJeD6JyJP0JuLmCdvhhd203pvJNgWBnLpOHbKg3bptps0GhDrWHQsg1ajkatLa4fDTPTgZruZtH6Czj7smtJ9y6RejLR4RIgU0QB2GhQefo5nv7YZ0mMjssMSdP3sMQRhD6WGhARG7MiyjCBWViI7dHduoTMWopJO/Sl1lFevoHoiKq4ekhD8amKqCgjxsaLXokuUBE7tzN9YJd0l4rCxxLpUlaSmXiGgd97N5y1GoZ7IZ6Gx7cx9rHPYY2OktN9iYIQ/DCBTvUdYYgQR+JJTlasdwXFmWm8nIaxbIjcO94JmSQ8/6wU6J+8414O7Dogf2ZSMRg0YnJkqkkaXAQ7osixc9JfGNUKGYEA+XqOS1uPUC9kcDvSZAaHSQ8MyIcj0nG8oImey+GpMfRoTNhFRQuK4tQk+Z5eya+743s3s3Xnc6RzUc494yyWrOhHz4gw7lmoelTKLWbLDk1RIOlxKdgXGbQiqF78zo5dIxFT6Rvopnu4j+6+XjI9XZDOQGjSargUx6Y4sG8/+w8cotioEkknyGSymO2Q1skZavtPEBYbJHSBxUhj5TrIdRZkFJroGAqdoshATWbSIjfp59pFkSPaPzLA8IrFKJZOqTKNK0f3IW6rgRpTZaC9KPIdYWJRAgJVoVSe5/jxYzSr4sFMJRG1JNRaIGrsdnvhwSSTJdHTQ354hO7+5ZsjHX3vSYycLTLiT71OrcB/agVOFWT/qWX75f2iuZ2P9L28d8+WqcmxZWJctGjZKhYtXSbBl7oZxbIsWTtpRoSqV+HjX/4QZafJJz/6V+RTveiBju+2eebpR1i9ei35/AhqGJHB3n67SSBGlGJTkQ4msf0KkZHQEIkZl0loROVm4Cm2LMgEgFVRxJO3K9Lr8MQTPk3uvOXrXHnJpXQWFuE2PAwryQ9/9GNi6SRDQwN85hMf493veueHXnnFDZ/7P632j7/68W+Ozcys/uOPf/W8f1e4hXsjv/O+T85+9W++3HPo+Pir/vyTn7ntmtffcOKyCy94a0Jvdu/b9sjHvvSVz6689tpr0FWDW3/8La64eCmr+5PEG2UifkjNDiTfzPUUiYswtBZtDfTOYWLpAjMn5jg5V8FOZnnNte9gZHjThWTNI99/+NtHHnv4ztgb1210+0IMb3YaXWmiJz1KLZGnOXzfpqvefb3ybwrOqfCl+FM/2VwXSqZDzz/Phu4848eOsXX3XqKdXWw491yJqBjq1Ckd2cP4c7voihosHewgKQTX7ZbMgWxUXWxXZb7u4CfjhN0dlJsNLD/KUM8Q8XSOZKIDNUwtkPnrE0ye3Mv89AEUt0JS14iJ/VU1flZIiW6E6H6I8ynGkwGBLLwVfKG5ETZKRYjNI6BFpfFChDWLtE2nUSG0q2iBgyayL4UWyFVkt1C4WIX+qF5XabU0GaMkumY1kTlqJtGy/Wx85bWsueBqsoMr5PhYwNNFYLz0/Yn23O59bPnjj5CdK9GfTUuGmWgPOZU6QaUqR7CNlugkhfi2S2O+JB2SpgDHCo4bIRFtQf8kkGoCP+zoARVD4UTgY8RTnDG4nLyvEKuUqJw4thAlhXBzhviGYHalyZ21gfqSAbIXnA9Nm8Nf+waJ/UfpFKkBgkgvGsnCDyFoIZ7AY+i0ApeYlcJuhqixGLVoi3Yhhb5qNYUrLmd62+NQqtA+MsahA6PMAkOxGItQSDjegslCfB+x/mFAWpDQhIlBUWTXzLDiJNeshDPWQmdhAQobMRcQGK0atIr4dovijAARh0RNpJ6KTAaGR8CM0Rg9wE+ffphqbY7ThkekCSRIOsyWZnBKDloYoa0a2J5O05FvdVkMigxRx67itOpSzRdPGGSySTr7CgwOD5LqLBAV2I2ISB2NQbnKgUPH2H/kMCWnITlgXqVB9cgExe1H8WdtcmaSzs4u+pYvZXj5Ykwzguu1aLdsidZIZdIyU7VWq8kMUaGF7BrqIdFbADPEcavSAdquVUReFo1Gnem5WTyBFEGhJiQSERNhQzk5PUmzacvjSMWS6KpGpVyXD2aCldc3OCDNFOmebpLdAjvSaye7h9+ZXnrBKZr/L+8W+Ut9ZKcKsl/q0/MfO7jZp++5eO8zD90/dnS3mUon6OgeYmTNeSQ6+vGFRVCOa0IiuoYZi9H0atz25G2Ml6eYL9u8/70foTu1AlcQsLU6W7Y+ylnnXUIqlsBo2TjlaSKaiMZpYKhCy+KKB2iiIjDZD+SoKSLAkMK9pFpSDC62LQEQFWMawSeLZzplgPT+A8/zwrPb+K0b3ys4kihmitJ8iQ/9yR/xhc9+ks9/9uOCsuV95ovfFdvv//b18Oabf2/zPXf/yWc+9ZHTUr1nzv3bT7zj7q/eHirK4je85tcufe/v/uHcG9/2Rm/vnt3K1Zte8dtdmeSOP//0n977gQ9++JWKp6of/NhNu84+Z2lww9UXvz1qN4T4pidwlFjbCbq+9MUvv2fTprNRlSLl5hxmIkUsmeHE2Djjx8cwPbjw0mtYeeENv2X0d91/y+O3Hx4fGz3x/rf+7iomW3prvrhWc9u9runHZur1kWf2jSXecuOHP/Tvi8hbtTseOeRVZ0rsffBBzowb7HlxO8ZAN0G2k1kvwlvfdA165SX2Pno38RZkhVsypZKwDInr0IUzzDNo+gZFx6dtZVG6Bkh1DtPXs5yIkSARi8vRYaDF5PmsT49yeM/TjO5/ikRok9OgJxfHFKYA3ZOsOSHUbzmG5HIZhk+oeIQiuzASlVR/2w2wlQTR/BCZwdMwEx3oiiqvm8bEAey5UXS3KgX0ojgRAnTHFqRYUaAZsqPXqNg0XJ9S26Mo0BnxTnqWncVFr76R7iVrMTsHQLg8xXyubcsQ7/D5Z2k9+zxWvQypKESEs25BmC0FZJoBdl3QS6FYZHb7Dmrj49jzdVxPdD+iBK0KUantiuL40ApdykmLlwxYtnIlI8UW1mQRrVIhoYZoakjbb0lxvBGNyCLSiGeoqArpQgGv2cQtzpIXDC1XsPqk8VimEYjnl4gi+mS61NgZkaTMV1VNDU9zcKMK077P4o1nSYjtiYOH0E9OMjFb5TA6a1etITl2kFh9AX8hukCiWBDytKgikgw0OaJ0Mkk6zzkNzjoDCnkZoUW5BvM1ofQHuwalk3i1Mr4IihfID7eNnkrgJNNE+geILF8O69fCQJaxZx/l5IvPk9ZCDNVhvlqhWnOIJdK0haFAdOMagsvmymgy+d4XRbrQF4Ye1cqs7OD2dOfJ5OPkCnlynR10CVdkpkeK/oUIf2pymunJk4wdP87c5DQT+45R3DWOZeuYYYRsroPTzz2bgWWD8n5jmJr8/TVdISJSETTxq9q4bhszbmB1dUihfqMpYLLTlColXKdFuVZlcqZIsyF0kCozk1PUW016+/qICmyJoi6MfRVdQHwwhSPa9ymW57F9l0wqSYeVkB24wuJBtGwGJZUime/bmUr3f0of3nDHf+wOfuqz/6evwKmC7P+RK+DEQ9/5kx2P//Sz1YmXSUZVKcLuGVlJYWQdZr6XwBCQSEWOopr1GvFYjGg6htmZ5Af33IYtgrf9KO944/voKAyAU6XamGffkUMsGR5AmZ9DqZaw56dxajVs2yWZTMqRi2ZGZVRRNBEnlbTQDbFJdxAaSdyYRcML8NWAVDIrI3Ui1oIZ4PN/8Vne/qa3MjI4RLvtE1E0fvTdb1EpzbB06SL+/u+/wac+/rkPr1q+9AHXKfqKV7aUdiPfajpx31ESzbai7T4y9utfv/nms//uy198MJnK7fOjHV9ID6wu/cvT+kcfflv1wx/89Lu3bHn8B4tWDBd3bH8hX50qzb/nXb+18eZvfv2e37npU8vF5//NVz46nu4ym29780eW/tvL4i/e98aX3vWOX/t0ejj9fGn62FuPHT/4iWNjx5g8OY1XqZH1fNZv2OQMXHDt63OLV2x74Lm755Op5B3nr7zhhl90id1+548+de01b/7ov/3YbOPl3mee2Tx+eM9+Dm55hEW1eXJxE2vVUg6WG5TcGO/4tdex78Gv0UkV0w4lBV3VA/SIhqGL9U+j6xk8I04Qz+Im8hLE2zG0kmxmQIZGam2P0uwk5eIcrXKRyaMHmDi6m9LEyxhuDcuFkd4cHZ0m6YxOLBbi2C4t15QdGQHtDNQAM5aQdY/Q9BiJDhLdy0j2rybeswqiOQK7RVibo3z4BSb2P4NXPkE2IVIKIni+g92oyhxNRxRztofXFO5cBcHGLTshU1UFLdlH5+INLN9wEUvWbSSR75aaNnffAZpHDhCZmSZWKkpdGbqgugrYmRCzqTgVAQMGXbgeI6oUlCOyN8dnEAGa+1/aS3O+SEb1pSZtrt4kJsCuus5hxWNXNsp5553HkuPTtF/aT9RrI/o5wsEaixrU2jZGVISohyREcLi3lvm0AAAgAElEQVQwbch5rijaZLiUzHaUfDPR0xN3XOENEbpMX8NUTWwx1kWT2ilDmAFiOuXSLGohT+o1V9F8cQe13fsQ3tFS/3I0Ebt1fB9Wqy4mp2iBiu6G0j3b9B0U0W1KJkgsH0K/6MyFYkyEhc6VoNbEE4VcvYU9P4NfmSUSiPgzj2gmI12FjmWhLFlEs7OLCcPEXDLM2ss2oa9ewvS9dzC+7yXMoEVFaumE7k+XD2fiJYrClgRDC2aaIcn3glsnHgKl2adZIwwcojGd3r4CyYxJvqubQv9Skr2LIJ6SusBaaYa56WkO7dnH9sef5fgLUygtyEQ0Cl2ddAz2kOnKyRFlriMr470WjiEknohJnpp4P8RTCRRD4eTkSaZnp7BdRxqJao0qM6UKM8UqzaZDUo/g2E3ZURsaHsZMJ+SDZaPeXBjCi0tLEUUmlBsVKq0GEVWhw7AodGTpWzlI59JBgniMhquiKBnMeFfLSvX8Zf70s//d+/z/kW3n1K/xf3kFThVk/5cX9P/vbxce25GZOPji37/w4A/fmFJs/Fpdgjh9NYJqJdGSKalxiaTycpTYDJvkChn5tHfo5eMsWXI6qzZs5K6nHudkpUihM8+1r3odSc+SWrHndzxMIa8zc3g39sRJqkdGcQXjKp0nJm7cShvFiBDoFrFUglhUI2LEiGe6UePdzIQWoZUhU+ikq6tPOtlUEdliaDzx/JM8+syjvO/dv0lWMCDsJlPHj/KRj3yEjRs3sX3XfoaXreINV16KPnMIpTGL36qhug6G7dAMFEZdne/ffi9vu/5NLFlzFv1nXPx6ve+0u/7ledhzYOsf3nL3nV+88ca3P/HA5rsvev1Vr77/Xb/x61d+/rOf2/rkI8+c8+53vrOLbNz70bf+vjY+f1h593t+qzOZ3CSmQz9/ffcvPvTQpa+88o/7Tr9oh/jP5/f+6Hsv7XjhVRtPO+9bVqA2YvW6nU333hFde+kR8fHHnr9lPl/I37d2+LJf/0XXxJY7b/vLS6657qZ/+7HjR7fcMHr8pVseuGsz83v3sVbT6O3O4wwXeGlikkrd54qz19DT2odeOU4k0KTA3jV0bAzsIIFqdpHtXE6ye5jOxSsoBwoNNUpX/4jsbDrVKpWpExzd/jSTO58jGbYpTk8xO3uCoN2W4n4hDevuSJNOaHR1x0gkRGqC6OakUA0LRwirPY9mw0aLJtESHbL4Lyw5Gy09gG9m8T0VxbFpTh9ncu/TjO8TBdkYadPFMsWUU3QmbDmCdFVNdqZkZ0uMNNtgOwEtx2SuHjJuK2QHVrDy9HO58MyL4egsjE1T27ePmN1El2Pzn8VJtdsy+kky5HwPQxU8MhclaqFE4xiZPIjQddHerVXYdf99eDNTsrBt+yGBbuLrJi/7TQ73ZTjnzDNZMV6kvWMvCc8jKTpkbVFC+XIsb+iGJMhHLTGmNXAaTXzPIyKwIqG9IG53PZkeJUC6rpC++YoEAmuBwNcqGFZCglG9SlFCeVttGzdhkbrqVfgHD1J9aS9BJEVz6Vr2jx0lW5+gQ3NRvADND4kEIUndwvd89GiS2GAfrFwEiwdgdJTZF3fTnqsQk53yQLojhSlDtduYqo/h+8RSBjM1l8jKxWRFXuebb4DpWcZGxzl2cJTlK5bSffl5OC8+ztM/vZVScQKro4NQiPgFo8wPCU1Tjv7qrivXXBqTA4+E0CwKyn+lQnFuHsdzyWRjFDo1kpk4+cKglAAUuvpIjfQJ0i5OpcT0wWPs3vYCJ/cco3hyFt8WcZwx3LiGIUbTvkpnvluCY8XPE/y8oaEh+kSXyzLlCLJer3J09BjF4px0nAp0iNCdtdyAekvEUKn05vNy3c1ohEQ6QcNvYzsOmuiuBiFBy8F1FortduhStZtSp5YxEiQTMXqHCgwsHyBZKOCqEdqBRajG8cMY0XjuxcGLX3O2ooi58qnXqRX436/AqYLsV/jqqO6/b9nYCy8+cWDnE52d+YBmaQLTgcZ8i0YroC1QBZrPxNys1GlEU0kpuO9fNMiKtatRI2le2j3D6edcytCa09l1dDcvHnyKpcODbFpyDn55liOHnmRu5gBLlvRzaOd23BOzlMYm6C10SW1FxNQXAJq2ixeqhKpCNJmnMLACIz9EcuR0Yvl+rHReup1kbEuzJlEXxA2+9O2/oitvccGiIerjYzj1MlseeZyjJ6qsOetCntqzj9dedj6dzXGCuVFcEZCtBKQCD0czmYx1c+/WF9h07iYuefX15NdccHW0f+29//K0huGx6Ld++L1i30Cv9dhPt/D+3/3d4LOf/KgatDw684N84A/ev9U0wvnb7/j265478BRvefONu/us5X+XTXdV55xKV7439/x9d9z9HT9Ud177G39y3XT54KIX9zx1y4qlSz68qOuCh37RJfTwU9+vR6PmzAVnXL/oF338ic23f/fC11/7tn/5sfLYocVHprY/eejIzu7bfvAD1nZ2c1Y2R9utUu6xGKtXmJ6s8qZXvgJ19AWsVgnfcXFEQ8iKku4eItu3ilTnUlKFxZDuljmJxfl55uo2vYPD8knfrlaZOPIyLz1yL1PPbaHTFJiHBXesbZfwPNGtgrhlsqSng+4ui2iigaK1Mc0kgWJRt8XGJPpEJh19i8kMrqIwInRKS8DTadRa2OV5po8eYPrwXuaO7iasTxOlhubXUGVGqUM+L6JvIqh6RG6UokjStAhKW8Ftq1JbVrZVykqE2aLD6y6/hu4wSWv7UaZf3I1Vq6G3HdzAlR0LIXgXBVgjbGO3WyhhIMXYonMVpFLUs530nr0RtW8Ep2mTET8zEaN2713s2f0SLUXFM6IUbY8pU6N92jAdySRrZhpEjhzHbNXpMA3Spi7ByWYo4LBCQ6XJRAEjmcYpVyQSRFN8PL8lSfNCg7mQbBDFDgJJ6jcSAuqqYsWTxONJfLtBY/IEMalqUwgiUWIrl8kCOjgxTVOLcbTQy0snjzBIne6YhuG7KG2PuByAQkKJylFhSvC0kjGmKnM4jTpWpUVWi6AbOk67hYOIDtKIKRae05QjRVEY+6ZBMDBIadEIA7//PjhtjYCmwWSFQ09sxTA9hpf3sO+R2zlyZDeakCu0Q9SWcD0qUgcnIofqTovQcxeizpy21JMJd65iJhCowlKtRbM+S6dlYyht4sku+RCZzOcZWrGYWCGOpgekNY2wYRM2fCbGxBjzJKVGWYacT83NYRJjoGuArq6eBbelIfAtCRRFpdqoUywWJd6nXhc6tpBaQzywumSzaTLZDqxkB0GgkrEsdAHcFa1VNaTmtHA8R2puheZRGFwatbocWSoRHUc4W9seQVuRgepdhRjDi3vpHOonksoS6ml81ZJh6A07ZHDJyvH0+r5FirK6/V/dcsKnnooRicTxPOGysdmwoaoIYeep16/8CpwqyH5FT2Fl261X7X7qJ/cWR3diphV6N6ymu6eTx35wGzEb1IZPzLSo2TWqIj/Rd4gnUyRjOSptBy1n0btuA7nTLmS6BKt6T6dzuJeZ5sv86LabOW1kMalWlbkXH5FdkmY+xfozz+bpux9Ama+h1MoM9g1S9xS8AJrlIj46ye5F9K08k761F6J3LcUXVP1EJ03HxzKFHKwOM8cIpg5RnB/nQHWcLY89xPpFQ2iNMoZdwdAT/OTRl+lbdQ6H5ssM9KY5s1cjnB/HqTUI6jXSioqa6KA9tIGbNz/Cdde+qXX19W/9nVYicV8yufTn3a2weEiEOr6q0Sq/9sN//tFNue5B6tUGHbrJwV37cYOQd/7aWxhMRdm+60ke2fcYl15yMXkvRdxKEeQz5Ab7GTsxy52b7/I/+4XPf+bEyYnfmZ6a1y6+7PJuRVnq/KJL6Kvf+WC4ZNkSLj/3Xb/wPbbtgXvuWb/h9HdbHQM/d1iGpVL6QHX7449te2jd5lvv5KZ3vIPLVi7jxe1b2dMY5eDMFCeP13n/O9/H0kgCrVqnItAKIr/QMsn09pPsGgIrBwK6K57u1ZCpmWnqdpthwZpyhAuzycyo6Dw8zJ4tdxHYZeKpLL0DXbRqM5TmJmTQeUKMbzJJejqi6MkqbthciFFSkqhWL1Z2hM6R9aR6l6Fn+yGaxvNVqsVpikf3M3toJ7OHXqJ88ihOo0Q6bhCNKtLlpigO8bhCV0+cTFwl5gjtUYsgJswnSUI7QsPWqNlRXC1BYKbYsHgd8abO3ptvxZyoEG8Kk0BTbvrS4Sl0WaLQEdBaodUKFsKpbWdBVjYl8hA3XcDQl74M+T7EhT/+0U+QmZslvmEdW//hG0zbdZyoxayr0EjGiS7pw5mZZeWsTZ/dwvRrpEWEkK6jeB4JEVOvm4TxGBEBP02mqI6P4zZackIq3KWmJvhfokxSULUITc/DMU2s7i6iAz1ytNqaKtKYnMJo1kmIiWfg46NiZPMy0N2wXeZUna2qwVi7zABtuiIhVhCiewIQq8vILCHqd9stLMOi4To45gLnNCkMOIIJJwox0YOUbk/RvdKlc1aMvMV1JKa5XixOOZph+DfeBr//HijkFmatAnP30AMc3f4EG85cwsMP3YUeE/FgVRxbRIIpsvgV/DqhE01bFpFWG7fakLiTRGcnnavX0L92LUq2C6pFjv70dspjx3ECnZorDC9N1JhGOmvR0Z2m0JGiv78XNZ2S4juBUBFIkrn5WXbv3ENlqsJw3whDQyPSQTszM8fMdIm50jzFuZIU91cbTRYtWkRvbzfT09NSlJ/L5SSnTFNNyU0Tmj4RASauIdH2tAXgOPR+BkuOyIwEcX22HFvGaAnRv+35lOcbqGGbgbzJ6hUjdA2J90Ec10ihWxmZjFGutensXUxm9ek3o2c+plj5k/9f2064Z886RqfOoVxbR6O9iEYrTb2Rp9nKBy0nE7RdTSBljKhJENGaWio5ifhrmpNEjSJx6wSmsZd85ggZa1RZvVpUpKdev+QrcKog+yU/Qb/o8Ebv/+5No08/8sXqiV0kzXm0rEGjt8A5F12MM1Ph4R9upuDqxMVdN+ItxA55dRlplE0O4KgmE16duqAwDq3h0qveRIfWBcINZtXYv/sJHtv6AJetX0FwcBeN8gxuVx4j10Ff1zBP/vRhevCIKQrReFqOYirFORke3r/2InrXbkIdXC0DsgUnSCIHxOO3U8IuHsKZ2MfMS9soz5+kGYN5z+bk+CTrVyymENZpVVx27K/y3JEifRsvZq54gted20/cq+A0ferFKp2JNIXB1SRWX8zXbrmXdKGz9ZvveO/yWC5fo9VIuPOVguZUry1N7Lte9RvLisVZHn7uaXYV5zh2bJKLVp7D3ue346oO556xjpFkirZf5cnD29h0/hmkq67UlszqFon+EZL5Lv7277/KRz7xYRRPYVH3SnLpoa8Y6YHPKMmefzXenA1fTn78T95XvfSVl/GGyz74795jYRgqz2578Knenq5vDi4+/eeBxWF4yNx1cO/ceHE68Y2/+zYfef8fsX5RH089+yBFvcojTz/J9HSTT970aZb3ngbztpixLYzqRE5NIgW6taCfEgR36UZsMS2I9GqEQmev1Dp5to9TqzBz7ADu7FEqc1MERoz+wT7q9TnqlTk8kfXnOOj1OtGIjauV8MImUTNBLN5FtmMZye4lRLKDKJkeAjODK0TqbYfm7AlOPPcwOx6+g3B2FN2pSGempgudosi9bJNOmuQLFl29MZIRj0hNYDdsgmScQE9QaUSo2SLIfRErV50tCfqqkuDoZ78Kh05gOQ55Iyo7TyI/W1VEyLrsbyy8BIlFCLIlA0K4WVTmo1G8DWdR+OhH4YyzoFhl/A8+yNwTT7Fi7UrMzgw/3nwbk55LxcrRiEVZfNoyZg4eID9RZXUsSs5tkBGjSlfEFkWReeqClZbNYghXYqEAx0apzUzjNpoY4c/o+J4YTIIfatREGLxqEOksEOvrkp2q2rFJKjMTWIhulxD8hyRE/I+i0bKbWEqU8ajBP7XKTOMyiEe/SLBwPOIhMudy7cgIzFeh0ZLYCVGJCYG/7YivN1A0lYbqEQj6h++jhwqaq0iNnYh0MgQ8NhAjzwS+kWU0l2PJLd+GxYMLcULCRFGc4/GvfIH1axcxPTPGweOHcEWJFAS0anWyMYvBjk5MAYcVxaLtYeomWjxBpKMTpdBBbGgYhJBfVM0P3oszO01D6ONsm9HpCeZrZULp9HHo6ErR099JNGERSUaxskmyUqQfcHjvASaPTJIwE5ixONVqnaPHxpgrVmTuquiKlis1qTO76KKLJEPtwIEDskhLxRNybClMJSJCKaKp8l9RUKqii+i3adq2zMcVRX48asnCtdUWnbE2LdeTf8t1cY4dBtPIgmxk+XLJyqti0HRDNBFVRoREYZDsqjMh2vEskfikR3iUwG/oqE3azpP4rUNUvAzF8rmMnfy10o49l83vO4gyV8Nsuai2Q9hcGJv6rhjFC11iKJEcAhGjxC2CmIktQ9QNjHgCJRYhkk+jd+WIDfc9Hx/puU3N529V1q8f/RXc9v5HHPKpguxX7DQffvBrXznw+JbfbxwbpSvqk4pXMbIah1tlrOHFnPWK11A8Psu+O39KJmyjaALj1SSXEGG+EZrtOC0lRsO0CPJd9K3fxGSjyYaz15GPGNiHjnB033Ymykep1aY5e9VqWqVJonqLlhGhnl9MKpln91130hOBjpRgUqnM1AKinStZet71WIvPIoimZOixgGcKe70a2oSzB5ke3UbtxF4m9+6mM5tAT0cJCnnuemkfi4YHOCdp0p4tM2/H+c5PnyW26hJGx4/x9suXkxKsrCCCH0QZGljF0PIzMQfXsWXbc/zjrT/g9/7gfVsX9/Z/12zULzCmT17jF0fTgTvJ2NG9TI5OcLRa5WmBYIhmWW4tY8e2p0h3wJqVS4k6InrGZ9fx7bz+yvNJzU3TqLY5GebxEgX0ZJQf3n0n7/3Ie3DqbQb1LjrzS+hYueHGRP+67/7Ly+jE6NOv+s5df/2TocVLeM1V789mlWz5X40my+Xs0WM7nnOd+tjZ56y5SlFGBK+UsLr/3Of2bXtq0cqVfPLjf8P5521ixcoB8p1xntm+lR17tjMzN88H3v1BlnWdDr4lcPrg2rTF6Ep0gIwEcvYUhKiKEDk3mRw/Lsc4iVQO39Wlc0wIlAUEVK3NYNdrVNoKmc5uKasS1H09DGjX65iqRmBXqLVmaXs2UTNOMlmAWAH0KFjCmihAqlEpxm83GzizYxx+/F4e+6eb6aBONLRlASCCyoXuWqAVertMurrj5HJiI7QJbRtPCMGtLHU1TdXoQE0NsvqMS4g5EZi2ad27hWO33Ue3KIJcG1UJiakmaihcfUI8L+suKXR31IjMdNTbHoahy46foyrY+V70Cy4k+6k/k27NF659C9qRUdnhyvR18fKRAxxsVDmqWmSWLSWXjTN++AAZ2+O0fA71+DF6QmSXLBOJSbeokL2JkWNGFBo9PdCow9QMcxOTRAPBH/tZbFTo0fpf7L13lGRneef/ubHqVq7q6uqcpsPkqDSSAEmgAFiYIAw2eG1sWOw1xuuEsb1rjBevA8GLjYlmsREgECCBJJCEJKRRlibn3NMz0zlVznXr3t953hb7Y/fPPWfPkXzUOn0k9XT13K4b3u/7PN/n81X5AWtxVJ5pUXCbJBNJrKboHWGrNXFbDRUCnrLDKnNc+G2WFuBiwOab9WVm8BkBBoMGTtMnqenE2x5XjE3gzs+hy6LtNtfOsbDI5PVGkJJEQcUs7M6EWsyNYpVIrkJIgL2G6KO2aufZuoGV6mdGM+j57Q9gvO9XoCMKYUMFlR/+168RqtaY2DzBA4/cR0tvqQp8aWWJLjPAhliKyHwZPVfDbXl0DA8RXD8BHXG8skw/ttUwiAp5F+OeGOg706qMWSyVFa5i/vIUxw69qEDM4bBFIhEjno6TyqRU1qlu6eRWcsxenKNcqimv2Go2z0q2iC7CKhSjIRe6bhCNx9i8ebO6Bc+cOa2YZYlEgoCUMNt1ktGQEk4CLnbsgOKZCQBWskKz2TyrqzlVRQuFIviaRVUEWb1JtdmiWq8QMJoMxTU2jPYzOLGJYEcX2ZZJtlRV2BfbiaGFMwzvei1E+vBMB0/Yd80aRrumNj3MZuHMxVbjxWNW9tBJapdm0MsVFYOle211vqTSqYi/MlnryeCAxMk1VQtVE4Ep/YeqZMd6BExbCctwMkk9aFBPhHAzKazhXhITw7PJ4aEDdnfnffWO8E+ddesuvcKWwX+3h/uqIHsFndrZZ77+qWOP3//HucmzpIwgyYBGzK5QI0/RarMsXYWeUW65+XaalxbZ95OHidpVIlabgOFTqTVpemHqWhySAwxu2U16YJSmCccuHGT3zs0UT13g4J6fEgjWCcRtWmaAiZE+Yu0scysLZOMZgtFOgsUmq2dPMBKTkX6d2aJOoGsH63a/k1D3eqoS4WIYVBfn0CurFKZPE/SXWJ0/QKMwSzoUxTEtEukYedtkX9Xj+X37+a2bXou2kqdcrnF62edb+1Yo1Jr8xps3E/ZLaNg48V4GNl5D9/B2QpEeTk5e4mOf+ji/+f5fpzS/yFUDPRhTJzHKl6W5QcD0yC/mOb64wumgxuRSnT5nnPkLl0glarzxDa8lOyMTVyscvTzJr91xI+H5c9AyuFBKUTSiRHqS3PXQ/Vz99lsY6B3iiswmNqy/8scMtt+maTetUUVf+jj2/D33F+35t5y9dIl3vPn3JuLBAZVL+bOPYnbhLefP7bt/Zuosb77x5g+47eZyIBQcvnj5zCdz+YuB7buu5BN/9zVczeb9/+m9NNySipD60YMPcGF2ij/58J8wkdgMfkildbvCVAiYKgfU1x08T6pJ0r7z0LUq05fOkU4lFfwWL6DEiQSTm5pLQGj25SJLuQrxdBe6Mkc30CULU/ir7RautLIaFfU6qXY6wSi6JwkLFTyjqhAAdQLK3C3HE/Sq5M4cZO/D36e1cAG/mqddd5XHSSyEHUmb/p4EvZkwhlFB01uq/ePpAqztoh7sIjC0hcFNu5Uw4Pwi7oNPc+LfvktyZpkkwtnyVMXH8K01SK3VxpMJRc9VAkamGAXxEmh7BKQ9ZwrYV8C8SbJ9/Qz8979QAuDMn3+C2tnzrPhNmqaBb6yxxybDCZrJOFq7qjhqV+3cwTVjw5z+4b10FCt0uRaOq9EWrIVto7c1grZDNJXAFjhpyyU3N4tea+C1W8oIXlUNQxPdDqpIqrLbUMJMEeW9tppYFjEsAQRxwySuW5iyIOumGmA5Zxjc75aZBtZZkJbWqQtdvkEXbbZ1dOPlVzH9lmobtgQI5kuweIiGGWQpYJB6w27i77hd4SX8J55i+eFHcQolLPHE1Wo4toHvSnkxwErQYam/n+2/9QHYOg7rhyEcYP6++5g/fIpdv/YeTj56LxdmLlAurqIXiqRbHsliE6aWiLYtxnZeBR0dCkIrldxmoYQpmwXTprC0hB4KEurOYIyOwIb10NcLqThUiqzuf5bHHnpAtcBjtk4k6qgEh2gqhieeRzTyy2tDAtl8Xn0Kfqe7f4D+gSHFWhTAq2iYjk7xinnK2C+tPjlnEcciGQvQ19tFMOCoCq2kTEiVTLxjciJ0zeTo8RPMzS5iBR1MM6Smius/q5Q1a4StJhPdITZvGCbS2UeupVN0LTQ7iCUtUNOmoofY8ppbID6E29QwGnU0qTiuzNG6dInc80dYfvIAnJoiXqoT9UR0yTXRVjFXkpKhMEIK+SdfkFKYj7wLVjCoMB2yESuWK9RqLYXp8C2Tstei6lhU40FqHRHJpcLqE25aN6QFbdKF3ZlqxeOJ0wHHedS39X9MjY5efgUti/+uDvVVQfYKOZ3LT9z51eNP/+j9pekzWO0mLV8jEXBI0CBguxT1CkW9TtFt0zWxmYlrbqJWKHHu0R/RYfr4lnhpGmSLVaLpCVJDN5BIr1NB4KXSKsXKAjUqbLhmG08+fB/J/IqKL5kzLSrtOrvGevCqizSaWRptk46h66itZAmsnlZcplMXC+jRUTZc/Xb0SJdiDzUKK1TnL1JeuEg9ewnLLGGHK9gBjYiTIhGNKyaVn4gz1bZ4aM+zDCU7uHp8hFS7zGzO4x8emmI23+TasTi7J3qV36TuW/RccxM9YztIOz0sL6/yu3/4QT796U/y3bt/wBu2rSe+eJqIlwOniRMNKAhUPRhk1rT50XNHmZpt05vOkPKzvOPWa7G1NsfPn+OBfVP8yh3X0Ll8lnaxwXKzj2w7Qny4n/tfeJ7wxk3c8Z737TfyfmB8ZOPfdvZd9+2fv4T8Wm7oifu/dW7Ddf3WY08/zS2/8ME398TXP/Sz7/HPnQusGM2fHDnw2A3nDj7FHW/YjWbqFK0g89klQl6eTGcP33t4L+GONLe+5XouX75MOjbAwUNHePT5n/KR3/sj1keGqK6WKVaLykgt4c3xTD9aIKFwI7lyTfmnqpVlLk+dUxOBjmnjN30qlQqmpdHyxRNToe3WMds+HZ2d1Hxp89lEA45qAZ6ZmyQeTTDeO4IpdRs7gG45ykLuyxRja01U1D3xR1nKc6O3a9SXZ5k5dYiVy2fJzVygkp1DbwmCokoyajKQiZOMWYQsn3KzQTMYJZpeR2dmE5HuDRi94xDrlJWPxR/+GPOxZ5n/0U/pbDSIE6Qm9TDdIuyEKbSaRCcGMFJRNf3m5oto00tEfDGa1xSZX+UhCgZDD1Dr7CT96+9RkNTVL32N1enLLPguOU+SDTzK8ThnnChzXltNnG7asYkd113F+t4MuRefY+9d36e3otGJ5F66hHWLkAB0xXcXimDYhqoaV6tl1Vqqt2rUBJBr6lTxEdOhLPQSY1RtNpTPSGKbJKjJkQigdpu0JJ25LwW2hwIUzCCH6hWe1dostH3iLoyGdZItje6mzxg+w2KKN30MZBpQo9n0sYIRcp5GIdmBceVWBj/4XrjuajFJwRuejYgAACAASURBVJlJ+Mq/MP3AfSR0Da0m+AuJvTTxBQjrtilL2zGTwe/qoefWm+GOt7L4w3tZOneRrR/+jzB1jO9/907SZpBErUXtxCTBUp0gFhu3bodMBoqVNcZYLkd9YVZVN+v1shJM0rp1bZtAZ4bIuhHM7Zvhxutgog+MNpw7zQs/eYgLe/dSWl0kEAngxMOqKiTJIo1yi3KhrCYeha2YSnfQ1dtDIOgoGHC5VlFGfMmhjcfj1OprYGsZSIpHQ4qRa6qcT512y6Mi9w0o078IM3kGinn/8NFjqjrtRFLUGzJd3FI/t1jK0RHR2bG+i57eTlJ9wyyX20zO5jEth0Q0qCrXDTvEyKYriPauF8jd2nsyMwvHTrD84n5m9h1BX8zS0dYJt9vonoCKJT7ew5Nrw9fQJPJKD6gKd6vlqulckWyaaansTsMMsricVR5FOx6j4VhYfRkC6/pUHJfR3YGWjBOIx3FCUTzLoiYxXlKlVMJRKuwmZtBe0G37J5ppfjra3X38FbJE/rs4zFcF2cv8NIrf6MJDX9lz+eDTrytcPoNXXcWXCBY04k6YqNvGMlwCCRM7Jjl1DRZbLfSBCa659kbsYpWDTz5Oo7ysYJbVhkswOsTGrW9jcbHG5JmjNGtZfLdCvl2iZ/dGXvuaqzj+kweJBW30TCfPHNpHRzrN9vX9BKuXKVcaLLndbNt6BdryeVq5HCdOXGalAGMbb8SJpsnnlnHLK/j5BUUDd5tFLKdNMG0S64gRj2UISfyI5St4ZNWJM7mU58EnnuF9d7yVzsocbT/EIxcM7n7oeQZTMd59y/Us7HuSQrVINt3DyPZr6YoPkF/O8bX/+QV+4U23cX5ymi39HWxwqmiVWfSQTzDqkEx3o4WjlA2bJ09e4r79k6Q7ezDnpnj/226hJ+ax0mzw5199mre/dSfbAlUKlxcp+kOsNAO87u1v4ftPPM2qHsx/6hP3S5GGIycf/rVmo5K6aucdn5VJzvxs7kNuvvrJF194XN/12lGeP3KYnVff/pl1wzf88c9fZieeeeiZ+77z1ev97Hmu6LWJpkK469ZT9Vq4c+fVLv3EfAucILfctIP52Tm6M1s5emaKJ448xx/97h/Qni4oI3i9UlAtmUi6EyfVTa5mUtODtM0Q4VQUz5dzfJJ1vX1s37gZV0zWzYbKP1zOLrBYWKZRWqXThJBt4HSk1YO5K9VFyW1wYPoMI8OjjHevh7ZN2zdxDZNAMKZaP6ZqFMqOXYD4EiTuKh+S36xTK2Zpl7I0isu0y1kalVUquXmaZfGolWjVi3iNEmYgRHJwgsHxq4j2bIFE/9pknxjCLk0x9c1vsPLtHxC7OEePTFF6OjWpAThhSrU6Zn8PXbfdBFdfCaEwnDzJwvfuxbs8RSLgoUt+aMtH1w2amo30j8MTIxTLZayVolq0l0yPeVcCxaGVjDOf7CRvW4xMDLN+12YSAxmSIYvo8hJPfPVO2kdnGQ1GsdwGAbdJCAtHM7B9XaEtpEIlvCupHjbxqMu9p3lIvoAyvYk3TESE7dBotFRLKqTL1DIKRZH0bQxJIrA9CqbPnGZy0m1zzLFYbTcJVdvKMpBswZCrsx2TEUOSYRvoappT5RgIBprVYJi+9/4y3HwDvP7KNQp/w1JZm3zqk6x855tohYLyoUmyhsx4VnwRMSaOrynPVEV+w4EhheE4feoMZb/Flf/lj2gfeJI9jz5EvKnRvLxAYKWifGPrRkdxxNfkeeTml3BqdbRqQ2FyAgGTukB1fU9FVWEHqbah2JHAes2VZLsTNFMJNl19JYmN41DMce6RBzn4wjPMLkxTblTUJGdT/HOBCNFQlM7uLlKphBJauvxZs0mxlFfVMKnkptNpRtYNU38JVyFtYRFU8kZJpqu0UQVUXMgWVFW4v6ebnp4uJeISqSSrhTwnT52jWG2uTcrWJO+1rQCzMUdj42gHmd5OuobHKdTg7KVlBVKOBDRsyb2MRkllhujsGFaDNdVT5ykcPMbKY0+hzwkProjTllgsDVOOSzyXhkFTPH12QImval2akgahQEzFe8nv3/JclUsqzdGK7uOkO4kN9BEb7MPp78Ya7YWeNPSmIeao5AX1KXYDKcVKW1tu3rUJDzE5Km6cCr73PHTbXPZ17f62bv1xMvm/Wy9e5kvnK/LwXhVkL+PT5k9PO9OH79938PEHNueXp3FsGaEuIZCmiC43rkcyHCMYEEK+ixlsEYy3aRsuNU/HTo8wuONW6pUqM889iF8qslJxiYT7iNnD5PJV5penaHtVOhIOK+UcVlcHkb40t77jjRzb/zSp+iq1eovHL2aJJlPcsL4Pv1ZmfrWEYUXYse0aDr9wgKXJKWanZunJjBENx/HcBsXVOWKmu8acChj4joaTjpLqSpKIRFRLSWCeEnViReK4Towv/egRktEIbxzvp11zKRr9fOHbj3I5p/POm19PfO4FSquXuOi16dy0i/TgJirlJg9+7wdsHFvHcG83+598kv/4rhtw/DzBoIthGXT0DKmR+/JqnpMrRb5xbIpspU31xCJ/8Zu302Os0nAc/uRbT9C9boLdmSD9iQydg9fhdA19UeuMZB9+8un/8vwLR/Nfv/NJJcjkY/LEt/9y6tTh942PjZuF1WL/scPnyBdWeM2N27g4M8PGHbecGt86fpWmbZe1fu01h558zze+/JlvVaf2cUWiQro/gX7FlcyXiwSWZnAbHktWhmK1yhuv3siJI0cJptYxX/N49uwpPvTB32P2uZPEmm2MsoiyPE1fo398E2M7ryezYTs4URUq3fAaTF04z2BnLwnxshiO8jhJVWzywhnOnDqOV1yAuTNo9QJmPE44lVE5l42gxVKgRTqdYWtiHelYL34iTc0OYyU7Vb6n8J8EbyCbbIGXyeNdhYg3ZMuAihYyVA5qG5oV3GqJZrOqqhfVUpZKYY5QMEBX7zhOZhSsuFwsa2kPzRqFJx6h+MyTTH37u/SVKyQU+1VyB01qgkSIhBi+7VZ46y/CziuUgb/5xB7a+59j9ic/JpVbJtr0FNjfsIM0kfZfm6blUa01sNGUr2s5ANMtj2UB2Eds6p19aJ0Zrnr9tXQM9tC2PLriEQZScfb+210c//ajdEilShPbgKUC3R2JM8LEEmEqJnktQEN+DSHHa76qXNTc1hoglrVCiYoxE4FIiFQ4plALWlPCr2UawaVh1shaPlOeyfFGnTMyG2OYxJouGcsi4LYY8TR2+zajIpRZqwjKz5S/w3ISTPow+oFfB/GCbRpRp0IrG3DuAgsf+m0CJ4+rTE7cpnpNOGBRkwApiV5qqSI6dihMsebjRzLMy6DAhkF2/MUfUvrh3Zw/dBhWqhRmlpGwznAgSELycsWIXi7j4BI1NIJyEsTvp7VpCL3f0AmJwG/IdepTGx2h++MfhsF+jj16gMXLi4xvWMfQ+iEY7WF2/9M8+vCPmJm5rBhk9ZbLQG+f8kdKS14qWvLcaYqnsl6jUi2vVXF1n/F1o4yMDJHLZsnlcuRXs8wuLuGbQTWUUW81yeeKFHKrWKbO2PAg60YGSCQidPV2YQRsXjxwSAWhO8EYumS7ejqtap1gEIYGEnT3ZVi3cRtNzeHybJZGtYbmVgk6BuFUXDEAw36Y5lyeqT3Ps7z/KNGVKuFmS83lCLZFosU0t6Ui6WSzI5XopqqDyVdk1jOAJZBviXPz5Gq28C2HXNTGG+omI17g7RsIDkhLMim7LIiFQXJYTQNPptPFd6qLz1QmStV4shhHf24llNa/upHVAIHgaGSjpWvaXt0O/l4oHn/xZbxsvqIP7VVB9jI9ff7quVj29NFHD9z3zavzc2cxwyaxzgSFVp1VGY8v50gGgspkHXJs2s0cqQ6LcEL2tw3FNlpp2bR7tjG2YQtGbo6DzzxDOV/Dr+nUV9tq2iiUNunq6ZDbWtGrpToSGerB7U+ybesIs0//hLAdYrIe4tD5GYb7utm+fgytluXSxVliXROMDI7z+A/vo7QwTyYidPYmNi4By6czHiCajGBHpGrjKzyD0LODtphoZXi8jeMEMSIObSvImZLLt+6+hzuuu4ZUMIxuRNizf5pvPDrNdVdeya0DLVqF8yyUiziDQ2y+9S2cnlrkO1/5JnFT53U7Jzj0/EHe8LqNbN/QT8SoKEBntW1j6SHcUpmZhscDy0WeOzKFf7nMe256LdcMBlms1PnCc+fYddMbsfML3Pq6m0+Nvn7HNvGIvbjvGx/fd+DwX+558Gm+d9+/BoQn5C8e62qXT/3doX2PvG95YZpwPMlCAU6fP8fG9b1qERvZuJvRkW1/Eul5/ad+/lJ75oGv/NkTd3/xY4PNS8HRTT3YV1/JC4f20l0rYZoRptwYF6cXuP2KjazMTmN19rPo+Txy+DB/8OE/4NIjz1K7cIFOq03U1lXMS7p/hIldN5AYnqDpJKibNquVMqVKjQ0jG7EjKaozSxiaRlGqDqcPU11epHjxOOVTL2KJX0qI57pNqdqmY2yYjbddy5nTp0mtenRFM4T6+/GiKeL9Y/SMbsaIdCr/V1AFi4sDXQz3LcqVugojt9Snp0SCesrLc9+WQEehpdZot4pqojNgJSCUXBNjimHhQSnHmS9/mcj5s8zd/yCpYlmZ3MOmgRkMU8anatqMvPUt6L/7O7BuQuVocvY0zF3C++fPkn/2CVKiMuTQdFulRmiWRBbVsWyLSssjh8eK6bOkgRQml6RgkM4QHhnmte+8neHNE3R0RNRhtedmeerb93L2nj3EmwJ6cYlKq8drE9EsnHabiBookLqYhoQb1aXtJCgO0TyeNCbXhJj8uSy4JlLZMgjaIQoyOOE4RLQA9VqJGgWy+Mz6Fhc8nxnHwrMt7HJVhahHLBhuw42ew5gIMr2mKuZCzPc9jUbbZskOYlxzJQN/+aewZRwkWuvCEvm7v0/1e98kMjODY9lqEMTU2vi6R7GxFosmslBuW0sySj2birQ/Yx0Udo6x8U9/H376CE/fdTd6UXyqjkrsMHSLcj6H2a7Ria48fzZ1giLCNI+m7+FJwoC0Ses+IcNEN8JMpSMM/I8/xbz9dlgQeq4Pq4scefYx4kEY3r2D0pnj3PvAPZQ8l6RMbDoBQuGgIvW7botaOU+tJq1iVw0pJBMxUvGEaj1KFXJq6hLLy8sUCgUWlrJUW5riokmySalSoVGrEQsH2Dy+jh0yeRvUSHWmiHcmuTgzy7HjZ2jW2ph6EJnOaMkksiFFR1MBt9dv20U0kaZc81QFToaZZOgkICw68fDOlpl89hArB05gLhTp0h1s16fle7T9tvJ+Sntd3nNTOWblSerjqU2KpZiDum4RkAlfzVbHbvakSV29lcQ1W2DDENpQDyRj1DWZmA2oDa8815UPTdfRDEulbajFXzgna/+1Jsz+lyIQSf+zC9XDa66Bfj3xF2raUcc236nF4/+bN/ZlupS+og7rVUH2Mjxd/tJUd2Xm3H0HHrzn6vKFIzTrKzRCBoPbNzGwcQOTp05xds/TxDQNJxJWPgWvtEgqppFKh2h6LcxwDNcMUBYDd7iDba//BS5euMzZJx6nvZKlki8TdgyiGYdwJLg2Oq7p2MK2SYTIi/ch6jDU183ksZNYTY/VpsmDF1YZGBrk6pRJcWGW2XyDrbt2q9cffWEvgUYZx5cKnk8i5mBFRYDZhMIyay8PSXnSiOE1jG/oWCGbut/EcCzKkhUdSfHQo09Ra+nctPt69NUFpi41+cIPpjGdOO+5bYKERCwXc7RCFpk33MBi0+A7X/0h7tIcH3z7bvRajju/fZSP/dk7CLUXiQZsyiWLRl0eLA1m6i0O+zZPH71M8bLLtoFxPvjWWwjEwnz2vgf55d/+rRPFYj4weeGS+95f+6uNqqo18+O/mZ6a+rOvf+Fe/vADv/vp8c7UfH3l3EdrpbOZSnGS4spFSq5PzulluSoRMYuMT2zAiHQx3L+RkYEtN2mdN+352eXm+yfsr336n+51Z4/8wtBwCr0nzqnjB9meiNLVNcLRosMP7vspt26YYHbqDHraJjzcw2OnjvAH//EDBE+fpnH+NFGzJX5+ZWz2jDCp/o14kR70zBDhvnWUZZftRNkwsUNlWLp1Xy1G0/MXFR+sNTPJyT0P06VVScUiFDA4fXmGQCTOxit3sO3mq3no3u8Rml4lIm21dESlP2T6N7Dj1ndDZgsNM67gp4oTJRWg9hpyoFGrYmoejqqOuJji6pfduSz+wkiTp4/n4rZ9NEsm24J4YlaWyUS/DoUCl//lTrR9R6g9tZeOalO9VNpNgoVoCtnLSWFfeSXxz/y1qqwosbGyAt/5NsW7vok+PUlYoQKkIKBT8zUCAYt6o66qSEXdoKhD1m+T02HRXRNkfiyB3tfDb/z1f6Xr6m3gVimfPMYLjz/ByrFzVPafxym1aAkgVDx4MhXphNFqVRJ2iKA4uVp1NXDh+oIo0NYEj26qtlpb8xUPSxbegGYSDycZ2jSBPZghONCnsCVuVjIdz3F68gKXih4FO8xlvcV8VlrBZWIBG81vsq6t8SY9xjohXegS6SOtJ08Zu3VC1I0gczII8KbbYLgP0mkVoTT/7FO4R/cRa7cIRmIKoiqDlNLOlsNVE7eS4+iZtNUmK4hvh5h2TKxbrmfoI78PDz3Evu/dy2j/KNFglOmZBY4dOaoKLhIz1alBSvMJunVsIasZmnoGmGogwyOom2vC0TWYHuhg/HMfhze9EYrGGk/PrcPiAkf/6Uts27IJHJennnyYmVoJNyCVHZ9YNEzAsqjWylQKWTy/RSoaJZmKYxgaqVRaAWMXlpa5cHGaxcVlatUGQgZZzhWpSMtYeryiP9oupufS25lkx9YNdHclSXelSPdm1KbnzNkpZqYX0Jo6xVxZVYNty8cJakTiYTZs2Uoy04MRWMNnmHobv1GjWSygF2vkTk1z4IePY8xX6TaCGDWhzflKdKlcUl3itEyVvqBAwhhKeLm6SUsziMQTpDO9OLZDtt1iNWDQc80Oum66HsYH8KM2tZCktDhqGEAmZsXPKBOZCrwi8Fs5sZqw+jQVabX2i8tFL3/nz/iya++Hws1KFU1eK8gaySttruWe+prx9WAq8SFN0/5X9f9luJy+og7pVUH2Mjtdvj/t5Pce+/qZ5x7/pamDz6GVl4jETEqmR9nwGN2xlW2btpG9eJmDzz+HSQu7XSNjtHFoEY6axDs7KHliEcnjtep4sRRL4R6uv/FmypNnObLnMRKmTkcsSDBqK9q+6RsEdR1bJn8CBpWQxXyrSWp4XD2MK5OT1LwAJ5oRZrJZxlI2MRMKxSqmaXPja2/mwqljmKUlYpp4atqkOpOqZaMHNIIBYfKA1tJoe5oyDRtOAD0Soimm50ZdVRFabY2Vqstjh8+ybeMGRmhQylnc9USWczMlRofCvO31u3AK01T1OsaWCQI9o3zzaz/h0tFD/MVv3khH1OJb9zzNxrEJrt3cRWV1BSuQwfcDit7dCidYjCS496d7qRUCBFqB9pc++XfvJR0/9727v/vVHa+7/q7u4dEX//mrX75v6/Ztj73lde991wtHvnRKa/kb7v3O43QGIvzS1VuoLZ5H04tEAzXa+QsUXZ8DOY1GOMrG0S40W2e53CIZ7WNLz9bVVO/Ea7Tem07/7JJ79IEvfXLmwgsfyaQMCvll2qUVJmIR+tdtYDbQx6c/82V2JDMMZiL0jkfJGg0+9+MH+c13v41dbpHKicOqMpWIhPBcj0rFZanoM1PySG+4gu6NO2mFonQNjDM4tJn5uSwXJqeJxmIUqzkaS5fIH3+RqX1PsaG3i1gywen5ZQpNl77BXtZv3UBqsINHfnAPHfkqwWaFSCpIIBol4HSz9cZ3EthyG0R7Xnpory1o7bbLyvIip44exC3nycQd0tEgkZCt8k91mWALRiAYwvd8fEMEShBMB6yAqrTpzSp6ucS+T3+e+r6jggQgVKoprli7USMipFdp5zQN9LFxBt73LsLXXQnhCJyfYvpT/wPv+FESjQoO4m0TDtpaqoTEhjXrVbUwrUoGuR1gxauz5HosKZFmUY+GmDfhV//qz9m0ewdLF05y/ugRSqs5hsJpVg+f5+LBk6ovKD+r0qwoQG1Mcj7Fi+N7hC1HiVPxAmky7ej7JMIxMpkMbXxyy4u4xTwhXae/o5ehXTthbGit1SRtqUYJvIK6XNpVk72nL/Ls2ZPMZpcp5wrUXmoRjxrwNquDoZZHq13EMj0M11dVL7clgdtx6i+1eBshm7YYuVtNvEqBDt0jmU5BPMHS2bP4TaH2gzCcJYvcDATxmxodZoRG06MRNFmJh1j3H+6Azeu5fOf31MS0HQ6Tr5Q4ceoMxyZPEsUkaZrEXZcUGh3SnlS/iaumdwWRJzVDkQmq6mPa5AcH6Proh0DiX+34mp/JFmsGLH/yn6kfP8rA9gnOTh7hRCPHbKNIPB5d843h02qKQ69NKGiT7ogr35gISzH/C5vs8twCK7kyS8s5NS2sTP7liopxarRbFItFVZWSClkqaDPU38XE+BDJzgRG2KbWcLl4eYHVxTy2H6CQK9JoVonFQ3TEJSw9zvqNGxVqQp5vmmWoBAlJU2guryqmWPX0HM/f8wjWikcCCxtdJJc6zp+JIUO8fL68M5IwFyCSSGLGYgTFz9bTTSieUB6vZbmK1vXTf8NrYF0fMk7sJWK0gxaN1tp1Z/sS7K6mSJRfTvDEsjEREaxEmiQ0vARU/tm/1wTa/9/CVLBc+fTWeux+u43vCrjYR7cDgjz+qGVZn3mZLaWvyMN5VZC9jE6b7z9hZg/WPn1iz8P/efHEMYxmBU1wFqvz6EENz/BUabtvfJy+zVsIhWymT+ynPjtFH4YyhIqBVQ/bGNEQTW3NhzA5O087liCYybDjut3UcyvkDx+iJxIkIKJIh2qxoNpK8YSjTPNGJMxSw2XGhaGJTYQ0m5lzl5VnYXJllUOlAtGOJJuFeF2vKwr4tdvGmT+9H6tZYaC7m2wxR7AjTsv0MQPCmwpiuo4CN8kEoAgWgRrKP7WVonowSEUhbxocK1RYnJvntvF1uGWNrDbCF77xIF19Y6wf7ebG7R1ki9N4XRmC6XXs37vMo/f/gN/6pe2k42Hs+EY+9bef48O/8W5ioYBq14WTXc+3jMBDsYGxvdWIs/q5r3x936VLi2SXcnzxH/5ha6r7quOPPfS173qBUPbW1//ybx+beuHPPvOZj/3N7//eb/7bqYPPvU88KicmF3jhsYf56C+9nqjXUEy0VnaBPlaYWVriLJ3Mt4Wj6TK4fohW0MGtGQyb/XR3bqh2br3+2kDX1qNy2R3Z99D7H3zmW18d609SPHEGs1JUwxV9GzeRjXXzlf/5TT709ncTdYtEQkVmawU+//Re3vqmW7jWLNK+cBbbtdVuWsR0td5gcbWKFuti7NobqdpRTs0usGnn9WxcfwXZxQp3f/te3nr7W9CsFjOn93Lq8e8pD1kimqLm68wUKmT6e4mFTbZvlyBrjecee4xozUWvVwknLexAmFY9RM/EbnqvfQuB7uG12KCAvYYjaNWYOnOMe7/xryrHcrw3TU8qhK0muILY4ZjyDBrhOHogjCkAYStJMNVHcmRUhc/75QKBcoU9d32bYLlCDJ1w08NbzVNdWsVv1lidW0RvacoTNueWWLdhjNHeDN70PI2Dp0iUK4SaDTVB29Bk4UEFma899GRxspDaVtu2WfJrzLQaSGxC0Q5SCJmcrpZIX7Gdm992Gx0BCT4vk4x10JvuZvXiDIcekyzQC3jlGo16hQZNRE7aMimpXPVtYlYQW+pnnqZaPrLoiu9OKli1Ro5eWyfmQY8RoyvZRSSZVO8l6QzELOhQIDJIjIARYurCJC8cOsDZqUkK7Tor+AwAbzOTDAnuQ69hi1+zVldVI10L4HT1qQVVMBMiiMRn5baFKWfRbup4kvdpGLjtJnYwqJIB1MIrLk8Rr65L2kjRlKpKR4LwWB/6dTsQcOnUk0cY7hvixemTzNVyrEh7TqpjHiQNjYzuEGq16HWiOC0X060QVrVJaemu8YtbruSB2qyaDvrOq8j86n+Am2+BjhhEbCjl4Zm97Pmv/5VNiah6Xw47Veb1FpbtrAkyXVNVWscR84W7VsUxdJWzK0JsfilLvtpAt6PIKIq0FVPxMIZbplTMsZTNsbC4qERsVzJO3DYY6uliZKQPO2SSr1WYnltkNVvG0kKEjAhus4Vuu8TiQTqiITrSScYmRpX9omkJMkgmI030lge5PK1LK/gXshz88bPULhZUFVVkl3hpRZitbTE0DCwMqRwaJol0J70jI4R7OvFDQSWIxf7nRUKEhvoITKzDGh9TCrrhtwmkhQ9oqgB54ZapEQ257gXhIVgXzVBVPd3XVeVMZJWINcU0E4H2kjCU+1g+ZOjEkxazjHbK+Xqp2qat5T2oiU91L/n+s4ZhvEnTtNLLaEl9xR3Kq4LsZXTKFk8/9asnH733Gxf3PUNUjPtOUHk5irWSakNEowHVTlgol2l3dLJp1zYmRtJ42UWmn99Ha2lFmWYbrTpOJkUoFseXXXOrgW96rLTqtFIprnvdDSTbHpeOHSFpmyQdW2XuuX4T3dQoV0uUJCZE+GLVFu1ghETnADs3bWPywBHKvs852+TQ+Un640m2DQ+g5ecItStcv3Mzs+dPotWbRMIBKl4Dz9LUYh0ORgkSVYLMa1UQe3NTgpqlelBs0Ko3CKWTFC2DaizJ0y+8yObBfoZ6hqjVI+w7Os/e4zm6ejJs2xylM6Oh2Rqh1BCLxQ4+8/d/x0d/8w2KhaUntlGq6Ozd88TqRz7+sau07tum/s9T/d0HP+vfddddbJgQv9muH/3Ku/7zW5574Xv3PHdg/84//tDfr8vW5gYffPhfDx8/+FTSbDfZsHkzoa4B/vFvPs6f/vJN9EbDHDu1hLuyyhWJtYdWpXsTjx8+SqM+LczbswAAIABJREFUx8SuCbq2jFNYKZKpSUu4g64dN90/cvWvvFWO5fyZp972L9//7A82DGZYfu4gpojctMX2176WIysVvnnXPbzr5jcykjQZiNc5MX+Jz794mltuvYnXOiWCc5dprjZol5pEww7VZpulisfA+q2MbrmCJ/YflPIZm7ZdQ2diA8/uOcT42Ga2bN1MbvkyJw88xoGHv0XE9vAMh4XVPOPrJ7BCwi+qcMON1yGstMnDx0jrNo7mEwjq1Gttctk2wY4hOjZeTd/mK4ime4mmMvhWQHlqli6c5utf+BSFiyfZOtpDTyJEtV6j5MqYfYiGlUATnlkwxMTmKxga2U4o3YeW7KAm9NiqtP4sbLepTM7qIxiGfHVtp55KQT4vWHIol6CwDPOX8VeXOP3M89QnZ9AXV4nUWgS8Fr6Yq3WfYMNT/iIJja5JxAQR6qbJChVW8Jh2XVYsk9WwwYlymWIqyBvvuJ3rtqwjaMhGwlQ8N0GBTB+bZM9dP6JwZo5NyU7arQYnSot0D/YxMjbK/hf3Ki+dIxgFxHBvUkOif9bAsh1AF5AxoMMLYwtgVrJCJYsykaRle8w15liVhb1rHZ39Iwx09qiW/5Fjh3hs33Occ5ukgFtwWIdJyNGJhiwF+xUdJx5TZ3RcgWqLuSxaq6p8bwLVlV9fxImmmSr+RxALAq2VtpnmCSjFVIiOSChNXczrTpyEUPuHu5Tias4tMn9ynjP5GS4paI5GXhDBOnRoEGtDCovezm7W79yFV6+TP3UWPZvDbpeI2ga1VlPNb2i+QRWbghmjOTRK/zvegvOeO6ArvpZ0f26KyU/8d5zFFXqv2MiByiXO1HIytUAwElUi2LBMNNnQyfBSdpW66yo4qwxTdPYNMTg6wfD4ZuIdnYTjKdqNMs3iInMzFxVQVe5fw3fJz81RWZhhpDdDJBbC1zyKtQoXp+dpejqpWCd+UzJMNQaHMlimmMnqBG1L2Tm0UABfbCQBW/lI64UyRrZC4dQM+nSFU3uOULqUJ2qHBDamWre2xE6Jj1BVUpWfXrUxe4eH6Rzsp2ZoLLRqGD1pIqP9xMaGiK9fB12duAKGDQQwAhKXJuJfnABrUV2iysRVLIJMKmYinlTV1hOgs/yvrwTbWnvSW4uO+vlPUcuyYxfasnxdgdBe8puJqVK8kerrSpTlXNd7XSAQeBWV8X+pK14VZP+Xb9z/i5cdf/DLz+29/9+u9bOzJGybdCJFyw+RzRfVjjYatrFNX+3+JBqkpGt07djA5m0TrJ46wtT+5wi2ygSFTK47JFNp5ZnqiATw63n1oFj2DJrxNNtufSOV7ArVQ8+TNtuYMQdP93FlZ6lpLAudWkbDvRaGE2e5rhHvHWHrldeyf/8+2o08y60WhyoQT8XYmfLQC8sEQnGu2ryF2QN7iRjCPquon5NOxlQlTHZ/lmFjicnU8ygK/FDM/bXqGsMqFMW1QgTiaabyBR45eZjX33AjI3ac2qrBX3/6Aa666TaW2tNs3pphJOFhh+PkAxv4+F9+gk988A4igTALbiejm6/jk//tM5Xf+9hH0yMjNyka/s9/PPT0v/r3fOdOWtUWsUA3//TFz40cOvXcE5/94hd77vzcY8FlfznaWD350T/5/d/5L1vWjbFhyzac3n4+8Rcf4XfefD0DHUn2HDhNczXLO7YM0ZXsYLYe4LFnJQlllq6xNBvfKKb4E3QWXTozo8Q233RkbPtNb3WS1196es9Xv/XwMw+8Z7ynqxZZKDtGtUD3eJBkXy8vHpnj+z98lB1bNnP1lj7WhXJcLmb526fOcPV1V/MLfW2SK9MwX8Itt9TCVLUiLBFi447dWK7Bi/ufJzmWIBztYWHS5vixed77/g8ysq6f2akjTB5+lqkDz1DIrpBtevSkk2zqcmhoDeaiOre943bOPPc8CydPEm+1yIRiamQwl6/gmhY138QKd5Dom6B/4zX0btiJFetae9DX8lw4/BSnn/8xWmWZaECj0oKKlaRv++sIDWxlbMtVhCIhxYByhcku5mbxGbueioiRaVtfPI26oao2pUJRZQ7KrFlHVyf5hUUSiQ4lUOrlPEGhznqCMrBVfBAnzzF1/4+ZevJpwrks3WgEiwUCbeF7iYHapuJLFSZKtpEn6zeYcxvkbZuLmsvJRovLQXjbr76JG7ZuxDE99ICucA4BK4Dh2Zw/cJaD3/gRb9R6qGSznIp5xHaMK97Yi/sOsZItKMHUjc3Gnn5WVmdVGLq077YGTJINlyQGNpKkYdK2pMIjHKo2hiV4D5dFx6T3jtuJ/tpvwOe+weHHH8dJhjm1MM3lZpPVRotrCbA+EkOvFOiUoRmBoq7klHcqlunFLZZpVKtYMvXZEMCyTOjJBJ+BYTmUW3llspequmTTWr5kBQRxTQcrlCDoRIlLa9OtU8nOky/O4yRjzNfavFCYZ1mq3Jr4QSXEXCPd9pXY7NYjhAaH2fy3H4dkguYDj3Lx4Z8QuTxFyqsqaK7SCb4IQENVAf1kB61MF9lMgnXvegu8ZjdkK5z4+F8RabUZuvE6zp8/xPnyimJtNQydRttT5PxitU6uUsPVDNVaz/QNMrZ5E6MbN5LISARTXBndVQsPj1Y1T0XyLkstOuIx9GaFi8cPcvDhB+jPJIil4lRqNc6fn1ScPbnP5FqVvF2xYEyMZghoDeXlk4rUyNhG5UUt+FUaWptgKIwlAmm5zMLRSyzsm6VwfhUvJ+kVGmYoSDQUVjFc8o7bbptWpUK9JHxAF1t4cJKaEQ4QHRumZ/cOOnZuxhkfwOxJ0bQ0PJVFKoLUVoZ9+RDwsLQllWdMPHtC7hcl5a5R/9c8ZW0FIpbKqMRnafKeqHY7qADYqqS8yCSLVGmlz2yufUr1V/gsjnAJ1xInZNBAvrft65Jne2vQ0h79f7FG/nv/ma8KspfJGfaXTkT2P3JvSVUs3CJJmbQKSU6ko7ATEg0jxlEh7gtLp1xvUdYNaokI6b40uzYMqqrE8nkBx7YxDaFE64q8bboNomYbOxygpAdYlJnK/nVs37kD5qZYOneUWNRA94XcbqrFbyWXpVmrY2sewXCSgmtSMcPoXb1cfc2VHN7zEG4gxJPLNRU70xNo0J2w1eslw+7azZs589wzUMmrh5xOiy7ZzbXl4WARCadUVabUDlGpFogaBbxWDVePk+oaUCDEasjh+0cP0Znp4Lp0mlSgl09+8Ska4S6aEZf169Os72ySSHfQ6NzK3/3NP/JH73on2zftYP9UjrIn4Mckjz30zJH/9vef2/F/nuqn9v9g5fyp/R33fOf7tOsOd33nO3efmnvx3Z//l3/hrn9+Rt0bR87+4N/uvvNffn24d4irrr6OpXKJv/nYn/LW3Vu4YutmXjw9RXlpkV/cNKQ4Tkenc0xOnqMr1CLWG6HrpiuYnr2Afe4cQStCPrmOa978K3/XJNX49vfv+0srYvBH/+m3B52s2bHv0YcOGZE8rtFmdrHJ9+/9Mdt2bmPXRIZw6QxFzeMzT55m+zW7uH1YI1NZILBcpJFvkG9aFIwondtfQzTVy+rZS0wvXMAZtplbzHPmqRW2b7mJeN8Q27dvJHfpKMdffJLs4hzZbFZoBYxkEmyMarQduNSdYvfNN3L+ycepTJ3HaTQIeyZ626FYrOPK2hR0FOB3tewR7B6jc3Q7Q5uvJJpME44EuHz6IGcO7mF5dhK3WVXeuA2730Dvpt2cXXbJDKwjHHY4f/4s6a7MSy2RtesvGksoPIEsHoI1UGuLrqupOskXXFxeUtmEIu5rkjlYbygwqBDWTU94TqzlOko6wcVLFL7/QxYO7Cd/7DjBSokOy8Cte1hWpzK0LxeXWKrLRKPLAh5LgQDHaxVOAjf+wi7eedtNxBwDK2hQqpWVZyod7SBQ9Fl+5ADRx04phlVp9yjlwRSPP7+XC+cvE/JhU6SLsUCULsdmaekiIRp0tNusizgEyzXCYizwLGSATfxdUhsRVIgkYAgAejlgUN0+wfiHfx++cjfn9h4iV1ulGQky62tky2uB5+uCUbo8j4RMRRom1XoV0wgoU3uz2lQVaClqNJuCxnBVK7Wt2ap6Umrn1TReS28rceN5NqFohkiih3CyW4nW8uwMhaXLKgrL9OrktRbn8ThQrVKUOUrNoOU3SeDRiU+fEqJBzOFRBv7kd+h+97vh3CzF//FPFH78ABm1Waupap3yOakmmIFmBmkFQ+RCDrnuBNt++Vege5DLd95JsV5myy+9HX/5Mg/tf5oFw2O11aBYq9Jo+TR8AyscZXj9JsY3b2NofJzOvl5i6fTadK2078RTKMJDWToEHiwpTj5RJ4jZqjJzbB9777ubjqhAaCOs5nKcPzmJLiBbSXxo61h2GCdok3A8EhFDXRvhoENf/wRWNAIRgXHr1JoN4naI1kqJS/svMPnUJbzVFma9jW1K5mRYxTVFJWweHbdYIjs3T71YUOew0m5hJRKER/rpuXIbvddeQXB8kEYqqoaadLF9GLoSXLKhlcrv2jyz+MPWEipU5U+ill6a3FT5YrL5qZWV31CZBV0XanXIlvBzBclgUlBmwQSJL1R+nhG0le9Xqn5mLALye3Z1SgkVorG1e028j0rEab+l2dpXXibL6yvmMF4VZC+TU1WcebHj8CMPrJz66b1krDZhgXcL9DWSUE4Dza2pXZhp+QoAWA466mZuFMrKyJroSbJt104WLi9wau9++oK68vz4LZd2q0mmM0VABJlXx44kKBTa2J29jN3wGgrZWeZf+DEjcZt6ua4WRClrSzSJ7AbFGByUMW8BEEbCuOEQV77h9ex7fi/NssvhC5ewxybQrCabUx5eJU+yY5S0FaR89CBWfRndaKIHhRwuZv61KlihGeW5g3lec80uwtUDhLQ6VmgIKyj+Il35yY6u5FiYm2ZT0iKZGOTZKZP/ee8edl/3Ghq1JW67cQzdMbAHNvPgA8/QayT5D+//XS6cP8cLx05y5Wtfz99/+vP81Z998saBkY1P/vzpnps7+9njp5/+z88++zRPPnaA3/nwfyLR6/HoE3t4zy995PadE9f8+Oz0g5+6/75v/XGlUOedb337T1fmp99w55f/me5QgF/8xV/kzPwCl08f46bhDFHL4JkTU7jVGluSDn7UQrtuJxenz9F16YI0a5nzDbKBNFrPlcxXdELJSP5PP/B5xTXz8wsj+56995gd9MO5fJ7Pf+nzvO6Ga7npmk205o6xUq3wT4+9wLZdW7iux2dQK2KtLmO2bc5OV7DSE4xd92bOTM5hVuosVZew1seoVioc/O4T7Fp/HfH+9Yz0dnPphZ9w/tQRipqtWuIdYRhLR+m1dNxIlNWhYTbu2sqZh3+AXVhRQxpuRaCYEZpSwZLwZzEkeyEMI0LVt9GjaVL94zipHjzboSIpELU6kUScK668ikTvAMVChZBgE8oNUplupmdmmF9cULtuMfyLeJAFZHZugZGRESXIBFOg8gXF5+Q2lQdLxJmAS1dzWfr7BllZyarv7e/tx2u5TE9Pk4hHVOa60WoSqNcwBRp78Aj7/+0uVg8eJ1Fx6THjmC2X5ew8JZos6y6XWlXCPYOcb5Q53swRH+3m19/zTjU1HAwY1LwGgWSCWNtitGpz4Z4nyP/0ICvVEnObMqwmHPYfPk6rCtux2BrqZEgCpttN6o08cVtoUi2CWgu97RGUwoMAWdtrrSUJxFHcNOMlKkE0Qc4O0tm/julTk7iNJk0ZdrF0xQTLtZsstWrKS7bDiRKrNXBUmUMyPSEUjWHImtuUpqSvjNyCI5FBHscPKnFS8ktrYsx3adsGgXQXvVt34pfaVMtNcuLBymeJRAN0d8bIzVwkb/g8VVhlsg0t3RJyGa7XImb6dLgwIK1LUdLpfnZ/6mPEb38z5GrwtTu5+I+fI1kTzI6UxzwVcSU4FhFk4p2qC+hUMxSGJZnpJZbIcDm7RL0/wcR73wnL8/zgpw+zLzvHsueqCchMbz/j6zczNDHO0Lpx0n19GI6DE41iBuw1MaYE2VobTyKr2o0qQTtMqylJWgKMK3Nh39Psvf9u+lJRuocHmJ2f59zJ8wobUW+3KdRcPN9UbdKQ2WRoIM1gd4pkLI5pxqi7shmLY4UlpqxJLBihvpBn6sAkRx45hVUzCbg68WgYKxggFHLUQEirXKa+vEp5JUurXlEjD340TNeWCXp37yC9cwuRsSG8ZJSGZeGKeJeUAZlYlWESRfIXxpixJsqk1WhK5bmlhgRk4tJvNdWnKiS7TdX297M5/NUiLGapnp+ldGGa1uIqWrmmvI6CD5FpGl1iKxxbYWuksqeHQ0S7ugkM9GBvGoORwTUrgbROTUsu4I9olvXpl8kS+4o4jFcF2cvkNBXn9qfPPvXY8vk9PyKl1fFrRfUANMNhevu6lderVFihWMyqSok5OED/xATdiTiHDx5QsSuJjgx9g+P4tRqHf/oIEbdJ1NBxm3XCsagy4VdbVWWCDbo2Sw2PlUwvr7nlevyZE1w88Axx3cMtl7ANm0pNMvgCxKJJ3GqVYMShZmu043HyVojNW3cwe/Q0ubrPjy5cZnzHesLVS1y1bSMXLhXYMbYBe/4SzcUpAmZFUeOlCmDFYjSNIAul/4+9N42ysy7Tfn/Pfp797HneNc9TUkllJAkECAkEEBnEecCBbltfbVttfc/r1PqqrW1rT9rt1A7YICoIEgEFZApzEpKQkDlVqbkqNVfteZ7Puv/Fe1afddY6X+UDxXIlMbBr157+93Pd1/W77Pzy9+e4/pqrWV8XxWvkyOfshOsb0GxVitUyGYuV/c8/w9Z17ZiuEAXXWr71b3fjD3YQ8LvYurUJf5MPe1MnqQT8/md/4Kv/6yskUxGmVhYJ9q1jeinKoedfnv/ev9zb/N+f7nQ6tmXfH356YuOW9S98/e/+aY/L4+C2D9+k8AvZmOfZ9779L66dj72459f3/uz5M4PDfOS2941aIou9R599mpELo/xfX/g8E/NznDl8gMsaAzTX1/HYkWNYyxXW2XXKEq7YfQXzKws4zp3CWytT9vs4NrkI4fWEercwFU3zT1/67f/zPpw8f+iVjo6m7dncCp/89EfZtHEdH7v9fZjpRY6fP8P3H3yEXXt24s3NsKnZT3VhFqOik8hZaVuzFYuniedfPESrz8fF1CLeHb30dHVy9r7HyS6kaR+4DKdu4fzT+9C1CmNpIX3rtHtLtPlM/JqdrM1Nsm+A7nVrWT74BOmJQczqKoPI1J3qMBO4p6wpHJqXQslKJFMki4OC6aNk99O7dSc3vP09aOEmYssRbC430zOzdHR0UMqvRudlwIonEyrtJgPZ8PCwotbv2LGD5ZWo+ntRvKTKaWxyQv2+UMgpAKhQ1QNSnJzPY7M5CAXrSKfTFHMl7C4n5UqFselJggI6druILM6xqbeP8sRFDPGdrcQ5f8fdzB84SmZ8kqDNIJEThaxEWYqvvT68/b2MW/KMJRZ42ztvIhT2qUob02FicTjJTczhOz3J4ksn0bNlYqbG+aDGyZVZMivQaYG97iZa01UCpSIuKgipwaG2SkXK1TxFga8K76sEFvFXK+zEa/B0GcikJqcqZmsnCbW+9ZCu5lcrnqixgIUVo8J4OY8fuNQ0aSpbcFbL2AxddRmK8mWKQlKW95T0SOoYFqtQaLBWTbW+qlgqqiQ8W8pRkoPe76P7ku2U0kXGRqcIuAOYwrRyy+qrxNL4OKOJFQ4WCyqZKoXeUrQuXlWXIG9KNTWQtVSdZKRx4jtfxSXw3uExLnzj21iPvYo/n6EqQ1htlVOnLE2qwkdXA1atplMtyZBmYpgeIi4D/fJ1tAjgdnSEfc89zblqHkdbG02tLbS0ttHe3UNDSyt2l1ultmXYlGFMYKg1Q+q9DMX7WgWdCrS4imk4ZM22CjdOxznx/BOcfuoPDPS0464LMrewyOjgGAWBpIp+WZMAhHixSphGgf7eFnraG2kM15FOVogmk/gafSqtrl7DkiKO55g8McHZ50dxFG3YLSZhrxfTKspViXwySWJ5hUI8pWwmVtlseF20b91I3eZ+QpcMYGtrpOxzU5SEsSGeMZOKLp21BqamI+lMCRGI50t+dllXys8pK3BRW1VJeaGIJV+gksxCJEZhYobo4DAL50bJC85jKY4jXSBQ0/HohsJcyO0YDhu6y4HmMJU3ToYz6b21Opxk7Sb5piBmbxv+vj7Mro7VyiyvU1IBH9FMx52vk2P2dX833hjIXidPUW1qKnDh1SeiI88/gqMQJRdfJBJborG7C7+kBitFKpkUmipyRilkpXo/tfYwLW31rBx9FWupiL2uDn+4HkvRyuTJ0zA/QdBuRbM7Fd1arsCF1xP0OkmXKwzOJ7E1N3Hzbe9lduwMmRMv4kjFsZTkikuKqle72OTQtjul8iRFWfwpuoNAcye9Xf2cPHueJfFZLM7TObCWVCJGf2s7sdlZtm/awNyFU7SZecxKllgqRq5QwuPxkdF8nJ43OHjsLJ+4/e1U8lGMapqA36PWAcLxKVaqHL1wjvlKkc2XXIa7aOeXd/2BI0NR9lx/I4nkRS6/eqeqJgkH2/j2V77LTbuvpcnlJNTSgtnVhz3cUPuHv/+y9qUv/O/PdjR3/8brXReRpz2zvNx896M/Gbrt/e/80Gc++fmHz54+xSc/82H27LmWh+9/tvi5//UPtlptxPaPP/lG/vz4IDfs3ME63SA+Pctd9z3E57/ydyoAMXLyVTYHg7S3tfCbpx7HrldpKReoCQ/ossuUMTrz6ilCDqfifC0l03Q3tbJ19/X85LEXeOdHP/vpHb03/ejiyoVLg6bnG06P4835zByf/tuP09rSyde/+XV1Sg8fP8q3fvpDPvqxD3Pq5ed46zW7MdI5FsbHlLok3XwT48NcOPsqTR4HZZed6ppeNm3YyuzjR0jPJ1gualiNCsmxV3A67ZyZi9PQGKDDnSFkShG3k4Q9QGngUnr71xCKTHLoj/erIV3SqpaqRSlQcmXvcnqxGz6WEiWiRZOVkp3GdTvYtOt6gh1rKRumqgcKhENMTIwzMTGh/GLXXvcmVYAsA5TP62Rycpzm5mbF5WpsbGZsbAyvL0A8Hufs2bNcc8016mBbXFxUw5AMYoIoEJ5ayBvE5rDjcnlYWFqiuaVdrWBNw4bdNEknM2TEN2YKE0rD7/WQz2WUz9Iug8/ZM7x4x51MP/kS3mpNqQkXiwk008+2t7wJ70AvTx87QPdAD739Xdh1XSWSx4fGSZ48T8vYAs58mVlLma4b99B8y9UcPXeKkeeOUjs1xpttDTQlS7hqFaxCVhcTdaWsBq+qoVEwV9NtMtDp5bKy5wgmSgQuUXMKMpTJFFAVndxBzXRRdliZT66QNyzEawbzlJiw5CgWYS3QJ6qS9GoqT5ig9sEpENqaFFQLCs5OTbOq1WTpNZO3qQaiVV+RQFtTlSqhlmZswjPEgr+uken5WTr6ekgn4owNX2A4tsLRalEhw6TOSnmVTA27VsVTggYNWgU6Yti49QufhauvhqPHOPnDH+Ncmsdfq6i6ylXAQ1UN+qt769XHQBLieknHbXgVGmVZfFS3XIHjbTeSPnOGsVSSRGsTnu5uhRKR4JAMX/J6EIyGUo7EX2UVrISkCmWbZigVTxKvio6v1n12tQUQcz2ZBMeeeYxTTz3C+p42PPUh5heWGB0aI53JUdWF/einVNZIZ+Jo1Sy9XY30tDWq1gAZyFLZDK6wi4qlitPhVvgTW1Hj3IEznD84ha3qUIZ+aXjw20yiC3PEFhaUx69ULiguf6i9hZZN/XReuhVbRwPWlgYqPg81h00Z+C26bZWd5lgdqJ01cVZqqlJJ7qM8gMonli2o1724Myu53GqpeTJPZWiSxPFBIgdOU5hZJi/QZU3DLq+TYkl52QTfIv23VdXgIA+WQc1uRaoJDLd4C+1q7Wo4nUrJy9tNtUGxtjcR3DIAA73QXi/cwb2aI/Dc6+SofV3fjTcGstfJ0yNk/uGXnpsbfu5hl5leoJxaIptLUd/Zji8YwKZrlDJJCskE6XyBkuGgGHIRqbOSJc9bLtnJ7MgoiVRcVYE0N/fiszmZOH6EYiyK3TDUFbOoY8VSGsMoEUulSOUhVrFi9q7lne98G/ELxzjw0EN0e/0YCiluw2JacYdcmE6daj5JzbAQ0wyyug27t57+zZs5efoEYwvL0NiCw+PFUczQFAoRTaS5fNN6xl98nBanhXIuwcLMFKlklaauDirBHu5//ACh5j5uvH4PIesKycikMrq6nS61XIjrVn7+3EF27NzFBq+foy+d4RcPH6ehZwPBejdrB7rxhF00NXdy7y8fhniBN23ZpAbTxu1XjePzNk9MDtkfeGBf/jvfuWNjva93VK0Ic7GOnz7w4zPvue3tP/vVHb/83D1338MNN13Pxz/6CX71i/v431//D/X++Pdf/U0tpaUpLl7kxsZWxQ/65g/v5D2330ZDvZ/ZwfN0ORx0trfxmz89SmdHE8FMjEi5gHvPXpZzJZheotHpZjmSYGnuIt3NDXhaOrn/8Ai73va+eM+6/qFsptx32fors07T1pbPL/Hlr3xRVZx8719/oHwZ09NjfOmbX+Rb3/k6f/j977n9PbcRcnhZGLlAJr6AUc0wfOIAQycP0RryEuxsJxpuYMPANpZfPI2nYuP02Ai6pYy1EOHC4DBVw05bWx2NjjROvYRpdamBTN+6i9buLrrJ8+IDv4ZcAp+ASF+jdZcwyJetGLYgRVFtLB52XP8OWjbvouYMsf+lQzS0tZNJJdRhIOsh+WCX2L3T5aWuqU2pZJVChnQqoQasDRs2EI3GVxWwQglJwO7atUsNatu3b1dK2UpsRb1jxUcmA1u5XKW5qVWpZ1KaXhDEQmMLbhl+BfoZS3BxfJK1fX00dbVTLBc5dOo4Het70Qs52n1uGJvkwL//lCMP/0nhIgzdSl6z0LE1cuJeAAAgAElEQVRxgJ6dl3B+dgJ7wEHvul4K+SwnDr3MuUPHqU+U2OtwKe7VaVeZXX9zO54tAxQzOZwTy4z/9lGCpydpLdVUGIey4CTECLDqlkobVqptjRheH3o2T25hETOTwa3abCoKop4XocNqUM0J3qNMASvhxhYW0nGWxDdlsTFbKTDrqLCYKSuVrN80aKnoBGryfavoRUk+Sg2PeLMNrKadUs2i6rYyopoIiqNSw2na1ONT1mpkBHYrnYd2O4lcjqwqGi/SUNdCa1c35yfGOLh8URDNylQv5fQCEjF0DVNbLT8PqxSpDafVQc8lm5RKkxodx5pPU03HCNlt6PnVx6OmC7KjopKfohCKv1zWeH7BVGSl7UCjXF+P/6arqLTWMTQ2wcCNbybT00Xa41QrbF23YIoPzLCsqoCGodZtCvdQqym1TIIT6r1fW1UKRUGSKqJqRVfKlFFIcfKFpzn22IM0+J00d3eriqX56XmlkMlgYne6yWQLJJIxXPYq/b1trOlqoS4YJrKcJVsq4K3zqIuHWlUn7PLitTg5+tQRzhwcx637cUoauViiLGnQaEyVlJfFJKLrOOoDdFwyoJoJ3J0tqs5O83tUCbtaBRpW5RUTZJBcZMvPbsrA/lrjkfDBpCVDUcdk1hW2pKwnM1mKE9MkTw+TPDlEbWQe53yGaiSlHgdZwcpwLO9TQ9AYaAS9Pgq5PAUJeAlQ5DWeGTabGn6dLnmWJIRpQ5PuUr+Xcp2fSms9xQYfdds2wpruOI11mzRn6OLr5Lh93d6NNway18lTI+T2kT+9dGromX39rswcZiGJVi0SaGxV+3upHSqUi1SLOWplqdYwpMkEPWQQtVaYrOhcvvMq4qfPUYpHKWll/A3N+Bp6GTkzhD4/TZ1pwWHUqIkfTa9Q1iosrySwOHzU7AHc7d10X3Epo+dOET10QFG2FYnabiUY8iq6tpC1ZW0qlGxJeWYNF57GFnrWr+Xgq6c4PT1L74YB7IaG0+lGN7wUVqJcO9DLyKFnCFQSlJLLJDNJKhYrRZuPoquNX/zxNJ/61KfotM9RTUxSLaTxet0YpkHM8HBoucrFpQi3CDW95OBz37yfaN7Gjqu2ULVmWLO+kebWNi4MLfPcQ0/y2Xe8C5vppmnbrgctoZCRyMau/O5/fD/0mb/93Je3DtzwHXnac7mFru/f9a/j111/VUbLVc9/4bNf2CGF49/7t+/z7FP7Cx+8+YbQgqvifOBPv17q3djNfT/9Ae/qWUuD3cOP79nHruuuYWBDL+NnX6HVUmN9Tx/3Pvo4e3fvwl9OMBKPsNS3jqzDS20hSX5sGvviCj6njUuu2ctS2c79+8/ykf/1xU/7Wz3VPzz86I/f+ub30RhqwKrl+eTffoJyRee73/shVtPLzPw0X/77z/L33/oSz77wHNfuvob+hl6iC/PMTQ6xpjVEbHqER353N9VqFovXibl2DZfvvJrFg4NKtZibHVXrIVmHH3z+OANdARqCbtxuC3Lxq2s1UqYT244rMD1+eh0mRx99GFs+RUB5nSrkizUiBSspzUPJUc+6bbvpk2Snt4n9h0/St2kbK/G4YkMZehmv086FobPURHWpq8dqdysyfzaTV2vTluZGdTXvlVV2sczIyAhul5fOzk610hQlTRQQ8Y7JmkhM/kvC1DKsRAUBU6ngstro6uhkeGgIr9uD1+9TninxYUo4RYzLQm2fmJtRnDVH2I/XbaeUSJBZWqDZH+DA/ft46Kd3YqaKVOIZdbty0eBrrlPtFVJfNjg8xOjpEXwF2Oiys8NwsJiOUdq7iSv+x/uJatBgsRM4P8uRH91JX6JAqFSiohVVp6JRFvFCasM0lmSYu+E6vJs3Iydn9KVDFF8+gT+dVoiOUrWgCslFERceWKFQxq7b1DoqXs4Tr1XIaCYRDeYsJRZeS6k2AV1WBw2lGvXqsC5gE+tCtaJ8VBbTQb5aVV6tYqGkitClf1JWxzIYJ9NJMpU8krETRV0UkIV0Bh926sLN2BsbePTcCeZrBaTvQAJ4Nikjf03hko2sID1CaASw0GwGyBczhB1uzFwWqxzteoWaGNZf+/wVNXB1Ylz9n4iEyh5eE9XGgc30Ymlvhg09jEbmWc7lufxzn4WeDhKe1aFEWgBkGJPUtihNgmlwuR3otlWjuSiTqjHhNeipKGiiMin1TLOpgcySS3Di+ac4/sTDBFxWHH4/kzNzJCMpdaGgaoywkMnkFc+tozXAurWd9He3q7+fnYkqbIvdZ8Mb8JJN5vGYdgKak8HDg5w9NIbHCKiARTWVY3l0THWgyrBTtVtVj3D9hl6aNvfjX9OOFvRhBjzYRIXSJIErKqcFTVKVdhNNGCOKDSaoEkmF1NDUg7mKsDAMnZJ05KYyVKdmWXj2CBdfOIw2u0SoasVjsVOQvyutrnDVbVDFKq8bw1AKmFgMKlXRSXUMpbyt5uUllZ+p5anpNayGTa3xK047Fa8Hrd4PdX4szfX4BvowLtk0SFvbXq2+fuF1cuS+Lu/GGwPZ6+hpmdj/X48PPXP/m925BbyVlISIV2PWpo2q066k6FIhj6VcxVNzoMsVpRGj4HcxohlEUgWu3biFcjLJ6NQIKeFJtqylq62LlcFTlOZn8EuVjSYcpgpWm0E8mVYsJ9PiIWW6WAiGuPzqq8iPnWXlwhm0TBpLpUDIH0ArVRQnp2ops5SJUrBaqDh8ZDULhsdF18AGjg+Ncmp4lB27d6kPfq1sJ+DykI8s0e4Ay+w5XKWUKvBNplPE0xmMcC+nFt1MzCzwobdcCqmLeG3CVC9hdTgoOUOsWJv43WOPc9UVA4T8HfzXnUdIF5xkalmqtgxX7N5IfVsjNT3Mf3zzu3z1Qx9jTVc/WXfdb8M9PffNJRf/Ilcq9N358181/PxHD0oin2R09Mq7HrrjQGNTgLdfd8u9H3jP7e+fmY/ywH37mBy+gCtg+zdfhzd336MPfPXKvbv51uc/y8f3XEWTw82vfvcorb1d7LnhCoZPHqHLamHrmn5++duHeMstN9Lg0RhJxhjyBSk6A0yeGMabKrDVG+KKHZdh61377ZOT85/72d2PmO/+4F/+pm9j+9pcqbijkLNiNx0EfSb/8q/fYXZunn/77n/i93cwPj3Gd/7li3zis3/FxMwo7Q1NXLHuMoZOnCadinDZ5o0K+/DEb/6LYycOsFJOse7aq9l71bUsHR0kUNOYGDyO3+9neHyRubFRNrV48dh1DF8Qu8sOhQQpHRxbtxIvVtizfiNP3fMb9MgSdbKi0DS1okxZw4R6t7H71verBK7V7mV6PkIiW1TPuwxSHo9LxUI621uYnp5Ua1X5MG9sbkU3bJw/P4TH7VSDt3jBZI2Uy60GSkaGx9i7dy/jkxNqXSnes2PHjnHttddw6tQpNZTFkikaW1ppbm0ln85wcWpaKR/SPCEJzEwmpQay1sYmSvmcAg3LVX2hWMTu9RJPxdWaq62tFZtpgVSGM08/x8M/u4vKQoxqLEk2nqSxuYFkJc9iMsJMJE2rV+fq3gG02QVCqTSL1Sw9n3gPoZ1bFKg0EC8QfWA/luPnaEymsOezlLSqiApUC6ul31XDwUpjE+2f/ht4+63gscLdv2XpJ/fimpjBpVep1goULGXl6RL/WKFSQ5eedk0nIz4o3WS5UiZr2pgu5pSXK/paWXmn0024WKatquOpltUFkhTKK2i7XIzI6lIz1JBYFPK68NACdep5EOVSBpyUcAstUFLQWI2a1Y6vvpULkRVOZJeR7LR4TQUKbRd/nIoXSWUTNGkWpCG3yXBglop45DCnhI0yTotOvlpQfjH5PnLRtzon1RQ6QjaY4ocyJbGtmVTKGjanG8fG9dDexKunjlLyu7js778GDUEKXq/6jwTRI8Z8+TUajRCNR2hpacHt9WDYnauF2dKYrsa91yqETAv5YknZM+TnkIvFo/sf4fxzT9BSF8bq83JmcFCxBL1eP/lijkw+R7FQURcamwc66elsoqu9SXkZlyJp1QYhsQu7y6YQPJVkHntRY3F4gdMvjmIpGFycmqEkXcLF13hhbhNfexP1Az0E+ztxdzXjbK5Dl2JwCRvUDDTDit3mRLdaFYBZNhVqthT0mLDjapo6GywVWYMLM0/Ck0UchSLa9CKLLxxm5vHnyQ2N4y1V8VlNpSKKAq0JVFaXsi11bbCq4YpyanNQlJCXotJZsQue5bV2AdWarNcoiun/NR9hVVac4jX0uagFvWrVGvc50Ae6aL5q55CxfuNOLRhcrZ944+v/8wi8MZC9jl4U8wd+943z+3/7NWd+BkcpisOoEMsW0cSgKoebYVdJGVvFwCzoSukqmoJJEEa4CEdOxpI5fI1tdLet5cK58xTSK+pAaejpI3pxlvzYMJ5ilpaAT13hZcslFf93V5wUNJOpahFbWzMDu7aTXJxm+ehBwrq+emUuRP5sFofXRVy3KASEqBZiLi1J/NrhwBVuYnRhhedPnuNd7/8QpXyevFwxBhpwVbO45gexJhbwGqLW6UQWltAdAfC3c/e+59m8favqkMvFhvA4dUyXh4pcGdZsjC7OcmpxjJ1X3MCFg0lOn5hmeH6KjoEuHEEbG3ZcQnPfAF/626/wmXd/lMu37lqJFKpPNm3s/zhmqVszzYZ77/ztT/ZecfW/b9q2/q54NPGlH//6e1/zuk0++cG/mf/ON/656YE/Ps4vfnYXYVmNnjxAw0CIs6NDhOs6eOCuX7CzPcjuLZt45ehZTl44z21//SEunHiFfsPOhtYO7nvgIa678QbqmgLM5POcyefA4SU3G2FtUzdbujbja+1+suyxHzlw/OTXHvnjU2zZsomWlhC7915DDbfyRk1MnOfXv76DXCHDZz77efp6dzI1N8u3vv13fPSv3wvWBOdPHOPtV76J5EKSWCLLjo3b0Jx+HvrZf/LHpx/E2uBi11tvZPP6daRPnsedLzAxcpZgoIE/PHGUq3ZcQocjrsju82XhMzlIz53HFrJRf9l2xhcXuXHnXvb97A7CxQp6qaxYYVVPPU1b9tK7ba/qN02kS7S1NKui5fn5eerq6khns0qxXI5FmZ6bo6evl5mZOaV6VUplktGYUr0EESJr9FV1rEgqlVGry9GRcQYHB2lvb1eHqihe09PTdHd3qtSlDF6VUpVqvkxnVxcV8WPVSswtL6qDvZzLURcKKcZUb0+PUslEMcikhLRu4cypM+q/E5Btc3sH5wbPUl8XoppOQzLJ0tAId33nuwSyFVVttJyMMr64gLvOwftuvZWdDe08cvfdpKMreHpb2f7JD1H0u/EZbgLzCUZ/9BvaV1LYEhF8hsCZi6uHZw3ywlXzeAle/yb0//h38JigFeD0EEsf+TKuc6O4DKkUSqj0XI4SKUuN7GvtNZKQK9VWh6qEvIcqVeI1SNjtjFthMJVT68Iup4uOqkEjNXwCtc1nsFaqeKVUtCwLMhT3Tc5fdRCjYbXYVpXIWo10LqMUEWGqpawGKa+LeavBqfl5akojsSkOqXQ/uqpizF+9TYcG7YaNdrtX9TVWkwkq1RxWBYGuKpSOS7yIVBU+JV8Cp5D2DZNiSdaWq7R6BcHQDNXcUL95E9RJ+XyZicwKhUYf/bffBvUN5IzVZgRZT4qBXYaReDzG5MVp2js7CISky9K5mj6sWVZvXxAWNY2ypYpNlJ2ihkW8ZYklDj/xRxbOHqPe70NzCfx5iFwyr15zyXSCUrVCPpNXPb8beloJ+Oxs3tKPPRBkcTZKJJmiaq0qcGx9IIQHG5VoRpn6jzx1mth8knKhrBhs4vwKNzfi7W7B2dGIt7dFDWaOkNQ1iWnescr9kkoDXXxwhlpXmroMaDoWXacinjsxJcqXdJjKcKZp1ASwXMhRmp5DvzDD6GP7iR54FV+pjFaS9bngLFY7XUXdtMkQLKtOWRnXRAmU/1+eh1XvofwqZU+GRTpUhR1YoyQZDFOaEiyUipXVgVAKZ02DjNWCa10Hocu3MquXifocrLnu2oO2y3bu0WQn/8bXGwPZ6/k1sHLi8R1jBx87mr14kjozSTo2T0neGA47nvombF4/CytxpibnsFl9dHa0EfTWKCUX8WkF5TFZcflYFB5PTleHmVXPM7eyQKqm093eQZthJT42gkWu3CWbWcnjEBUuKak5k6wF5kpZau2N9G/ox7K8zMTx4zTLUJhKYK8VcXrczOXLmG4neiGLzS6HRo28biUu6l17L3GLk+PnBtmydb0yf6YrBgGPC08hTrCWw0gs4aaGy+plOZagYrWRLFr5zUMvceVVu9myPkgpH1Ema7fdjkuDi9ElDs9N42tcS1f4Mu782e/YsGkLLx59GUfYy6ardtK9dRNnT15g6vgM3/rKd/4qX9RjRth8qrl5e/bi0tE3O6q20n9+9/v3ffITH/vnhcTsv/7mwTux6DX+6l1/wfD5Cb7zvf/kqquu4auf++LyV77x+bruHR1cfdN1DJ6d5cDT+4lMnuKv3v1WSrEcP7/rv/jw5z9JYnEW5/wylw9s4aE/PsaGzRvweO0UpHLF7yFZsrChYyvdTQNY3U1gsw2mi1HXI0891j52/gJhn5dN6/rYuXMnBdW3mUezwnf+6RssRad47/tuY/Pmq4knsvz4P/+D937gVvz1NZ588Lfs7h6gEM1g89ZT72+FZIU/PLSPi6kJurauwdvexrWX72ThxReoxaIkUmlODU0TTVm54eoraKhNKwr5stlDxbCzPHKA7vUttFy5hdlYnIG2fl59+iUqM8tUcyV8LV1s3n0jnp5tXJhPEmzoJJ3Oko7HcIinRa607VZ0w1QHmQA555cjBEN1DI+NEvYF6GhvZ3p8RPkEHW4XMzMzSgETdUaKn10uF4sLy/T29qrhQMIAoqDIn+fmZujr6+PMmTNsWj+AtWJRxn+rx4nhdtLU3qz8ZZHlRVqamikU8kpNGx0fp6mhURH2FagzXySfK7KUStG3foCU+CnTCRKRZVrqQngMjTPPvcif7vgVs0PDJJNxtQqTwMkHb30L+ZFxXj1ymIxR5eoPvBPrxl6i+RweUQvPTmI+cZiBsgUjG4FiTiUpDWlASJfJ2kwSTjd9X/sq3HA9tDdCPgqSePuLL+A4N4YpwBlJPlZFaymTknozC2p9qdKMVYsalKQ6KWPoJMuwYrWR7Wnl5clxZvNlRDfq0aSWSafd6SBQq+Apl/GI8lEQRcSi1DFDYJ9S7VRW+Vk1bInFXxJ82UoBzR9gwVrjXDLG+UKNuPKGWaizelXIyFor4hCDvoxYGoq91moxaDVcBKtgUwpcAdO2WuyuScI2Jy7EVY+ciGKmVPnUDMqq0sfEkBViVdoEqgrkGu5ooWiFyaV5lm0Vet62h+7b3qkQCxnlO6spZUwlH8ULZejkVVrRjsPloaZblRFes6zy3uT3sr6VoUI8ZJWyRQ2KtdQKh5/6I5GhM9QFfCyl05wdGlEDlMshCeOKWovmswVaG8I0B1wYWoH2rmbqmhrJlUzi2SzpcgqrAHI9QUION3qyyInnT/Dsw0coJMpqvWn3uGiRlXh7E77OZhxNYawNAWxBt8IDiXdQxRwEmC3QV0FcWIxV5ItFYKwW9VrQTSs22yoKRlH4ZXQqV9HTOXIXZ5k9dJzZZw7B5CzeVB5LWhLvolBWVPJd11ZhsK+JbWpIFK1sdYssY/rquL46tgliwyqjO5WqMCXt6r0uF1RW6ZHNlhQgOV8pUHHbqN++CcRm4raSNyAZ8BDY2L/fevmVN2maJE7e+Prvj8AbCtmf6fXwgx/84Hc333zzV3p6ekb+z11IzY/Uzbz8+PmLJ/aHHbmL6IUVqtUinnAQ3eEiI71ogSBFf5Bjc0ucPnGKPe29bG8K40hNY5QylK1WKjaTrGHl9Nwcab+XS3bsZPnCGLlITH0QDHT2snh6EJ+koezyIVahjEt9qOWSUTRrjVilQsHlo2vbVSQjKxTPvYKZieCQ9ZZppSJJrUpVJSflg114UwKKtTa1MLQcw9Xah8Xj49CxA2y9ZIA2dSBP0rh2M7pwnmJjNLkcVAoBnO4A+XIK3erkxMkZnt7/PJ/69O1k0vPUiuK50gjYDLJljfFUiYPn5/B3befAi69yaed6zolHzh8ia4ftN2yjvqWDb37+hzx412N9bb3bRs+fP9a0fv32+dnoqbeY8eLVS9Nj/ff8+mc3XXvjHvYffUEd9tvXbUTTHPzkzt+RTOV57Pf7+Ofv/gOORjuf+/KXzo0NLw8cPnCQxx65hw+97UY2NLfy9a9+jXd//C/wCrhzcpRt6we475Gn6Gxr4ZLOIN4GNxe0PNNpnbfc9Dn8rh4hf0IhxvTySR55fB+zExfZ1LNWdee1NbfRuXYji7EcqYrGz+++g3xpie2XbeWqq2+gVDK4974H2HrJBrZs7+W+n/+Qrf4Q0ekZOtZuxusOcvHkCCdfPUz3xnqczUHVM7lr42bm9z+qoJPTGZ19+w9zzd6b2NjbRmX5ODl5XCutVEwXidlX2HBpJ/WX9LGYSNARaGH+3BTp0WVsupebPvJJRmdilBxhLDYf6VSW5qYm4ivLBH1ewqGg8nedPHkSm8uJLxBQnpeXDh5QpvzGUB3LSwu4TLuqcFq3foBEOsXU1JQapPz+oPIyLS2uKKVNzMbyZ0leimlfIMGirMkBICvI+nAdzz3zLOs3DKikpvw7YvYXlVGI+hIwCdaFyRaKDA0N0d7aTioap797DU63m9NDQ+pAFp9P0OvH6baTT8vgGqE+4GVhfII7fvAjXnz6aXzFGuFciRariaMkHqsiyy4rxaYQF0tpxZ8qLRbYqVt5v9nI+kKVWjaCqa162eRc071hFrN5aG+l4QO3wa4rpS8JyimW7/o1yXsfpaMo56M0ZogKWKKk1ZDa7IwFcpqoWroyoRc0nbgV5go59fdRUWJ6uji8eJGZWomqTcNZquIqlmg3LDS+VtUUrNZwy8+iWbCXq4pJlhHTuzQGWB0qoSffJ+PQWbbBcCHF+UyBOWm0QhKbqPBAq+7FRwVrRaj/0nxQVWsyZxUaaxYaMPBRI2iV1kYZlCy4pWM3k6OYymCXgUg8bVZpfBOGmdRS+bHbPNTyNXKFvFqBSsWazWmTHSuxRAxaA1zyyXejXbKOistBQtAOssITxa1cVBVKgj4Ryr2shy0SVqhqKqQgrQQy9AnaRnU4qnWgBSpyMVGlGJ/nxUf2ERsdJCyKYCrD4Mg4lqqOz+vFMDR1wWGp1GiqD+EXppxRxuExlcFeelkLoi6WUzhsVjWQ1bm8mJkKT/1+P08//DJuu5/W9jY1ZAbXd+Nra8TfWK8I/wjryyrrVJG9Xqs7ks99XVcrSlHClDImnjnFHrMrxcyQtgu5/9WKKhS3pgroC3Hyr5xj/NmDzB55Fa9mobOpgUo2Q3xhQfHvKlqeSrWg/IXl/9ZXaYgCWpUhWXo2bWrhLKteGc5kKJQnTfx4dk16WWt43T6swiAr5omuLJEu57F6xV8cxPB7sYrit24NeVNj0W7Bv33DC/6bb776z3T8vm6/7RsD2Z/xqfn2P/7jsdZw/fLtH/8fN/6fu7Fy6A9/d/zJe7/tzs1gKS6oKxi73VS8l6KoWwIgtznIhupw+EIMPncEPbLC23ZtxVmIKfN1qZohoVfIeTyM5iCSynP5xq1K5h69OIPX4aE33ED64hT5pQl8bjsVi0N9+DuqRZymqdKRK1jJNXVx5Z7dzL7yItGRM/itNRw2SfsYqj3AKmvTlLTYGdj9YbJ2J1WPn4ODI3Ru2YDudbL/2ad4x5tvoGY4Ob+QJpNOsHttHUY2jUMLsrwUpX/relaWo0hz7lNPv0S8WuXdt92sVpdmNYVLr1EuGZjuFs4tpDmwFCOb0ylNxNm2bgd37fsDbZvX0rmlhetvfSs/+vf7ect17/n2u2/9yFdmZkZaW1v7ZuZWzqxLj4492RH2Or/x9f8ZCtT7iFUExqTT3BgiGs9w7MxFxsdm+bvPfIZobJEcaT7yqb9OLy1k3eOTU/zu/l/RUefmtr27uePHPyTU2cOGDeswMnE6WhvZ98jjbOjp5NqBdnJahldLSWYKbt7xli/jMdtU6XIhOcvwxIs898KfmBqf5b23vp2JM2fJJeLsvfZGpqJZLiznOXr+NHZnFm/A5E233EI2X+LgC0eVanTT297M7+74IZcFPCQXF6jv6qc+2MKRx18isjTL1qt6WMzGCHZu5KqNm1l+7o/oxQoH5nKcmFjkHW99H3oxSW7+FN5wC8+OV8DlwShOsu6SNhy9QVZScfqb+xl6+TyOrINLL72WmTTkDBdNbf0UihVKxQLNTQ3MTl+kr7dbrRlFTZIDQzyCUsElnrVt27Zx5uQpZRzefcUVPPf0UwpfMXbxIi1t7Yo99uSTTyrshaw1Dd1Uytnc3JwatMQTJl6jQNCnBi55DPbt28e2HZcoormskK64dKd6DctKz+F1c/bcIHORZfZcc41ahcnQtzC3yMaBDWrhJgOi0+MkuhzFpduJLi2rJKQ74CJZSLAUWaBDjOSFMv/0tW+wcmaINSUdc3EZSzbJSqnIrAtK9T5qAQ8er4uwYbKj5qL36Djry6LESaWThZqs7qvgaOogkc1SbKwnHQxidHXgDfvVoXzmRz+icTlJqFajVCmRK5YxlYoDBW1VHcsJDR9ReUwKAoU1Klj8fqKpAhcLOWIBP0cic8w7ddI24Y2BLjgRQX4UqzQa0i8JPqkDBcJi7JbPk1qNbKmqPHC5Cqxkc0SMChGfnVORONMSRpBNlDBChZem0pwu2jQwXxuc5LkVEK9H0xUY1lerEUInYFhV8lIu3EQhE7BtLr+qGmrS3CHtARUN0+El2NCByxkgl8yRTKZVK4moLQWttAojrpTxb+hi7affQ7XZS9piUTR7uahUfjTxTgnuQvxRVhtWpxOLTVKlwuawr3rJDBtWU9Sy1fWfDBbS3aoRAWsAACAASURBVGnUaqTmJ3j69/eQmR7D57KrgWxqdgGn1bnaGFEVUIjohzXqvD5CXjtdXc3YXRYiiSRVi0vBaPMUcDlshD1+vIYNUkUee+BPvPLSMN1d6+hdv4ZQXxdGRyOOuoDyV0roRDyWVU38g1JMLk+ePNKyklz9vXDUJB0q6pkMYdXSKrhOBlJ5f4iKa+bKMLuCZXSO5IGTzB05AcmUSk42tjXhczmYGBxEqxSpqbBYTlH9JRShHsNyRfnRJKfp0B2Ymnwv+byX+7aK1BAfoyrCqxlqf25qotLZlNcsXZSfvqSaCgRCXDMN5SvzdLRSv2UD6aCLQr0P35b1v7def927/oxH8OvuW78xkP2Zn5IDR5756wcffPC293/gwx/fvmn7UG3yVNf4M/eNR0ZehtwcNncVj9eprrZymTyxaJK0GHvdASrBEGmPB0wnrx56hRu2biCcv4itEqFoFMkUyliNMHFsnIhEsNU3sOOSS7kwOKTWjN3hAIWpCQVDrGTTOA0rPpeHQrqIpaJTsTmZKWax1oXZvns3F149hj42TMCoojkkIF1Sw5Xb7mRmeEmRonv7NlI0LSRsFQ4MniLY1YstVMeRU2e5+aa3YimUOXf6FC6vjS19ndgiC+pDYDxfZs2atdgWk0TjJf7t/qe58V23snGNg/TSGOVUAZdF8lYu0oaDJ+anyFq8nN9/gU19l3Lw2El8bfW0r2/n+ltu5vyFaV56/pXYPT95IhiNjvkSBUugs9FdOPqn345bskv2l198hpGJcSqOAGbAwfrNncytrJArB3n2qZfoamhkx9bNKrr+0b/5a06NDDNxcYbl+UVefuoRvvXZj/DCk49zeniBG295O+l0FKdR5cX9j3LL1TtZ3xpiKhFhwufhYtrgll2309O4BpIxYnOjjI29wjMv7GclWuD6a/aSuDjJ9PAg/T3dxEom2Ya1nJycwh+skMzOc/M7b1QG98XpJTLpPO/90If40/2/YsBeoJZJEezqx2YN8djdj+N2mrSs97GUj+EKdfLBm28kcehxxRp65MwcgY719HX0kVqcx16M4A61cmTOQkw8J5VJLt29lpJPI1ct0eLv5Nhzp7hq60309+8gWdN5+vlDNNW3k0pl8fo9tHd0qCvpmelJTKuuPF6ixDa3tPD8SwcIBoOqIimTiNPV1qYKnF1WK+sG1vOfd/4Kt9/Pnj171KEiPjPFVXJI8tPN/v371fAlt3HJJZdQLOVZWVlRZuTllRUsDoOdOy8jFYkTWVhRfrNMrqB6DGXdL0yqqYlpGoJhnHYX1VJVQWY3bt6kDsBKuaj8ZXKlv7y4supDspTJVYUJlaM5XIfDtto3+Lfvv52OdIn88CiVxTnSlTKJgJv+PZezfvtWbC4r9Q474YvLzPzznWy12KmVU0qBsIpvS22GHGihMCs2q6oG070+PE4Dy9IiyekxvKIJ5UuYdgGYalSKZfVrUauqoUVGgbJw/i0OsqZJwetg45WXc+LkWU5NTZAMuDmRWGFKPGg+J+mKgpgRNE20bIqAacEuCTz5DMlBq0u6wpsUvDQWTxPNFlhKZ1jKV9WKNKWYZAplhlWqd6pgAimgTdfYYXXhyGfJKh0UPIZB0DDw1kSdK+DHgqtaUagYhyoxF4R1jZwqFC/hkVSgDJqyinN5cQWbqVmsxJMZ8vki2WyagqQ5LSV0m05jQz0tlw4QuvlS4m4L2VxOqahFYbvJKs9qWx1WzFVwqm5zYLrdAl5RSVVDCupNG6bduar0KNVHxypKU7lM5OIw+39/L1p0WXH3zk9dZDGWJuQLqNdAqZylVMxTLRbVACfvtct2bKG+OUAknqBquFUiMl8RYLEVv9OtBthSIs2zTx9gcbbE+s07aOntwNXSSKUxjO5y4ZIVpPwMMjhqVcoWSYCutgoopIcEpyRNqa+S+cU3JvfcLGlqUyHG+mI2QzkSp3JxhcLZCQrnxrDORUlMTOOwWCgUs3g8blqbW0hEIuTyGXKVEiWBB0trg9y23FaxIJEHTIupggqqWFy1MNSoFMVNJnnL1YWmrllXL26qqzw9CRuUBYAtCi1VHKZV9aPmbQZRrcyWm6/DIjie2ArLDpPQdbvvrbvp+g/8mY/h1823f2Mge508FT/6rx/duTI+an/HVdsOtdmy35s+/pS1FJ/E7bJgtZSVP0feMOJ9Ec9OKldQfK5YOIAWbiZTsjH46iusCxn01NsIyIVgsYg1VSFaqLEU8DMaS1Ks6GzfdTkLqWVS0RU21TVhScSoJBeVodllcSBOTY/dQyaXJaOVKXmcZH0hdl52BfNHjpBfuIjLKFPIpxRsUfwVgydX1If81g2tuOp8pI0cWYeVF09fwN3ShRZoYG52iRuuvIxatciLx46zaU0ra2xlCtkUEYuD5WiK67buIJo2eG44x3OHX+HTn3gn9X4rCxPTBEw3PhwsZrOcKCc4MzlLZCSFXZPyYz9nhofZetk23vsX71csoM9+5gvc87N9m1pbN54bHj79nraws5JdePV3jz94N4uTU4yOzZDTPTT0tdC2IUC6nKO1fQc//v5d5JaS3PqmG1Tt1Je/8WUOnj/J6PQ0XquHUwee5ZbL+6QUkF/e8yQf/vinGZsdA2EYPfc477zhGuo8dnJOG7GmJgYnl9nRdxnbuvpJTI2wMjPFcnKZP+1/jvl4kfbmdta3NakuUkepQN7mpvvm23nuzFkctjwr8Wk+/KkP8uQTj5FfSpBKZPjARz/GiZefwRMZJ7YwTc/my8mmTPb9/FE2bdqE2VRiemWavv7NfPCWGymeOcL42Bj3PH+CG995Oz6bh9jcglpz52oOas1bGJqeYmn+GG9799UsZReUyd9a9eO2tdJUt5ma5sQRkNqtFEK7rVSqJLNpfAG/MupPTYwpL1hrayuHDx9SuAoZqlpam3h2/zO4HHY2bdhIdGmRdDKlVLFDrxzn0isvVzBXWXVu2rRFKWBF8exIS0Vzs1o1irolnshwXVANXefPn6eru5tUPq06G30ONw67i7GxCfr615IvlVW/pQQFJMrf0dpBZGlZ/VlWOw3NTcRiEQxNo5DL0dLajcvuoigdfgJvtdWYmBxRrhkxSftDYbRIkt99+9848cc/Ys8k0AwL0/kS9b2dXH391WzZugGntUbt9CCJOx6kNZXGJYdqpbyKYxDTUs2G0dAGm9bLGadwHMW5WeJjg3gtgpipqbYCQdcJ8kk6BGV9pUI7VfmTiWQai1Y3WYcdZ3sr/uZGDh8+zGQywpRe4XwlR8wOWl2QdLWmUoGiXFEqsKa5Aa/LRiafYHE2js8CHfWNuCUZm0gxF0syny6SkKolqSRUzC7Qqxo2YXCpdKZGVq/RaFrYXrPhyuWRoh/xOwWwErKZeCxV7JUS3spqLVIAE6d4j6piJIeSzaKwF26RM6viP7VREA+cZiWeL5KpiS4oQ4coUhYsPjsNve10r+sjtL6beJOLiDR/5LKKvyVeMxlcBL8g0pvyjnkEKKsru4eUjWtOB6bDQ81qxbSv1vtYdIdqBLDpDsq5NAtjgzzz4L14CjlcditnJ6eIJHME/UHVVUmtqCAVWqVMLrXaprJl60a6elsUisJqCyj/l3R6OhwykHmhXCK1kuDV4+fQjDr6Nmwl0N6MWR+i7PWj2exqaJMUuwxeq/VWNZWq101r2WLRaoZm0S2aZpHXsgyfhVJeUfSlN1iAr9lkiuTcAqnRixTHpikNzVCYniMoP1tZNVuqJKUkmUWNa6yvp1QpU1SqWnW1dDxfopTLUciIO1EwF6LICQtHsBpy8VJVLwhJx8oAtxoDEXyvFbusTS26alcpVQoqJeu0mfjcbmZX5sDpVGpu86WbCK7tJlqtMK/XyHW1sGHv3g87tm765evkKP6z3o03BrI/68P///7mx44ds9637/tP+7X4FVubHdYwGWz5DC5N1oTi75A3Q4FsJsHi4oIyw3vqW3A2dRIz3SyLsTedI7kwx9XdzYRrWTzFhKrMyBRhuVTlQiJF0edm0+7LVcVHbjFJZ10IRylBbHwUR66CW1+lXLulNFYrkZSuOE+QJDr9Oy5nYXSM2KHDNKikj6b6BJeWUhJOY/NWv1yA4qv3k65A2RPm8OAE1lC7Mu7H4stcefWVzK7MEp0dZ1d7C9Zinngirfotk7qH9v7dWN0b+PVvH6WxMcztt7+PxOIMieUI7R294PaylIvw5KHnePX4UexWL++66UP88aEnlDITqA/w5lv38otf/IK+jnVP3f6Xf3fjuVf3/7CQmv0btxEjvTjFEw/9iehKjmjJoHVDF9bGDFa/jbXrdnL3z/cxenyaa3fuJrl8kU99/tOMplbIVatExmbpbw5y7uAjvP0tt/DFr/2ID3zkYyznFgk4DEZeeJk1zS2Ew2E8LWEiLp3Z5UV6wk10e72U5qbJZXJENBcPPXuIeF7SSVX2bN+OkYxijy1S8/jofMeHeObMOfKJZWZmx/jW9/6B+351J6mpi8RXVnjfxz9CYmWGxIVXiC3N4W/sYWYqzYXDC6o03lJfYnDyNG/acw1Xb9lMbOgsB194iZeHpnj7+95P2FOvFKVIJEKyYtCx7UYOn3qVxamXuf0Db2ZyZpBAqB6brZPurstZjJrEMwXK8pq0mxSTRRrrGzDtOoePvEz/+o386tf3sGHDJgVzLRbzpFMx8umkgoXK87L/6WcV7kK3uSmVa6xZ08vc7DS7rtqpvF8ykPX09KlV4vJSRKlisgYRBURM/Js3b1Zmffl3FxYW1MDm93vJS0OFw0VdYwOBQEitOe1WuxoS60PhVWBsuaBe00XxOwnDSdfYvHm1b75YLpMqS1+shaBckFAjXYipyqtQnazUI7idHkimcUYS/M8PfZBaZkWVUScLNZYjUep8bq675gq6epoonr+A68VTdBXKmNJrKJ7OQlEMO3hsfvAE4Ya9ao3EbJTk+Chu8mTic8qps/olKzw3KVGA0ChIclTxpQxVo1QQWrzLjae9nflolGQiQsys8lJymlPpPMWQRs3loViuEY+lFK3dpRvs3riR9qY6sqUMM8qykFJ6R75aIZnPE8nmiech9RpkVFJ2NoU70NRtiBk8VytR5zVZGwrQFEvjLpXJy1wlQ3QNfJqO21rDJb2WZXCLBVzTFWZDmfe1VYisbqkqEK0McppuUrRYWSlXidRKZDUNm8WgrqLh9XnQmr20bV+P2RKmFnKTsYrtS1KzMSrFoho0xNxumjbKlZoayLx1datqVU0ceRY84RDeYIiq0PtlZSlwVoeXivRSajbyyTgzF06y//e/xa+GChhfWiaVrxAKhLBbTSxaGYd0fVosRFaWWIgss6a/l4H1vTjdHsoVQVKIN62K1+vC55a6rQrzM/OcOjuC3ddGU9866tZ0UtfZnbC56v+kGfbRCrVYuVKLW3QtCdXZaqU0mdPcmXA4nNM0udSF2vKyp2TNrilmC7tKucJ11Xx2bSa+0pBdWPBKjVd+co7q5AKW5RhV4eilkko1C/m8q8giw1ApY+kqbm5rU+9Jm7xPymWFiMmlM9SqEgqokc2kFGRcXZAoB5m8SuSf1eSlKoFX/wgGQwIGhnp/lSQlKz2tug2fy4nLZlN+TgmmiN+x2h6m98Y92HasJ++yMx1J4K5ryjevX9uvdXdPvY6O4z/LXXljIPuzPOz//9/03oe/95Yjj/zmXy9f27y21aZjK6ZVEbHDFABflXI+rdY/wl6S+LHhD1JraiZhdXFhKYuh2zCiSwT0AuvaAthLWazJokrkLFoqio+1TInNV+zCag8wPTZBe8ClDLoLZ84Tshp4BFIo9UWWMkVZZTmdrKCz4vDR172O4rlxxg8eJujQ8XtdzESWWI7k6e620dPdQjGfp6Ib6P4wCWwcPDtGfc8appZXKOs1rrnuKgZPHFOMpC29a1S5csnihFAXIwt5Nm+5HvQgX/zK3/PVr36VxtYGZi4M4fK4CbS1UdM00pU0//yDf2B4eJRf//Rh0stZvv2Nr5HJxvE1egiEA7z47EH+8MC+LYOvvPKVE4effncqOsnbbrmeA88c4Nix80TKVnxtfvwdVVp6GgmE2jh6cIQn9x2lta4Fh7XAzqu20bVlQCk3qflF+tvCPP/kvfz1xz7B17/xc7bt2kPOkaG9Kczc0SEqsbQaHgKNAY6OHMcTsNMWCmDPZ2iQsl6Lg8mig989e4T69nWMj02yrX8tDdJrtzipQLuBa27mhcFhSukYJ04c44577uD+e+8mNTXB0uw87/nLDyt47PArT9AcDnJ+cJGTx8ZYU7cRf10IPWz5v9l7D3DL7rre+7P3Xrv3dnrvZXqfySSTyWRSISQkEsAhMYBKU0HvvaKiKKCooKJwFQgYigkkgUlImZRJJtN7OdPPnDm99917u8/vf4LvfZ/38TXPRYpX9vOc55Rd1lp7r7PWd31/38JCbJK1KzrZ0NXB1WMneP6HP8Tr97HphpvV557JlpiZGCNv9uLtvJF9x46SDPWy68HbGBu8QlVNM7UNm1mImknjQmeyMj8/Sn/fVco9ZVRWlOH1unjltZdxuf10dq9QHZSq5Lu6EqNex9FDB2hsqmeof4CtN93C2fMXWbZyHf3DY0orpiumGOjvpampSQGx/v5BFU56647beOaZZ1QWmQSXitNSTiRrV69UIFI0Q6JNGxkaVAf8QGUlHZ2dLIRD+Nw+ek6fUVoxAXPC2o1NjLIQCZPMJJVJoK29FbNmVBlMZhnTY1QjWF9RqmCspFJhhsaH8ZcFlcbIpDeSnF+kXDPx93/xGfa/9BwbV62gs7GNQ6+/wezwCI21lQTLXdjm5+majtMouWGZFA5Jis/msZks5FN5zC4/urpasNohmiMzMYmWl7y/FOTTavxkNFuISM2NuNmExZNewqJEDWiUTA4KTjd5u5OJeJRIKqEqoQazIV5LTdMvCMcJRpuTRDRFIiHL1qn4jo2dnVR6vQhPNTs9Q3guzEIkzkImTVL0jYWlOI03QzCU206idjR1ohYWKk+ymKPO56Te48CbSik3pz6rIxdLomUzSvRvE3G/DlwF8Mn2SxwCJZx6OzppB5CcLs2oTtSqX1Mv7QhGpnNpFgX2i1SpBE0GGxabkXTQxsq7tmGsCVC0Gklm0mSSCZUvFwnNq31gKTneqdgyiYsIVlbh8PkIxZPKBV5Z10iwuoq8uBaF0bE6KZrsiKVZAEQmushE3yVe/uH3VO+sMFtXh8eU5qymuh6TYjnTmAwoQCYXBZlinu4V3axfu0Ltv9OzIeLJBAatqHL43MLSlXRcvz5Az4VrWDzVBBpaaFm7gtaV6z9pq171Vz/pKWjo1WdWhXoH7s+PzqwzzoRbjIlMVTGZsuUy0h2cw2YyYhDAmsurRoVMMqUMAy6nE5tOTy6TJRQJK0eyaDS9bheRhXlG+vvJJ1JK0i/7gEHMEALC3gyHlfgxC3alwxMW7cdsm4AKgWySxCEgTWfU1OjcVV9J1u+k8dYbYMcmKC+DhTiTV/vx19a+aNm57W0/6Xvxn/35vwRkP+NP8OLls7+9vHuNdOH8u7dPfmLnsdZybVOFOUfAkMecz+IxmtFlcuRTOaXHSMYXKUihb6VPVWuIy2c+U1LRF1JlMTI6QHdlOS0FlOA/ng2TM+sIawV6JqbxdK6lrXs1UwODasQZNJuIDl5XjqyAyaBqlvKFnIq6CKULjKXzxLFz4/a7GTx3lsjZo3hNJVIGPWPTEeqrjEoIHXD7lXsxZ8iT1PTETA5eO30Ja1kjc4tR2tvqqa6u4vyla7Q2d1IdaMbnqMDuqVYH79eOH2XdjTdz8MhZMml413t2MTc5ynRojPqmJlyeRjUkeenIC/z9V77M3/71V6kvq+IfP/85dPoifbMTXB8eZH5ykS/80afCTVbNc/jVH3G17zyPfPBhMqkke/Yd4tzIDFUtFVRVlKiu9dHStopDh3v5/hNHMZrd3H3Pdi5dOM79d9xCcnGOVCJCVaWbsz372fXQB/nuo3tV1EfFqirsDhOz5weIjk3z4DvfSXhhgsuXT1NXF6CmvozY1AQNVg++YA1np5M8e/gcm2++h5defJmtqztoCrpZHLiOp7oOrXMdo5E4PaePMz49ytcf/yZPPPkvxBbmMBQ1fu9jf8To4EUOvP4Nblizlhe/fwKn0U/Q6SKVSdK9fg19w720tJbR3lzPnh8+T++pk2xpb6SquhZdRTtjUzPMXrtI19othLwdPLt/PzZznHvuuInFsSlam5eTxI/mKEN0wjIClPR7GZEE3A5Mmo7Dx49x47abVLq+6E2mZ+eoCJapEUdocYHm5mZ1X/ey5QqoDYguzuvH4fIo9isl+sVsToEsAWUSVKyS9+12xZiJHk20YxIOKyc86UltbGxUgn+5X0TflVUVxKJxyior1N9kPWTUKV/yfAFgYtWX/XH/oYN0dHSosao4QWU5La3tpDNZCoUSfqdb5UNJHEIkFqGiokJ1aM5MTLJq5UpKkSizY2N8/CMfRksnuXnZMq6dOc/1K9co8/moqQjgDEXYnNfwLobR9Dms5FRivT5XwGQQh7KRuUIJq92LuWRAk1FVNomuINlQOXKiYRMpgBRZ5yUXVCMjYElnxFNdj97mZmB0kplUjAXSWJw2csk0k8YSz2VTTFslssut2IpYIkEhV8JlgYDTSKUvQCGZo5DIk8oUCadSzGdyRCQ6Qpx7MlaVk6niRmQ4J6GyBrR8BpNUIwnYEvZciqYLWSq8dsotNlx5PcWFMMVYXLEookWXInW3Bu6CfBmwigbtzaOeDMSkzVv2k5yMLNGrY8hCLs98SYrqQbJ6K80WyqqDlK9tI9jVCG6b6oqUEu5SJkM8HFbs4MTUpAJilbU1eAJ+NGF/HE5sHjeJQolUCSrrBZBVU9JMmG129BYHWNyK0dLEGJCIMnr1Ivv3vKB0djKa6x8YweZyqeYIm8VCLisGJnlPNLVvFYo6mlpb2LRhNdU15QrULIZmSSajmKxmNbIXNvjYqbPsP3wcp7eKitpmlq9Zz5Y777rJWLfx0L97Ivg/eMDIF7/aFU9Eu7PpxCpdJllvSGcazflcjTGdrSvEEgqcOc0akZlZVcunjtW5jGKzKyvKlQnlwskzJOZDKoxYMZpqRLlkhpAhqF7cugqu6ZT7U1odBGrLKNpckjYBA/72BqLGEhm7mZbbb1OF5gvhRfzbb1Ih1jn5PSqyCT2N9931oG7t8qf+Dzb3/5qn/BKQ/Yw/ytf373k8nUq23n3nAxveyqL/6PfvfozY1K+tbq6g3AKWXBafwYRZnFjJKPpSkpnpEbwBD06vRy6Lwe2jP5VhNlvCXVHJ+PVB/KkMnmIWUz6G26VhsOmVI/LEeIiI3sTNt9/N0MCAusJdXlkBEyNosUVK6TBmTa4ITYQSaSYW0kwkC6RsXu675x3Erl1gduAqQ0PjSrTc3OzGI3lQQQlj1JHJJUjqCmRtTvJOPwfOD6mg1OHxMd5x7wNEwkmOn7nMttvvw2cPUhwPKYNBwZxifHGOjo07+MrXH+dP/+AvlYNnfK5fjSOC/g68ZTUkSnH+8NN/TFN9C7/9gQ9xdN9LnD57kqJdw+7389TjP8Bn0PjQPXfSf+Yooflx2tobuG/Xg3zjiafoD6cYHBtgU2cZfq+FVVs2s+/ABZ595hwLkTy/9T9+i5ee+S4fvncnkYkhJTZu6W7m2MUjtLSvou9ClCuDw9z1yO2MTgxy+tXjVDndPPKud3Lyjb1Epkfo7Goi0Oij7+JFAjobK5dvYiRR5Ef7T7Dplnfw4ot7WN5ST73fzeLEMIHqRpK+WlImOy+//BxT85N89m/+mpdf34PDaUYrmfmjj/w5vddO89IbX6WrqZmDu6Wg/WMsLo7Se+0qK5avpe/6ZXxBjdq6cp55+nliIyPcUBOgqqqGXGUbI1OTJAcvsmzjVibs7Xx3z6s47Dm2b15LfaCK5qZlDM6mOXv5OivWrMBothJdiBOamWNqqI/5hRm23nIz7V2dHDt8hGvXrrF+/UY1EhzsH1C7d0NjkwI1cgIUsCRjyJ7z55UeTBiyTDpNZDGkTm5y8pJS6OHh4SUHpIyb0mk1/l29ejV79uwhGl5UwE1+Fybt2rWraEYD8VhCLVdCZUX0n8kX6O7uJhqLvVlqbuDGG28Eg5GF+Xn1+hI029rerjLI0skUExMTik2Tm81hV4ycJL573R7VydlQV8/1y5fxOJzMTUzwsV97CP30DF6jkVwq++ZIq0SnK8Aqyd1bDFNu1WPPJHDlc1hFpK96gTTyUl8kYySjAJsihrxo3ZYcfFldXuVzSeimQSow8yLdEZONQzHOsUKJ8fk5ksjFUYaCwUC6UGTYUGJPociUUZIhXDhFApCUAuw0AbdFMd4iAA/PxTGkJHdMx2KpSFoHMR2IXlu6FewS/qkyOoS1zqjuU5McS4zgdzopDwYVwB2bHMNk1fBaLVgTGfThBB4ZtYouqVDAJpEQSOi0Dl9Bw4lehY+q0FmdNA/klVOwIBo5TSNWzBPO55Sb1B70EagM0lJfjavMg6k+gM5pVrmEqVicbDhJUViyWJTJqVH1WYrhr6q2DpfPi1HWye3GU1FJQWJ69Ea8lZV4yirRmwWsOdCb7cLTKVeu3Sg21hgXTx5l30svEPC41bolEilSyQw6nV7tj5QEioj4vqh0kMJ+yf7Z2tZE0O+kUEwrM4ik9FdWVynNZXghzOmey7x24AiJdIH65g42bNjK6m23bXUtu+XIWzkP/Ec9ZvpLX9pYCIUf0sUSv6pPJN2x0RGy4bBizmWMn87ECfj8CoBNjY5z/XKv0vjJm6tCac1m9b8spfNSPG6XTuN4Qo03pfNSQJro2iyZorqwWnXnDmXgWCimqdl6I7lLffT2ClPopGi3YvK4iclFntFK9eb1c2X339mkKyuL/0dt73+21/klIPs5fGLHT+3/9qUr9cEu7AAAIABJREFUFza+4657bwkG6yb/vVV46aXvtj/+3b9/Ze2y6vomv56gIUOlpFqHppWtvpROYtLs2F1edB47M5F55aJUB9qCRrxkJmfxMHR9ULkqV9UGqXYVlJC6YC9jJFvkOhlW3bQNJ1aSMzO0lktBeIjMaC9BCXPMa9gsXoaG5hkanyOt6bGUl8lVHrPj4xx7+gf4NJ3S4zQ0OGlt9KueQokZsDjcGGx2XJIBZbbw+sWrTGb1JGNZbulYy9jMLJezce649XZ0V0exLCxiLkaISWBh6zJO9k/jszfx3nc/wvjEsIrkaGhcjVMcWUYzFy5d4Ktf/lu+8Y1Hkenq73ziozzyoQe5cO0SvkAdf/bHf8o7t2+jzgK5yUs4rTo27ryVhNnOK2cu8cYbb7C6NsD6tR1knTAwOseFk5P0nBvh5jtuRZ+eY9dNnWTmJxmbTuKra6DotvDakdME/d2cOd/D3fdvYXJqhGsXR6hwuXnPndvY8+R3CVps+Mo9BNoDnOk5gylpYOuGm5mYDTE8FaKqZRmv7jtEXWU1jVUVxOcmCdbUM4UNX30T//LEE0wvzPKpz/0Zew++gsdnVYDszz7+NwxO9vGt576kxjZ+XSMfet9HWYxMM3y9j1woTWdLA/ML/bjcVh779neotlhpVX2mFsz13YxNjeDKTlHXtYIruSpeOHFBlSXvvPkGKlxeHHYf+4730LVmAwvhBdUz6bT5laMxMj+pKofS+SxOt1uBIMVsWWxcvnxZsUoS4CoOSWFBZMwhCecSfrsYCqkxpDxmzerVjA4NK0G27I91DU1qFCTPWbVqlYrREBAnwEyyyKory9Xz5H4BT4OD/bS1tXHhwgW1Dptu2KJ+f/nlV9m+fTten0+tj8RpyP1VtTVK2C/5acKOSa2OMHWRUET9LiBPgGOwvAy/308qlVSBoJKtJJq5ntOnqAyWUV1RwaN/+0We+Mo/YClkaG1sYMP69UzPhRg8c4FlFg9N2QKeySlqikVskieomRUbIzEO4sCT3DLZf2U312SkV5QsrxIlXZGMONb0SzVJ6Wwend4MZptKpZ9Lp5jOCRwTX2OBktFKzGLjTCbKq9k0U+KAdDkJOFx4nVaS8QXMWkGFpooZKLpYVMofAROS8ZVDR1TFRYBfv1SFlC5IAhj4vEYCLhsumU9lxf1pJuAvp5jX0Xe9n0i2iN/vwFwEW6FEncmGMZoil4zjEGCraVgNeqw6PcZ8SYHPnNQ+vVlSLTElcsvq9apfU1hBeb+rOpqobG9AC9iwlbsxeGxLhoxIikIyS1rY2rQAshDTU+OMjY0p96bL41LJ/sKSVdTVYfa4VKC2wWJTSfpWrxeL3YnFITNdKwW9XRXUOzSdGhn3nDjIoX2vKt1VOh5XzG08GlcMWcAXVEytVAqJnk6c7/FoVJmUJPLEYTNLGhCaWSNQ7qPmzZaAgl5jPhzj8IkznLtwFTQrLe1dbLvj3gebbnnvz4URCv3w8fpI79D35w8e3zR7uVf9XwTLA8ohaXc71L4ZScaZj0aweVy4gxW4AgFVOabJ/7TRoqI45H9a4pTEeSqs+vy1AWL94xgmQhBP0dTSrCJowvEYfrdHPUZy9XRlbhyN1XjbmsmYTYSSaRbNGk133PIZ75Ytn/73zon/t97/S0D2c/pk+4fP37Lv9df+acv2TV9c1nTDo29lNf7iix/+w9G+w3+wvq3S0eSzU2bVoUstkJ6bw2NwLWXI2OWIkMOmyyp9TMloZzSWZ7IkmTxuSgshSqFZ3PoYicUFEjHJRvITCTpYLJQIuitZt269Ynu8dgP+YgJDLIbHYCM1n5D8SkaGx1lIRAhTxN/dyfLV6/DndBzZu4fQ1ARN9Xaqg0ZcdkkmT6PXzFRU1pLW6ZnL5yj6grzc08dcKEPQ4iNQXc2xiQF1BXrv6s1krl9HN36dgr7IkEGjavlmfvCj4zzygY9TVVbL+OQCjmANzS0rsDnKVLnuH/73j/Lww++jfdlqHv3nR2lsDnDl+mVWbbyBz3zmM+QjEe67eSN1+jhkF7GV+1m/cyd7T1/ijX2HyEzOs3pNB6Z6jf6RcQxxLwcOnFdi7w0dVXzwhnoVWTGVMmOvbMRXX8s/PPotNm67lyd/8CQf/sj95DJJzpy6yrquLpZX2znw3A/xaDbMbivBNXWMTE+ixQ1sWbFBpbwHympYyJQ4efYqZWV1eJxuFsaGKKurJWHzUtuxnKd2P8vk7Ayf+5vPc+TkIRKZBXLJAn/xB3/PbHieR5/9EnUNddzQvp1ydxWj46Mc3rcfZ8HErnc/QCo9RzS2wNe//nU2LuvCthhidmKaYPtqcpkoNaYZxdaMmZez+8A5gmUePvzBh5WbbmE+RE/vAC2dy1iMzqtYhExCR31NHWODfao2RwIlu5Yt48SJkwrMjA2PKOZLRoKioztx4gS33347Z8/2sGGDALuQGhVKrpgIsYUdkxGkgKFz584pACIjRQFyEhQr4Ejcmp2dnWr/TiVi6u+yLNm/Z2en2bx5s6psktfZ88rL7Nq1i4mJKbU/STSGADS/f6mncWJ6SgGtkeExxZL5gwEF7rLprFpvGauKY3HJ1OKgsXGpqkk6N/3+AOePH1eJ/zLGWxwf53O//wnysUUCLhfbb9qGw+Fi9Pp1rh8/jTY0yVajneaiAX0sjkmJnS1QFNhRUPt3TvRVMp4rLmVyqegA8bhJ6rr8XBBdV1GdALN6mM9miZRyxIVJe1NgnbfZGNUMvBFdRFKmZWTY5g5SZrWjlXIkEoskkynCxaUsM3meDRMWzYRFnHH5DKHiUs+lQ2WCLaXnezwmHE4rbquRYiJKKp5VIFHcRdmcgcVImpy47mQ8qYfmMj9rG1vxFEpEh8ZJzs9REhOFTjR44tlbAmRvViUqOCkapmypqEaU4ug0axoOn4dAfSX22iBlyxoxuK2K/RLNbCGcQgLd0lIan0mRCs0zPzetQHwitVRPZZbYl/o6GtrbMNhtWDwezE4XRqcbi9uNyeHEbHegmR2UNMdS6n0xiy6fovf8KU4d3a9Y/kImSWh+Qe3TUkEghhGPW4KsnWiSTu+woxVSRCOLSqsoDJPZYsBsNWF12HD7vFTW1OArr0BnsjMwMsb5y72MT8+imS3suOddn+q4/df//K0c+38aj7n+ta81x06d+9pEz8UdVptZBS7LmNXucYDVRNFkwCrjX5cDq9+n3keUO1UyS0Q3JrUMcpWbo5hKoRfnWCwDYzMs9Fxj+mo/UyPDpBcimNI5PDoTfqOZkkFHscKNp7uJsg2roKNN0cCjU9PENI3unTe7da2t0Z/GNv+iv+YvAdnP+RN6/uAze9PptPOWtet/xe9vGXsrq/Plr3z0H670nvyt1joXTQEzVWIhn5ylzGZTIZSFfEodTHSFAtFwhFAsxXQsga2sEpe/nKQ4qnJp4qFZygpFqn1uVa6st1qZTWa5HoriaG3HV1uvrN0Nfh/GuTmMizEyM/OE5sNMzEfUFbXTUcRTU4OprkMFfU6dO4TflMZrlTiLEE6fA80oReg28iWD5I+rq+qFtJ7exSQ9KSjaXLRX1XD+3AX8VXXc0NFGoecIc7292ANW9P4qqOvifP8i993+CFU1LapCxV9eQ0ujOOUMXO/t4X9+9ct84Qt/E9c00/WPf/zjq9/z0LsZnOonHlvk7//q83TV19IedFNT4SJYawOLgUi6iNdby5F9l7D7bJSvsDEyOU5y1sTsTI4TV/po95r49eUB2ioD9KUtJAw2VnZ388MXX2UqY2BwcoTbdqyhpqKM40cvKODT7itx9fgBvCYXvvoKRmxpFhMJHEkj69q6uXjyCC3NbSzEcxw6dQWdOUginqPS62TrzdvQ+YPMxlP8y5PPEEok+OSf/SGjUwNMTFxnamKav/vcNwhFQ3zpW59j44a13L7pLkITEU6d7mFuapamsjrWb1hLuhhnYLifkYF+7r/rbmITk+x//bBiTT2WLI26IYoGI/Puzbx8dpC33XMPbod1KROtrZWFRILJ6Wk0k0Z7excvvPgGNRW1mAxFFQArV9bisp2fXaCrq0uBF0nYF3u+uBuFNZORjoApYcwGBwdVDpiAoy1btmAVt5sYNOJxxXIshqMKcAkAk78L0BIAJeyZvIbZaFAnDvk6c+aMyg0T274I/IXpkgwqee7k5LQyYagoBq8Xu92pXl8YOlnWkePHlL7N71sCaiZNU+spgaLCwEnmm4xVPT4P05NTRCIhJYImk1E5TqIpC7rsnDv6Bq88+0PS4ThksnQ319PRXE8susjihT7Sx3qpiBepMGhYM2mJWlbslAoi0JUoSriXONmUdktS+PXkRFclAZyiw8lL6VCBnE4joZWYzWWXisHfBFY6k4VUwMOgXc/FiUmMRR0VBhv1ORO2rHBf0hCgJ5ZPMU4RmQXNiTZtSfdPvcGNRQT7Jh3eKj+26iChZJKpyRmyWSl7T2KyGpgJpZUOS5IfYnlYzC2dk825JQBYYdazqq2d5S1tVIt0IpkkNT/H9PUBkkrnFVNATICbwySSCz3GXB6DlKbLduvA4vPirSonWFuFv6YSS8BFxqEnI9E7qYyKYxB2TOIXxHkqvZVJcZiG5tRnFopEFUB0uCzUNTVS29yIUYrF7U7MLicWtxeTy43RvhTearF7KOosat8QAX8hk2Dg6nmOHdiLz26hua4SQyHHyNAwkVCYdFqytSTawqYAss/jwmXWk4pH1D4kGiwVvWGWCqi8CnCVSJjK2jpqGqRv108um2V8aprBkWG8NR2vrX33H+58K8f8n+Zjrv3lX94ZDs2/vZDL79QbdC3SYFHRUKs+A73fC0Y9GDWKBo2S3oBeldIblTEgLYXuJhN6QerSRiG9VNk8xJIQiZIZHWfk5DkSF/pJ9Q5hDcUxScBtpRd3dxOl+iDVmzdATRWlWIKLF3pZcevOP9FtXffZn+Y2/6K+9i8B2c/ok1lYGK+ZjyzeGfTYn/L5mv9fbfdXx6+2Hd336tPLWtuPbNx8x0feyiqVSiXdx//k7kNEJ25YVV9Om89BYW4Kv8WA2wQWTU94blYJsOPxGDqjAZ3TibGinLRmZTqSUoGX5nQcn1GqUPTkRZOh15F1uOhPZTk3McWqbTuUfmZDQwOJgUHmeq4QmZwnUF5PNhmn3F5QdqoJsxlvZQVrmhu4evow+uQs1QE7xVJanZSLRQsOl3+pnimdJxrOMZQrcU4qib1lJGdieAOVHDx/hfqAj7d31hC9coHEzBg17d2E/I1k7TVMjWX5zd/8BJrVyIWLUm9SQVNrJyVDiY989Dd433vfy8Z1G/7x1KnL7z905ICluslLa1sdf/LJT5JLJmkpDzI2coUdt61l2YpG+nqvUVvbxei4nh/te427HrmBgj5LfCzHoYMXiOudaKEp3l2j5+07buLYdIbFVJ6bVndz8foA//zyAeo62sinF3n7HXdx5eKg0oJtavMQHeml2ukl2NHIdy8fB5ud8rSFaquTyOwoVRWVDI7OceDEFSzBTi5c7ufd997Dux56CNxOpS37p29+G5vfxzve9Q5S2Qhzc0NcvniFL3zuHymUCjyz93FymRi77nkf4fEwe555hR3bdqqsslxJwHKA40cP0hgs47Ydt6lx4/Mv7GVqPsqyejfBxFl1xX9k1k/rxnupa2ph32uvsKKzGZfTSv/wIFMzM9gsZiw2Jy5XBS6pa5qb5PTpk3QvW6GAzNzsrGKkhP164IEHOHLwEMeOHVMs2U033aQO2sI8CQslzFNzW6tiuX4s6JfRkNz3o+dfVEBNXJUCsIRdEyAl40pZTk1VhRo9Kva3VGJmZkqJ9gV0CUN24PAhbrjhBs6cOadOkjKyFBDY0tKm1k9Ao6xjKBph586dyr5v0DQmx8aU1i2dzSkt2vDoiMpr0mt6xdLV19bQd+0aTouNfDat2KWA6LQsBp761rc48NyLOLJZml12PBYDHWu6KHe4GDt8mWv7juGO56g2WzBmEhgVB2ZQJejocypvTAJXRUQv8QzCYEm9j0qQVyXiInIXxGIhVMyQyhWxieFGJ2YZm3QDkq30kE4mCYQzOOaiuBZjWLMFVXNmtDpIYWBW2DWTgb6FGWZScawGHQ0Wl+q3NOnyOMt8VHS14qyqolCQkWpJOeQC1WVcHu7ljSOHGJ2cYUYidARGGnSYCiUCRlje0EhrQwM+lx2/10PQtwT0zLkC8YVFZqYnFagVJskkWjIpyJARt9GE0WbCVhbAWR7E4HEpR4Cwp+lSgZReMrcykM5SKog3VBKydCpLTkB/KZVW0Q7hyCKzc3NKDygdkfXNTVQ11GFxeSgKAHxzdGl2exQY05nNONwBDBanAlilXFaBw+nRQfa+sJv0/CxrlrXhkIgL0dBqRhU4LI7U+UiCUHyprN5t1ijm02q75AJE1lsv8SCSGScXrE4nHp+X1s4Oahtq1XFYHOKZXJY4jnjlzo8JLv6Fuc29/NwadHzWHfTfZQz6yefS5FWzlFgml+qaFCCTNRZQLeYOoUiF3hQbv9wjj5WbtKCII2suCleHyR84yYVnXyY1M4PJYSXY1YypvRZdfTl6WRZ6Zq9PUdPdGSr7zYekSOK/3O2XgOyn/JEPDw9vcTqtpRS5MbLpVij5I7FIlcloGLGbbUeqqtrnf7wKT/3om9f0xlLygbs+uPqtrtb3Hv/877/68pOfW7OiVqt2QiAboVKoZpWGbiAt1vBiGoPFQFI8U3YrBpODzGyKdB7m9GBxOYjPLVLhcCq7t9NqQrNZGEkleWN8hM4bb1RjszU1bZiH5xg+donrV4ZZt2K5Gmtq+iiaZZHZbAxv20Yqa2oZPnsQSzaMyyBhhzpMNj+ZnEiaC5SyRfRpA2mjgXlzkbOLERK+FmaTesT5f733EjdvWUV3eQDd2DipZJHqtbejr2ziQM8lOjtWsH3dTSRDcYbHBmhsbcPmqeCx736HgYGL/NWffv6rFJ3WT/63Tzz8wHvu5Njxgyqh/fuP/wu7HngHk2N9XO09xa++5y5Ck9dorO8gZ2jjB/v2M69Ns+P2zRjDKYauz3FpKMPCYB87gnEevOdOzk8LM2ChwZWlZNTxjX0nmEnn8dqdPPjOd3H22HlWttWzvNGOMTGFORrCWV/NP187T0VLK536gBob57JR7FYHw8PzXOifY93OB8e+/fizte/f9RA3S+G0zcCeF37EPz/xfWrbmunsbmMhPIPbq3H+XA/vuPNXCAR8zCTG6L1ykVs33khmJsGhZw9y85ZbiUuWk+Rp6UqcOnSIDZXV3Lh+E3G9kd3Pv4LF7KKzxoZp7jCeQJBM1U48rVuZmF4gL+nuWZkYZCmU8grsvLznJZqa25mZTzC/uEhlhZf6+jrKy0SbtahORFLyHYtEFSCSEaTkgUVCIZYvX640XpLG/9prr6oR49Zt21icm6O/v1+Fvgqr9dRTT7F9x051UhVGTLRjMm4UACevJcCotbmRUCikHi9M2uv7X1dBsSLAl++vvbaP9vZ2Bc7kJCkdgFLJdP/9v6KE3zIKlb/LyPTH7JuwbSLeFiZOLh5GxsbUGFav03Ot/5piygTcZdMpcqm0AtJS/SQAT0J47cAn37eLXH8fXUUDHl0RzWdj442blY7p5N4DjB6/jCmSxlMyqnFnXlcgn0uqkaI4D2WsJwBsKXtzqVdSWLTCkoQcGShKBU2WIqliXvU1zheL2Lu76NywTo3+mJrC2j+CfmICYzaJzahRyIv7zYojWEvR4WImk+Li+ADT+RBmrYQ/Cz69HksupwJH83oNV3kNvqoWLIEgJaeDuq42UskIR08d49KlXkZCYUaKeebIUBVw4XFaaaiooCoQwO2UiiEbNrtJaa0sRp3aXotJ9FVLJ2o5BmgCNiWAV1Lp3wRZcjEoWX/5bB5juqRK4EXEX8hllLNcXENZo07tk+L2LeXyKl9LgEAmnWRhcVFpvvRmI/WNDZTX1WD3+JWo3+wVHatDMWYmYcRMJnWf0ekBARhSlC17fCTK4b17OLX/dYIOE0EpyPY68Hvc+MqDmB1uFhIpRqamGZ2YkdpJZWDQFXVqfxRziAARAWTSWiFVRnaHjYaGGuoaa9FUQm9R5dtljR7s9Rvfa+68+Xtv9Xj/s3hcafyqP5UpnNdpVEsfrcSw5PJ55UIWgb9Rb1StLALMRLKg14xKE6ozSqWenqLkXShoVqSYSCyl+ocTMDzF9OPPcOoHz6MLh2hobmHZ/bdDdYDpQkqF9+ojObJGEw13bd+uW716/89ie3+RlvFLQPZT/jT6+i5vvHz18tcMmmbs7Gp9yt7g/0KVripZKpX0o9NXOjKhYrVm1HQGu0Ri5SuPnjjwzML8dPSOO96+rqNi49BbWb2xsaPWL/ztn15urbQ2VpRiVFl12I2S513AZdWUrblYyJA3FAhLLYaU/5q8hFJ5RoGRcIyyQIW6kvUZDdTIVb5ZT7SQor+Q5vzcNP6mLuw2D2VFO86Mkb4jZ1kYHqe1qobqgB6HfgST08B4yYbO4WJFdxuz4/2kpiZwmeSAZ0B0wVKYnImnsWAim08TI8SM0UJfqZykq5pwqsTsYgiTBpUOOzfVt1AVqKdx3R3greHceB8HDx7mXTffQbnTweDYkAq0bFmxkfNXLvHFL3yOL/75X9Jat6rn6vkLq77ytb9iy9ZN2CwOPvMnn2bnlhu59207OHdmH5cvHGB5ezkNLV3YgxsYXIjyjee/xi23bMCZTFJT2ca3fnicSqcT69QZfudDH+T8WI6xkWG2dliobaniyy+8wVgki9fs445b3sbVS/10tFTTWqUnqMUpjPaRc5p5dn4We3ktKx0VaDGBSln0OhF0uzhzdZq3P/I7N332r75y8Dcf+XXaO9opFOLsO7KPrz3+bRpaGymvLGd4pI8bblxH79VLZGIZdcW9/qaN7Hv9FeqD5Yye7SXdF8XnDKrxVk1Xh6qkuXj8GFWxJKs7uykFKti951V23nIbtV4DqYnDSlPjW/0gJU8LPZf7KasI4rZLp11KASOL2czC7CKxeIrN23dy4tRJMpkQxVye0GKcjRs3KzAmY6Puzi7uvPNOxXDJ+LKjrU0BIWHIZEQ4MHBdiewfeughddISofb58+eVc1KYr7GJKQWufjyCFKekpPILSyYgS7KV5HkCnOSrqbVJLVsMABIeW1/fyNmzZxXwqq2txSEVSrkcoVCElpYWVUp+8OBBBRIFaAm4EwAYDkcVQycnVVnvto5OFZVfkhBT6UuUE4tOTzwWUbo30ULJ8vMljTVdnVzc/SRf/ujH6E4XqDIbKUnmg91IRat0na4g1DfFxaM95KLS4Sjl1sIgpJS7UhXTCMsgYGUpDF2N9wpvtiZK4nxSjAhZGRsWyWo6EpqOgXSGYkWQjTdsxRVLYhmbJDA5RXkmi1OfU3lfOqODjNlB5cr1GPzljPdd53TPcVL6OHaLjmDJiD0rga5iKpDxKKqPUe8Ikrc5mcukieYzZLJxVdcj+V9RdKS8HhIij7Dr8AU8lDk92IXpsltU7ZMw2NLBq+mKmI2aYjvNJgnklXBRCYpd0pRlS0usl9wkxypRKJBL59AnxVpaVHU9RTE/pLKqODxnkp5KPYZCSQEyVRuUSqr9SEBzPJXEaDZRViWOygA2j4eSsLseLyWTCYPox1xOBR5sHh85CSo2WjEZzBQyOZW3dv38eV56+ilSC5M4tQLlHht2m0Z1bTXV9fVq5CmZbXOLYQb6JR9vqW1ARrzZdIacfGWyarvtDjOpRFwxTVXVZdTUV5HNJqmqrsAZrKXkrsNb2/GAufOWH76VY/3P6jGp2dH3GzS+KWNYYQIVwBKzZUlCfZd+lptB2EXFiunRG03kDAalf5QMY1VKVcypgF/SSYiloW+Ua998gpkDp4jOzbH1vrvw3HkzaJLLZIJQiv7RcWpu2Pi4dectu35W2/uLspxfArKf0ScxNTUVvNx75rFoJFK9rKv9U21t61783xc9O3vZESsVNhVy0bvPnDvxsd4rV6O7dj38a63VNz7/VlZxZOSQ95/++i8OOIyJ5W3NPiymFOZiknKLUdXxOEt6cumEqtyQwEKTUU8il2MxXyKrtxHO6EiWNJUSbzWALyM1SjmM5jwpo4H9V4coVVRjkhBXTKwyeRg+dIbxSxIq66St1onLJOGWc2SMOqatHlpXrqIQDxEaGiRYKGAp6ohFpdfPpMqT0aeVqiVahLixnmt5K8PuAIt5jdzMAi3+agyJPI/82odx1C5XjB6anUMn95KZ7+fuHTeTiBXp6b2Gv6keg9XM7/72x7hl63Y++v7/hsloSn/s9z5gWb6qm1Q0zZlDp0lNJ/jErz9MdVmWp3c/yujCBK7KJlZtvJ+cQePExb0szo+wrrmd7q51PPPaGa5d6qXeXOAzf/xpLoyGGB68xIO3tOALGnjs5VcZm0kxcGact9/5Hkam5ygrs9HWaMBPiNpMgoVcktfjcTJWOxuqOyhEEio0MZvVWNm9Lbf/1LXEsm1v3/7cS6+fu23b7TQ11lHIR9l39DW+8u2vs3rDatX713P+NA+/fxev7PkRXqeNbbfsIFDbxNkzPUwOXaPn1cPUptwkFuIUHUbW37qdstY2Xv3hboJz01S6vWhV1UyGo6zqWEl9pZvwxDm81bWYW3ZwbnBR9aIKY+R2GTl17LBigexWFzazg8VQjKxBR19/Lzt2bGb3D55i2413UFFRQywSVo5Iyf6S0d+6detUjISALMkMO3/uHA8//LACXs8++yy33LxdATU5uQqrISdTibLouXBJAS4BS6L1EmAlQEyiMAScST3T9773Pe6++241WjRazCrnTICWgCsBTzKK3L9/vzIWCDO3Y8cOpmdmFChYvW4DA319auQpgE00aMK8yRlEwFgqlaGjqxNvIEAsLj2UpSVWrZBTgEx6YIN+r4o8UEaBTJGaYBCuXeLzD71gzyblAAAgAElEQVSP1Xoj+alJIvMhrDajimgxWx3k0yUiiSyhbAqz0YjPaiGbiqtqriVOTEgbkwIWAlpEnyMnOLPFptLn5+fChItpCjY7o5kY6TIXJ6bCCI8p3QLl6FjudLHaZKEhW6BGIixEsG+zY+3qwP+eB8hPz/Dao98hPTaM25jFRQlHroTfbFaNAvlCAYxGCpoYCMyUNCsL8QQpcuR1RSJ5+RnSRj1zmp7yznZM5X7F2skY0mo3YXRaMdgMaCbphzQoc4iUisvoThwKTrsdXSaPlsgq16Ukw0uZtVRI2Vx2JZmQoNuSpidezBMz6RXI0iUyGIp6pcsSECbgUVcqqtGfxOHI+1YoLjGiAsisTgdWj1t1mhodDswej+qMxGxFbzFjtIqG1IZms6PTbOh0GoaSAX1JT2R2nkvHj3Lp1FGmBi5T5bdTGXBhNevw+L1U1VfjkNGn2crI5BzDoxPEwkuNB/n80vaU8gUVAyHrKF2mknsoncROhwWjSU9ZWUCF1la1tGDzV5AqOV91lFc/Yu+47d913b+V88FP+hiRxKTDE+P6YqFKmTFKBQoCjAWQLV07SKc4+Td1ZRadCYNmpCA5e+JENWoYJSZDwJuUmBfz6iKGWAouDTD1/Rc4/cKrBKvK2fSue6CzCZwWmJji2uAI9qpKaj/wyH85fPJfboN/0h31J33+0NCQ5eq107vnFxabujq7H1+3Zuv/R7xYKo37Lw/03n/+3MX/3t7VfS1QVrHPbfXt8zpqev7/ll8qvaHt+cHJ9+3d+9TXW1r9mttRwiagzG7GGE3gyBeUkLeUzygxcdGoJ5UvkNcZKRmdLGZhtqjD7nbhM5bIzk1Qbdcre/dizsC+gSEGnU6al63EnSqxqq6FySvD9Ow/RKXJzE3L6/DqpohlI0R99YzEUoodsJdyxPovYcpmsRgczM6FsLidlHR5SsUMJTkgmusJu6oY8PsvnxkZ7o4MD7OysZ1Na25meHCGe9+1i4L41Ip6NF2ab33tz9m0YSV1dR3MLEYYnpuiprGW7z72z4TnFnjvex5RzM3Znh4+/cd/xOaNm8jGchx5+QQf3fUgt22sYGj0PN/as0cBwO7V29SYw6zFeOzrX+HWm7dzqXeMOx/4DT772c/T6LTx8PseImf2MDl2ifu31VAszPD6uXOcON2PKVOOx9NEEhPrN3SQjZ6hs0yj3WphKhribD5DWHpEG7pIhpK4/WWkMxprVt7+rtOXhv+wYe2W//nYd77/6K5f+VXqa6qIRibYd3Qvjz/3JOs2ryEeDnHh4jm23LiJ8z0nqSv3sH3HrbQt28qp0+c4f/YIJ5/fS3Xcij5eQPPaaVq9iuqu5bz6o93Yxococ9jRl5WT1WtsWruJuuoyxgZ72LLjDoZSDvpnUiqipLquFpNW4umnnqCptlHFHFhMTsWQGV12zl88w9rVrRSLBW6+8Xb2v3GUiooyJaKXsZ98v+XWW3nj9dfViVJGlK/v3atGnzJ+FAZq4/oNamR48vQJ9bfKyko15rTanWqMKXoxAXYC3mRsKWBFmDNhyOQ1hUGT15Mw2CNHjijDgAArAVo/dnju3r1bjTHlcS+9/DJ33XWX0sDIY0WTJoBPLk7EhOByuBVAlAgEAXot7W1Kk7QQClFdU8PFSxcUMFycnVfgQswubW0dXOvtx5LN4YyHOfO9J5h4/mWc0ZjSV0ptTCYPVpsTncFKNp9jIR4iylKavdlgUvESBpPUdUuqhKT0lzDrdQpUGCROQJLVs1KeDVHyhCTXq7aGze98G5PhCE9//xnSmfS/ivQbgXZ0dBnc1AWCaA4X3Q+9l6xdz9M/eJLkqQtUFbKUkafWasGS06EpDVlBaZ/SOmmSMKqvdL5IUW8klE2QE12XQa8S1yO6EuN5KLqMVHR04CgLYnfZKeiKFIxFLDaz6vkUfaBsi9NsxmmyYMgVMWeLJGcWycyGFDArSrK/xbyUT6bPo3kcmLx2NZ7NmDUWyKuRo1bUlvSnuTxZAXAiHKcoUJGimB4UsAWdSUMzSgq/GbPTjl4AqduNzefDKKDQ9P8AMtGSidNSE5G+QWIchNEzkUtmmRodZmroGn09Jxnru4hVn6UquFQEL+0UZeUB7G4f2ZK4TRNMT04rFlbiXWSUl01lFKsqUaqJZJxSPqeeg67A/PwsLpeDmtoKmlqq8JaXEy/ayRt9KW/dstt8q3Ye/knPM/8Rz09FJj+lFQufNSjaNqdiU4qqY7S4FCSrK5E1mFXBuFNvQW8wqZy/nF6nmDIpQleeFQHP8kMhrxoDELf+6yc4vXsPIxcv0tjaxIb33gddrZBLI8f+keEpVrztjuW6lSsv/Udsy3+W1/glIPs5fVJyBXLw+N5/uDjQs7O6umJsZVvnx5qq11/78eqUSiXTfHx88+4Xv/+s2+vw1NXUZpwWz6VsvDjscwWfdzgCu4PBYOzfWv2/+IO3zc7HR4Kta+pJJ2apMBtwRRMEFrMqGytGnrROcpB0GDU9Vqm/KOlJZEssFHKk3Ga8bgfuSBRrKq1s+eMLYa7Hs4yh4V+/AWPAqw5UPkwMvX6eoE7P+u4qUrF5ijk9dm81Q+E0VQ01OBxxEvNT6OM6NIOVnNGEy1/Rozf5jzs8Na873I1ndW23Dsr2HOx96oHXDz799ODAdR75lQ8zMxmhQjRQ67ZhKBmJzM8xNnyZ7+9+gkc+8puqzHdqfEZl4QgwiafChLMRPvaR38NnquN3fusTyAWxsCeHD/dwx+Z1fOiO1URDk/zd07tJGM3cdc/bKaTiVFhMXOw5w9D8NDUd6xie0aMvmZi73sOm9eto6FrL0LUTrG5MU+YrMDofYvdzJ7Ea6pie11PTtY7lXZUE9b1YMpN01TUxHY0wpi8QSedpq2pjbGiG+s5uNFNwZt2au1ecOtf31Oj8YteLL+0N/v7vfZLWpnqS6Rn2HnqZx37wL7R0NpNPJpmemVAHr+PHDtBa7+eWG3fQ2rZFCcT3vv4cx/bspTZpJzm1gLc8iK28HFttM9cuX0A3O4zLbCCnGbG4/axcsY4qiW8wFGjq6mYgKt2HXkpFvXKGjY3KyHGG0YEx7n/nuzh9okcFmnoqy2hqqaYi6GBwoJ90rIjV7lbskzA7r776Kr/7u7+rTp7CmAnIEcAl4Ee680pvui7rJcDT5eLa9V7Fogn4kt/LK6vVmFTGlAKkhMUSkCWfnejIKsoC6n4BfcLk9Q8Nqp/luTImlccLmBPxvjBesvwfM2fC3sl4Uhg5EfvL+q5bu1Y97pU9LynAJYBN6cfkar9UUkn38pyp6WnF2lmMRqVBq62t4+rF8xQyWWbHR9kiTQTXB/jKgw9TnkwhcilxSs5lJYW+QEd5PeZEinIJG01GGStEmRYQphNxvujHSoiWQNgHNQ6Scmn5k1EAUU4xkymdnki+QF1zE3fe/Q6SC2Eu7j9MfDFMMpsnWkiQUGVEEvAK3bYy1tQ2cfftt3N+sJeDe1/Ek0nRqNdTLZldxSIWNGx6M7pSnoIuh96sKRZd9Nhmq5lYJkfGoBHXiY5NmDsjc9k0MYeJ67EoVo+d8rZGvI016CxSr1PEIUBP05Z0R1pJsWfZsTnyI7PoxxcxxrPYzDYFqn0eNwaLhNCWWEgugseE0+9Rhe9iPNU7HJSsNlIGA2FxhxugJHo01YctPZhLOkcBZDIm0yxmpSGTXkuDzaIYMIm6cPgCmGRUKYDMbFIMmclsB7081qa+SgYTJWEGS1I4L9VMESJTowxe7qH//AmSC5PU+F1UBT0YSgJg9aovU9hUaUWYnZknGk+riJF4IoN0difiySWhv1H71zy90dERNQasrPDQ2uDBH3CjMzsp2jyYPFW4KxveXbF515M/p1PTvy42HA57LaX4Va2QK5dSeMnIkyYJcZCKoUicsWmJEC4ZcBeN6PQWMJoRvUnKYpaKCeX6LeaWnJiiHSwUMkuhw+PzhN84ytHv7Sa5sEjT2m7aNqzA0dmizAPTPdep6Fr2Yd32zV/9eb8PP8vl/xKQ/Szf7X9jWef7j95x+dyFz5dSBdvqlev/sbKu9dsej8kaV+qNXMPBQ3v3JKKxwE1bt30h6C47MzuzuHxmcrbOZrbNOg3mKyaX/bn/3Rwgixm7/OLG1w7+6Phr5/ayaesqFSBrDkdo15wYojHSuQwGTUc+ncDrsmKSwKN8HovFSlyvZ0JXUOW9rUKnT09SCM1TSmdJyQnGE+BwOIKuoYrajjqEmN5Yt5a+4xdUNtMDd70dr91PMaNDX1HLYjrCmUsHWbmslbJg7YeIF47gckzoPG8L/Vtv/+mpF37lmWeffCo5n+QD7/91Hv3WY9x31zvY2rmeUixJZGGcb3//MZI2Pe/ZtYuAxc9A33V6zp9keLqfSHGOjWtv4L5tD3P6aA9/9+U/J1hbzbnLQ9T5HPyPe7erbtB/OXQczevlho1rcOoKHHjuGTXGOjcyyZY77iOjVau6kFP79tBQVUlzSzfRhevUB6ZY012hropf2HOCq8M6QlkPdV3rWdUeZHtThqn+4/jK64kVYTITA81EZ20nly8P0blhK8HK9u81dzy869ih3d/66tcefZ8wPx//2O+wamWXVPHyxtF9PLb7aUx2s3LEhcLzdKzoYu+rL7B5VTvrVq0jn7MrAXjBkOHQc8+TvzyFr2TG4XKjd3oxVzUpN1987CrFVJx4KoXXX0l9yzKqqutwu8Xi3kjRGcBfXcf1viGmJiZUXKj0T9bVNOL3lZFKiuUf3BVB2QwWpkZU0beuZFFddpK/5RbGqqxMCeaFRZJ+QWG9hAkTnZgAq+bGxqVRYs951q9fz8XLF9QYU/RYwoTZHC41vhQwJ0JhucnBXACbMGc2i0kBJ2kFkPfr+KmT6kSnnJ5zc+r7EmCqVSBQ2C4BUvJ3cX3Kd9GjRaJRNY4tLytT2rYf7X5GrUcsluC2227j0pVeFRpbU1dPKpNWry2Pl2mNvIbol0ZGhgj4PEQW59HnM8qx+Piu3yTbO4ghlyGWyxG3WZhOhDFSosXmobmoYS7kSFtgJpNmKpslJu5KzUBGU9dEquxZL1r1QokEqC8ZTUqGmNzMBo3asirS8yF8ojQrlnB6ysiWJJhZTzSbYiA9g02YMqOPZeVB9NEwxkQYdylHoJij2WrDkpHYiaWKJLMm4v8CmVwSvaGkXNpFYcg0jbTNgWPVWvD6SKRznO25yOLUNFlhvktZAg3VlHc1Ks2WRaenlM0u5Y0ZShTMGuP9g0yeuUJVwUpdwYJXvxTcqquvW3LiiZNHJxucJC/UocdKrJBVDF02U0Sz2DC6PRTsVsLGErGCgMcSeul+1RcpFrPk5G8sdViKIcmowJgFk8OBye5C3JWi/dKbLKpYXHLATEYbRqMFvdEKJjMFg0nsBsrFWSjpMJTy6PJZiskwPUf3c/zVPRizcap9En+SoJjPqH2+tr6OYFDyEDUSyTSz8wtMzcyrn1UKRKZAKp1VAE4zmf9VA2nQZXGbs3hdZjxlQdyBcvQOFzqrF2dV4yerb/zgT9xz+ZOe3lILEx/QF3PfkPfCIK5gXZFcQfLn8sqMobfY0Bc1bAUB6yLqFyCmkZHCT82IWYT/aalkMiiglillMYsBRQjN6UVirxxk4mov8Vwco99BVVcrbqeTuWuTlLW1f8909473/qTb8J/p+b8EZL9An9bk5GTgZM+hr84sjG6qq6se3bBl/Z+ZNff5LLFUz8XLn75y9cq7br/11j9t8ZU/DjXpWGzKH47HtmYy2dvC4YWgy+E6FvA5X7YUU9ZseGZXNDzzG1PzE8knn38qYCpz0NRaRyo0i0eXx5fNUpyewRzPqGRucVpqFj35dFJdracLOmZicXRuD63LWsnkQkRGB6jXm5TAtmBxcGRkjHGXC29np0pz3rhuG9akh6OvX+BDv/F70j8jrcOpArl9yUz60uGjh97f0db035pqdn7nrbztp/oOveeHT//TE8vXdFLW0MKPfvAsj9z9DmqtJkqLE6qr8Su7n+bWO9/Gu+++n2Q8w5FzZ/nuD77D5p2rGe3v50P3fhiPxccf/Omf4K2u5ujlXqy6Ir99722KAfybJ5/mvgffs9Q1mA6TiIwyODrChaFZ7GWtvOf9v8v+wydUivrItT6W1TZhKEwR8E7SVmtBUj8u9k7zjRdGSVlcWF1lfOC+W1hjHSEVHmbB4MIYLKd3dEhlXXXUtDAyvkDXhh2U1XV/pq5h+V9cPDf8qX/60t99avXyZXS2tbJxy2qm5we4PNzHN596VpUv+x1m5hZnWbF5Lfv3vcKNa5fR2tCE01OuRMtT4QkOPvc8+osL2GLg8plxVzaBrw6nz8Pw+eNouSSGUgmb3YPZVUN953IClVVUNjWSFIdbLo/H7mZ0eIRkeokZqq+VYNQFxZzNhcLorCaCQT+pcAiv08F7f/Vhnnzy+4ohkPiJlWtWK3ZrdGxMjQLXrFmnXqelqZmjR4+qqAsZ5WxctxF/wKsYIQFa8lxh0OSkJvvf4cOHFaASECQgT1gtic84ffK4GoEKWyYg7tLVKwpctTQ3K2DW29urlitjSXnOjx2b6rVBiflljCn3CTDTNLHy60lIJVZLi0pj7x8coLevn9vvvINUJovVblOPF4ApeVQCDmPiHl29iqnpCbxuO0O9F2kx2/8Xe+8dZVd+V/l+bs6p7r2Vc1AllXJWKXTObtzBjd1tDM7M2Bg8gMEm2BgYwjNmwPYQDNg4Nd3uaLU6qruVQ5VUKqmCKqpyrptznPX9lZvHzLzH8x9mYD37rKWlbtW9J966Z5+993dvCj2j/LdP/DrenI50JomtuYy73/8of/r3X2VpKsBWvYEupxdrKoHbYCUYzhG32whV2Vk1F7i5vspaMIQ+IQMDwv+IT0ej6pLEVC++LKlcUsbqH4bAik/HZdJizBlodFXh9JbSszrFfGgJyQ7YbLKzxWiiRlPEnE9iTCYpKYBDJ9yVEYvVqdhA6UAtajIYtXn0hQyiTolaFbDbqPjZR+HgHvC4SY/NcPmPv44/W8BZZidjzFOQWB2dKFu5DV+cTotRcuHMRgqpDIGb8xSCMTyYaaisU161XCKmQI1kJmpzBYpmA2GrFm1jGZZtreSsFuLBOPHlMMVYZuPz4TAS1+eJGAtoLFLnIwMSAqCKCgDqrVZkMtDgsCoAZnI6VZCtMGBas0WZ0MXXpzeYVGC1QQWV6tHK38LiaAwqTkQORlgsOR45F9nQOoOXznH19AmCC9PYNEU8drOKH7GYdJT4S5XsrurrNDrmlpcZn7jJ8qoM0etVQ4MwP7I9kTVlmtaoLZJYX8Jq0uL22lW6vwBVs8ut2DKs3iFHRcsvVe9594kf5fvy3+o1yeD854v57O9Ktb3Qt8JyyUOPRI8UpYtVZ8BitGA0WtRDpzxVFLTajRJyYcOEKpQ/RmHoZZI4hyUn46nA/BrJvqskIiHFvHlq/RTSeYbP9NG8c1e/8z0PSNDkT8zyU0D2H/RSX7r2yheGhoc+WFPX0Ltl29bf8JnMs+Oh5TteOfaDL+3cvuvK/s66JzSaTmWciBQj3lw01hGPh+6Lh9bvS4TXN8sXht2kVaPta/EA33z5+4yvTtHcVY9LV8QZilCp0aGTwMNAUNWzmMwGyKXIJuJoMkU0eiMJMSX7HNhLbTRV+zAElrGks2QjceZjWUbyJhaFVbPqKKtv4+5bn0Cv8fHyy6d57D2P47VbpzXo/yyN/sl4DM71vvpCU331P21t2PfnP8qpvzr26ge/8rU/+bvPfvGL6YG+flPfyVPcvXszxaVhivkoF8dGuXR9lPc9/km27dzPhd6LfPPpf+TgPQeIhwM403qO7Ozm1ZfeoH/0JtrSCjWV9/57bqeisoy/ff4F2to6eOTI7WTDizjdcUYnbnBteJmhyVU++unfpaljO9/+1pP0X+jhwaN3kI9P43DOsalCR4VWSyxr43PfeIvxAJSVVfHhB4+w0zRLIbHKeEZPWcdWxufmVA9jpdNNLmegbdcdxbKari+6reV/PTm9+Ot9J09/aldXB4NDV9lzYAu9A6cxlLh59tWLrAbD2A1aUpk4m/dv58Sbr9JeXcWWjk485aVMr85jKLEyefESrtEFKnUOwqks2MswVm5SIKfvzeNU2I14nVbQWSlYytly8Hb0Li+btm0llhVpJY1ZY1ago6//Kh2dbQq0SM1QXUMjgyMjtHZ1KmBi15jUdJswUVPTGxKM1A3deefdSkaM/lCiXF8PKrZMps8ERIl8KUn8K4srOF12Bbi8Xo+SPGU6UjxTYqIXMCal4pLA/k4mmfjTMqkEO3fvZmZqipn5OQXugqEQcxJV0dGhpEsZIpCGABkSkAiMY8eOsXPnTsVsCasm67v99tsVe5fJpBRQbKpvYvvevZAtsLa8jFZnoMTvY2x8gvKqSsUICCAQ1ebG4BDtba2EImEVkSERD9WlbhIzs1RqbHzlw7+EdmxBjfzn/SY+9d2/Zn78Op///OexBvPsqanFFYlhTOYo99axXMiS21yLa0sLV6ducrn/OmvTi+RzGsVSJ2Riz2TCajSgSWXJyaS0Ua+kOqNJQy5TVPELxjSUa6xKQl4xFdFaTOgTMSyBddqkTgnw6qDMYsGWlVgJrQpttvn84PZQCIcJLs2hyyWxG8SnJTdciJd4ie/YStWv/QrUVsP4DOkv/AWmhWUos2+0iEtirLSBS6t4Iavyp/LpFIl4Snn/HFaH8syF18PkYykK8RR68RYVEhiKBQwZOQAjMZsV174taH/hEehsAZsbZpbgYj8zV6+qZH69VUvclldDDia7U6Xu68RzZ9Kht9kw2gWMWdA77BgtFhWqWzSI6VxeswHIdFL9I0BMLzLlxn4LcyavEelSWhJEnhVQIdFBNplUj0cYuXKJiydeZWpkEIe+SKX8PuU2wKLb68ZfWU5tXZ2KJVlcWebGyBgr6wFy2bwCvkajmUgkSiQcwyJl5YkM6WQUoz6P12OntMyDxeXEYPdiq6ghY/RSUtP6J82HH/zMj/J9+W/1mmRg4TcL+fQfSqSxqvcSOVr+yMOBwajArlEAr5K1dRT1ejQ6A0Wp/TKaVGiyTCwXLCY1wJLPpBV7RjIDUzOEJiZxmI3oqvyqgHzxygjGivIV3+MPl/1bHdN/xPX+FJD9R7wq/2Kf+vtP/37ftcs/W1bhC3V0dfyF3eVYeuvk2885HY7VvZ1dO1yuzoC8vFgs6tOs1GUSuSPpePRzscB6YzYVQa/JEIgtkTZnGZ4a5GzfOTUOX+/149RrNyYpk0kiN+cJL69hNRrVlzvxpCqJrS7xqVyhjFFPIJ+gYmsTDqeZzPIiqVCKTNpJxaatagz+lavXMFbVUtfWyZauLo4//QqP3/u+18rKNn9Eo7FIwoZajp985pWGBu/l9tqjn/tRTv/3X/jz4wP9Pff83Ace59XX3ySxMs7+BgPplVEMxSxv9IywYu7g7kffT3B+gBdfeRZXbT0dWzu5OdRHV2UtyclVzp3rp3zXEU73XqelqpJ77ruHv/zHv1UF14/cdg/7NtejK9xkZKgXnc7O9FIMi7+Jj33qs3zkI5/kifd+kOeefIGOZh/V5WE2lWuo0+TR2cr56tszHLt0gxKXlS2lFn5+bwUkQ4zFi9gb2knqN8qYnbosbkcptfX78VW0f83pq36m71LvU7nFNW9nQx1vvPkDGtsquTrRw9aD3bxybpLrQxNqWjWvy7Dn9m7efOsN/HorB/btpbGzGU+1j56xawSGhjiUt+BMFYnpjCyki8zEtSpuZPTk2zR6TdiMqCEOY1Ub++56D2ZfPUZXCZNz41SU+0iuxpRkYDCZmJmbJZdPKdmvsamF8dlZVsNhynylDJ6/jiaf45Y7jjA9O61Yp4WlRQ51H+ba4AATk1MKeEnZt5jt5cYmf68sraqcMgmJjcUi3HXHHYolEyB14sQJ9EazqlgSZkukRlkEFApYE3YruL6qwmZFfgyEQ+pG6C8tVWyZeMtUIKdGo6RIYd5EBpUgWJFJBdyJj+ydKiaRPoPBdSWNToxuBM8mYhuxGsJouL0lSs4rq6xQjJ1sv8TlVoB+5549TI6OMjc/TywaYdeOLQTnZ9GEQky/eZLer3wTUzJO2qjB11LDtsN7OdVzXvmq9u3dS7nXz1BfPysLy4zOz2Kqr2b7rUe5OnGT3v7rzEyvq2P3OB3k4imqHC5K9GaK4TD6ggClvDLz69nw5mgNeTXNKMZ58byLib2hrp6O6lpmenrQLi3goaiGespNJnwai8rwkt5CvcuBsa1LdSatnz+HIRnD6TaRCQbVzVOCotftHuo//p9kIoj4668Ru9yL44eRCHq7SU0y4jSDyHkS7qo3bJRSh2OkYzFMbQKurBCKUFiPEhudJbm4hEkYOWkeyOlVar74GE07tqD54KNw/20b0f7yhbS0TvrkGVZOnSa1MkPRmCFr0ZOwODC4vSoMVqR9k9QaKXbMgs5m2QBXMtKsN6qoC9UaYhCZ3URBp1OMWlGrUZ9BxbaJtCZ+WnVedeQ1erKSd5aXkaICmnSCkWu9nDnxKmuTYypzTuwecj2KujwOl4OaumqqaivUA0c+V1Ty+uLispKgzSYr6YRI4Osq9T+dN5CIxzHkctgteko9TgxGI3q7i8qWdlIWN0mjDXtFw0xta/t/rfJVfE9TUvI/BYv/KN+hP47XpFfmfktbKHxRWPZsPK6aE4wCWs1GtG6b6riUTDf5nZF4EmEc03LedAbV6KCmY6XgXmXG5lR+mxpnkfVdH8SQTIm+SzYURZcqsEYxUfb+R8UO+ROz/BSQ/Qe81P/0ze/+VU1tTfDALYd+853dW5kdbJ5ZnX1/NB7bjkFTO7+8sFVklD1bdzzTuqPzQyWapnCxuOpIxdM/k8skv5zLZL35dBJtMYXFqWV+dYxQap1wLsmJk28zdG2EqnIfNTVe9JkUjkGH2Q4AACAASURBVEyB6Noqo6OjRFaKVFqhwaGly+2j1G4nLp4Qj40ZbZJoIUlDpRe7wUkubqJ50w4VJvl6by9XFudI282U1FTQumkz+VVwG8p+cOS297/rX57qM9ef/QO9Tt+wt/2Bn9NoNOJD/leX7/zdF/oHhnu2lDdVYdbGqNIGqLHnyAfmCaWMfPOtGdp2H2Ln1mpOnn2bN64Msu+Wvfh9ZhKLC3TYypmbWqd/NoqnqoXT53p54KF38f3jT9Pe2oQ2o2FvZxPV3gSh+RE6axoJxAt87+2r7L/t3Vw4dYVizsAdd97LpZ4TbN1spcmTY6fLhM7oYTBfzd/94CRDowPYMmk+++he6ktdLIbirBV16CprmVpewKLP4bd7sBV8mM2lVG7a8jfHnnnxo6ZgiC3NzfRe78fqMzIbHefwvffwgxMDDA7PkkvHSBUT3PvEz3Dq7ZPo1jNsbmujq7uNQ3cf4dKN64RuTHLY4seWyBLKZTg/PM612TCNlVUYF0ZpryxRlT4r0RSGslY2H3qA9aKDvHzhu8ysLS3iMNpUVUxLSyvrwTXMFiPBcGBDdmxrZ+DGCB3tXQTn1rAZzcwvz6qb0M4du1hdX1NZXmKunpmZU0yBACUx1cv0ovxMU9QqtkeywGQyUzxYApyE/RKvWImvVMmOYoSW8Nem5mZWlpc5ffo0nZvbWVlcUp4vMevv7+4mEFhXAEmkUGHuBIwpJi2TUUBL5EuJzJD3SECsADIBfAK65OeyLfmZgMVNTc2qr1AAm/ys98pV9h3Yr6qjJDtN3ichx4H1IBXl5eg1Wk6fOqsA6y13HGVxdpISm4Gz3/4OF//oazik+1MHSV2OjA60Zg1Gm4WalhbqOlpJaTUsri0xOD5KEg3++kbevtzPciCuwpBV/lOhiFOvo97mxp6W2IAYJiVWSsK/FoNU+eg0pHMppWEKDpJFXmHMa2jzVmCJJvBkU3i0RQwZ6QIo4hQzv8FB3FigfccuVXidDUdVVEFmdoqV5QnKLWby2QIp6ba0lqg4AwEemUQQv66APpdFU9QoKTWlLarQ1qLFqOwPVqf0HgoAizIZDuI+vIuipLGni9hzGkzLQfTr6wRuDqGVXMK0tBWY0JhchPw+Cof34//Qe+HAjo2eKKHqgkF4401mjv+A9NIkVq+bgMsFJV5VYG202zC7nQpgClMmVXBiPNfqRJ40qlosNQmoNyj2pqDXkdeLXKnHqN1oRZDrK6BCzP4FJb0ZFGtrknORTqFNJdFpCyxOjjJ08TxjPefIxcJEAgKgizg8NjW5W17qpaa6XIU3G/UGpdgtzC6o2rNoJEEikVITnhV1rZgMduziWaOoHgK0NishiT9xunBW1mItr8BSWk7BLODRgNZoGdTpdJeLxeIrOl3qLY3GLvMh/+aLDKJlF2f+gXj8A+nVdeIra6wvruLwenHX1+CoKAMpbTcZyIk8qZPWiYL6vNkLIl9qyYlnUCuDXcaNhydRh9NpCERgbp61uSksBS2aWIaoTkP5+3/2Jwqj/EQd7L/5J/bHuIFTJ17/5Z7Llz60bfvmZ26748HP/8tVh0LTnqnZiXcPDF/93MXL5xpr6+vCH3j8ow/4Hb7+fHz9oUIi+Q+Z+EYgn/ySFzUJ1kM3WY4scuzU6/ReHySTknHtMDt3b+XWOw5TKCYJRJcJRVZZnpwkOzVPs8FKm9GEKRrBZTNj89jIGvRkrQbWchmGV9fwtm7D4ywlNztPPiLBjHooL+dyJoCu3IvP4aautIn54dD4r3zyz1r+5XEsBEd+pq/n7B9s37XjY5Ul2/4/R72f+u4Xpi4NvFrX2lROg9VHbHGa5gYHC1M3CS/reP3tS3Q/cBsNXe08/9orvHVpnIefOEAmFcOUKbKrcyff+fvnsLtrWIgVSemK3JweYvuuTjq37OaF7z/JLbtb8WbD3FpXxWo0y7HVHJeGVthTvZWZkUmKliIPve9eboxfYGednaaUgBg72vpuZtMmPvWF32fb5mZs8SAffOB2TMl1rk+MkmlsJmq2qNyk7Q3NBC9cZ3F6FXNVK1evXKfRaFDTbrGCC2ulk9n4IHc+fB8vvnSe4ckFYqk0CU2Kxz72GMuzi/Q+14NFr+EDn36EsiY/65EE4fkwjx/+mf65gRtbl+dHudDTS0zrwWvUcsBbwG/IEk6kuTYxR9HVTOehB0iayyipbVSRDEuL8yqU853gVZlylCBXYZJU32Ryo9RbWISW+maGB4eIRGNKDnS5PAqQCRvlLfWr94gcaTRZFLgSX5pIkAJ0pMpoeHCQ9773vSwtzG/IjuGQkjM9Pq9ivaQUXBg2YabU9GVpqZrKm5qYVOP3IpWqbXl8an0SLioesL6+fo4ePapYCZErY4mEAoLf+MdvKi+ayLIydCA/Fy9YY2Oz6sQUD5vT7iAcCarjEUZtfm5Rya3ziwtqKEH2X45LmglkHdeuXsOpt9PS1kIkn2BqdoxkaIWDtS18ftdtOIMxivoCiVyGnPQ+aqDVU4HJaqF2zzaM9WX83fFnmVhbVuclqdExE8+SLZrJxnLE02nFJpS5jPgKeoyJPKa8iEbZDVZMU1RYRRIFxCFnEEbHWJR8dPU+axZqixoatVZq9DqcuQx+k5l0OktOa8ZUW814PkE4HqceB7lIlLLGKsr274arfQTGx7HkClicLkgmScUjFPUbk3bGfFYNHijQKHVrKnFfBusMJKR+yrwRI1EoFIk111Lx9S+BxD7cXCfQd5389CT6VWHt0qyfPYtpJYIls1GHWCwpY9Vdiuueu3B+7tfAJbKo2CnSMDdF6vtPsfbycXweB9M+Gyl/CQ63W01T6t1uDC4HWqedomSO6Qzo5XtQ0vgl200Qq1FPzqAlp9Gis1iVZ1FXENVSwmo3UubzBa2qHjOZLUoeThfF7i9MXnGjTDsWJbQ8y8W3X+biqTew6y0KsEWiUbTFogrDLvd6KC3x0NzYQG1tPal4isG+YeX827FrH0a3F8x2iKQglCcUiDKdS1HR1Unpgb1qShGr+LJUyupG9n02r/xZWpFcVX2UDEQU0mhNQYqaAJn8DTS6HrTaK2Qy17FaV3+UB94f9daVWpy4N3Jz4qW1q9cZOddDdDGsInyadm6nff8+tI310ttHWpoaRJItylRlEZOMzErIrxyLRIPInUkF/wsQ1UAgxMr1fnT6Al6rjeUrI0oGL7u126qpqZH4u5+I5aeA7D/wZZbMsp6LZ74ycmNox7bt21544MHHvvC/7u7Y3IXqS30X/iawnuh65F0PfrTcpt+WDYf+MBFJYTFIaraTXGQdvS5M7/WLvHT6DewSaJks8sLxV1hNZNi8q5mDtx7E43VQVVdKYnWB8NAopvV17DJNGQpQ43JSU+qT0S/SmiJrxSwjgSAjoSR2dwk7mhpZHJkmF9HyyMc+Sbq1kS8/9W1C0SAVpeWYChbCK+npL/7mN+rfOYZAMeCKLAz81pnzJ//L/sP3fqjRX/qkRvP//MsnzQbJZM++P/vrXz8rE9X1zk1oc3kSuQXqvA7Co/NcuXSNjNtLy64dVNRV8Yd/9pdUNPvZuXc7o0MDdDU0URLX8c1vvk3Vtl1MLq8SCk+zZWcnO7uP0Hv5EssT49zSXEu320jOaOKkzs6rF0bZXdLOjcvXCWbDHLmzG5ffRo0lTXNmFjsQ1lXRfsv9fPpPv0R5XR2RqUm2V5bQbpectxx9mSwpv1fdKDZXVrP4wquY0zqmElqWFlep1evQFcyspV1UdbUymx3m9gdu4+LZQa5cHyEm0QGmInc+fJRSt49n/uw5VYj8od94jKQurhLjY4ECv/LEZ9rT0VjLtVPHX3z++edwVjVSDK2y0xaj1JAlmM4xcDNASc1Obnvo57k0Mc/0SpB9B7oVM6QkG1A+LJWqrtMplisqvjG7VVXgiCdIWC4BPOfPXeLBB9/N7Pycio9YC27UKIk8eOjQIRVXImBG2AfJ/hJwJF6vnosXFUASA7gYhHfv3aOetM+eOqmYqInJSeU5EzAmgK1106YNVs3vUzKksGrCPEgy/4Vz5zGaTSoAdnhkVFUxyQCARHBsV2DRxfDIjR9mlFUqsCWslrDBDpdXsW1VFWVKshJ2Qxg3rUaj9k/Ytb1796rYCwFN0okpQwtGsxWTzsDYwAi79uzmZO9Zmtrq6T17kgc6tvFXj34Y/eKSmq6UyjIJK/cYrXQ4K6irq2M0ESRf7mKumCKYiWEVsK4zMB5KsBZOkllPE42GiRdjaPJZnEL1FCVCwoBJXaEsXlDBqwLGnOq/pfxZ+jCzYoVTAKIJLT6KNBhs+CVFPRXGaHASNzup+k8fg8N7yfVcJHF1nPErVzDZzXTeclRtYe3Jp3Hl80q+JhIgmwyRl7oj2Q+p4VSckDBQ2o2Jyrx42YzyDxQEwKdTGI02wpvqKfvT34K9u0EjAbF6mBmHngtkei5gXFtn+bXXKdMaVXl7RqMnpHWQ6uig9otfgAO7N8CJTgJkI/DyS0x9+av4HVbWWsqIeR1YnG7M7hIMHreamsZpR2PaMO8LGJPxBQUedSKl6ckLIFM6pXRLbgAxgxRnCziQqIZcjoyUrttt6j1SKyWl2CahfyUDrVgkn44xPXKVky8fY2pgGGOuqOJpBNjackWqSnzU1FbgcjixG63qgcuqs+F2e0nmioqdm1sNoDdaCQWSmMoqaLntFiwS/eCwg90ChZTQdqAVoC2hrBJPtDEgIJKfVlegkE1vgEo1oquVj4Yq9mZ1jZlT58JevycQNGQzRr1Bt9433GyOZ5W3y+5yr3qqq2+kLcY1rds2bKjwPmPcv//Kv3ZLnO87eSC3vPzKypkex9BbZ9Ami9isTqylZWzuPkBZaxv6rk3gtpI2yedCWhkkiF8+v3LplTasOmQl81+Yc6NMg8hk6tA1zDYDHreHxOURxbC5DrR5NTUbtpyfhOWngOz/wFW+du1cVygU3+dtq/xeZ2lnTDZ548aVSpPJE2hoaHhnmv3/dU8EjDz/1FNfmp6e3t/S0vLKfe9+9//EmMkb+2d6NvdfOvdCe72n0WqAUm85DpMLk8am9IvVm9eYnh/ltdNv8vaZ02zp3ELnru1MhJY5/uZbWHQuShwe0skQtxzYQfeWBlLhZaYnRvFb7JQbbNgLGrKRIMHlOXKpmDJFJ1JFQjoT51eX2dZ9lFwow8GDd7Hp6H2Ir/ylC6c4cf5Nauu9rC3Pszob4ODuW542aG3VmXS2LBpZrVpdWTS5bHbFcCwGgjmt3py2GOxJs9GS0GrymmI+U/B5bMZkYaVidOkcc8vztNTsweMpYyW5AJkYDVYrCzcXGLq5yLZ93Sq0MJnP8pW/+h6P/uytmM05EjPT3FPbzOsvnefipJao1kxOG2D/kd1s2tbFhPh3Tl3kwX272CqP61YNN/xurk4uk5+IMTc0i83jIRSL8Uuf+i9EZgdozE3js+hIG/y4Nm3hKz84htFlp7ujlde+9XWeOHRAjYmP5DLkq0tJCpCzO1h4+mVaXJUMzKypsXhrPo3bXs7NFXA21TKjneHeB++h59WLjI7OMRWJ4Kz28MAjR9EXtDz5355VT5w/91/ex3punbw87Rcc/NrjX1e/0xNXnv+jgcErn5mNBBnpPcUOD9S6rKzHUozPRqna1E158zaMHi/jMzN4fH4FQALrIWV679jcqWS8VCJFRUU5ly5dUnEQkVCIhYU5BdL8/jLCgTD33/8uxibGlWQoIEzCXEPRiOp5lH8Tf5nVYldAScCWyISN9fWKCXv2+8/wxBNPqAR2AXqX+/qUd0wYKGGuZIJOJib/4R/+QdUjzdycUsDJ5djINguHo4otkwlLkTyXV1eUP+3+++9XQO/mzLTyrEmUhuSdvTO1KWGyt99xB4PDY+r3zqjXqu3msmkFwmQb4lWTbYgE2tfXpxi7+YUNYGa22lVXo5wfAa2L60uqM7bEZaPd7OD5X/8iN46/iTmfI1FIotHqVKejLpPBorGwqs2x4+gh9uw9pAzpjhI75rIS1TUaiWfQxGXdSQZvDrO4OEf/pV5W1tcI59PoMjl2AM1AncGKS6PDpbNhUdU1krifVGBdbtKRVEZljPkl9LSQwet0ExGw4a2g4u474Fc/uXHjj8XhxZfpe/EVWoxWDAurrNy4gYU8Lqm0ScUokFIJ7NK0KaycALKC0GKCFwyiPWnIpjdaBwTrFHUqgJ9VXwk1n/go+offDfWbNgYAJLV9eJSJP/lvNMkbVhdZP3MKWy6NUasjnC0SLfFSev99mN/7CLQ2qTgMUmGKL77EwH//OxorKwg2+gg7Lcrcb/Z6MHi9CpTpHBIf8cOJSuleFBlSFgFk0jGpOhc1FKWCScDND6dtDQLNBDxk8ipytui2K+9ZMZ1FV9CoY0sLjSeyWyFPLrDGwo1hzhw/Tmp2EWs8TqnGhK+oxyzSqMVEbVUtDoONopRsx7OEozGmVhZZz6Spau4k4XTgP7idmtuPQEX5xmCEwywJa0ry0wujJBONWWk1lVxELbqcRoGdjFayvbLY5IRnczA9D1dvkLg6SnZukfHBIQpmA46tDbTddoTFK/1U7DlI5KVXlXetvK2R9XCAUCKGo6qCvM+9YvX73jQbS75jfui+Y//rTWlt9HJ7+Prw0wsnz3cu9Q2Sj8Up9/kVRrWVeDF5S+m47TCWvVvB7yIt51W6LiUWQ4CkPOBJyPAP68HkqhhTaYhGic9NYZNjR8P6xauYS0qwdbX7Na3/d9/z/4Hb9b/rJn4KyP4PnP7p6Wuevv6BX5+dm2mJx2KOcCjkiMUi7Xq9kRKnf7K2tv6Kt8Q/ojNooxazNeJ0uOctDuOS1epZraur++esruDNm+5z/f2fHRzsv7WtvePJdz306P/1L3d/OTZZduHUc6MmfdaZzRWVnNNc24xTvkST61y5fIGXXn2Z11/rp5gCmw+8HQ1s3r2HZCjNzPgUgeU5WupLaaxxYNZlVVZXKhSi2VdNa3MLiWSEydEbJJcXMWby1Di9FOwOruULnB+d5PDeIzQ3bqWucTfOigbw+VmMrfH88W+QSK2STca51jfIl//ob/ZYvPZBb8bWFA5HdVZ9rv3tUye+ffZSj/Yjn/hkWGuwHU8mMte12cK6tpitDKwvPjhy4+y2SPQasXiY8akocY1J5dak0jEMibBijmJhGZTTqTH4stoqgsk464FF/F4z6YUpdpW4yUcMfOXbPUTzJupbynFX2Oncu5nF5VXOn7jA9ppaHt3XQSgdwHPbHt44f5mxtwZxal0srkQIhOJ4HCX8zi9/hPjEaYy5KEW9DUt1A68MjjE2Pcl77jzIhZdepL3ET3VdNUvFJKbmGkaLIdwaPelXLlCldTAfiFLi8xNYWaS1fTfXJyOErUZC7gT33H83E6euc14qn6xONA4tt967g9X5Rc4c68NktPH4f36crDVPIh8lsJLiF+//rKO0tDN2+vXvvW2yao6Mzk8yM9bPngoPh3ZuYWJqjuNvnKe8YY8K7nWV+shKQbDBuOGd0ptUbtjRW29RniuPy6MkTPGBSTl09/6DjE+MKTZMPIz7du9Tk2M3p6eUpCiASxinwRvDymQvoEaM/TqtQUmM+/bvZ2lxUVXoCOCTCiLJ/5Ksrw0ma0QBIGHApBtz567titl64403uOuuu6gqr1D7t7q8pN5/5cpVbr311g3wdfMma4F17r77bjWpKfsozIbsh7xW1ifgTiRNAVgCwNo6NjN8Y5RQYE29Zu+eXcp/JuBNmDkBj8K2iZwqif3SeSnrHRmbUFVOsUhEybhCXOgkniIcoMli5/nf+SPmTl7EIrEyktdFWiW4O3UmUrksWbuJgsGCxSpRByU4Sx1UN9fjLPOrwNJKTyVOi41UNqYCjwPzS/T2XFC+vkqtlvK5RcrjaWzpHKZ8AUNOo2rIJShDcrkENmXRkjSasEqMQj5DLBIglytisFnR+6uwdG7G1L0H7R23KICRfvYHXH7yeczLAeypNF6DjmIyhk2vQS+5hTrImTSqs1GGMHXFjZSDXGbDs6b6wAoFdFJEWxRZVdQpM/MGHc5778XxxONw+CB56ZQUqS6UIPfd5xj+7pN0tTdTuHSO+OAADjHIG/WsF4usW+1kq6uoPnwA9+ED4DSx/MILLL55hk2tTYTrvIRsenQ2B2afB5O/7J8Bmd5i2zDyi39MvFfSsajToBFQppPydlH7NMrzmFN4cqNjUy9QU8CDdiMDzmS1UUzlKOSKajJTmDUJ/dWmUjhSKQgEmTl9nvDIBKU5DWUen5wMkEounYbieoD0WpjEaph8JMlqKKS+txwNjTx3+jLdH/o5yh+/FxrKlQIhgEVrNJAqSLCuOK82Csn1OVEvtYjjVsrQJTpEsiPV2Q+G4cpVxn9wnOWLV/CF05QbLLi6uhQ4T+uzmO68hczVKxhLSlg7c57l2XlqNzWhsZpIasC/qQlqK5heXCQcyxIVhmpTy8m27p2/a2jfclIuceryxfvzq2t/P3nyjP/GmfNYcjlqSytUj1IgEKKoM1CzcwdND98HrfUgDQ4SGp2XOAxh9lQKCOkNwkyxuHIeJcePSASknH10goHzvTTt2IalvcWnaW/fmHD5CVh+Csj+HS7y2NiYaWpqfPfU1Ph9g9f67wwEAo3hcNguN7S29vb5qsrqa0aDaV0vI++puMFkMiXMBn3QYDKtupzuzNj4aNfJk29/WKcp5h558N3/9e6HP/A77xxGKHS96fLA+fH5tXlcLhv5VIwSm44ql5nFqRleOX6KU29cJ7MOkSSERfOwQ3OzmwN7t1BVWsKNYbnZF2n02fFFo1S4zISycQKaPOamRuyl5eTFzxJLUCK9c/EE4YyG0dllhsYX8dd3sHn/Hdzx4OO4fG0kijmVY/byiae5PHkOnV5PcC4b/MPPfLlNl8olfTabM6WJ6rW5pHXwWt9QIBJm+5Gjj3mtO59657ji8RuVkYm++aWLT1Lm0nFxdJaTQ+PseeAh5Nl9dnoMm9GOVVPCC88cY9vWrRjcFswVHvqH+vAYizRVellbGGP/ziO88sJ1Tr49piImnOV2GnfWMzE1wXDPCKZUlnt3baWhs5Hy7m28/NbbLFyeZGlyhUC0gE5ror7Uj9Oc48OP38/USJ+MENHYuY1T12d4+ZWX+NTP3atyv575p5d56D0/QzAbxFTn5dzSBOVmG87eKYpz64SzaTq3b1Gm8W3dt3PlZpDRcBhzUwmHDnUzeeYqPWeuENVYqO2oo77TzY2hATZX72NtJU7z5na69nVwYfAtpibm+Ph7P//ejqrDT/71V/+4mMxEKNqKNDdUwsoa9z/6iLrxDp3rZSmQIxjLYHNY0WiLjI9NKiaroNGyML/E9p07iMfFfJxQ4EQVbm/apEz5ElMxPzOrEvKrKioVoDKZLErmXFzekCpPvP2WMsuLdHnkyBFsVodaj7BiAp7KS0vp6elRk4CyXBu4rgz3AsQEADZtalIMj0xYqhR/m10xeCIzyjTmti1bFeMmxyNMnIAuueE+99xzismTfRLGTdgsicCQRZg0eY0AOtkPKcref6BbsXiybQGSfl+JkhSF5ZPtCRATCVN+LuxaRWW1YoalI1MYu2AkTCoeoyAgRaqFkhEObmpn9VQvf/KRT1Ke0eDUG1SKvkTrilgTKaSoqmtkLhJlKBhAb3GS12cwWvUUMwVS0TgOmxOvw051iZuWsjL8GKjSGbGtRYhLd2c6jr2QQ6/Vks+mFeASEUivV7mcMkqrMlc1RgfaUj90NpC5OUZoeRGrwUI2pSFnc6NtrMO7YycEQyz19JJbWKOYjFJzyz5iQ9cgFMYsU50yDCApBcYNxc4qeEBYMrnHShu6TiJEJDlf0iukNimtMtTExxrQGYnXNVDz8IPonngEWppAwlhFV51bZv5b38YbDmJeXyX4/WdwJuNkRaITMGKyEclCxmqnaLNjL/Or/tNsMobe76TQVsmqqUjRZsNc6sPkL0XvdmFwuDDYZdpTzPwmdCaTYsLe8bxJVpZweQJwNji9dwDZBoumDlYqgLJF9f6kDDWpqBAJ0NWRs5qxZDMYEnE4e5niwBSa9agaBhDZlbVFsgszLM+Mk0tGlWwn0S+plLBeWkqaminbc4CbNh+tH/swbK4iK7n3wkbK5UtKqbdO/X+2UFB+NmFiTUWZms6TKWwAcWTQY3QW3r5I6LW3WRy4iiWXpVKGZMRgnyuQSmdVWG15Yx3G7W1MXTonzegqckJvcbGYTKi4iR1f/G24OcrA9DRVHe04yivJGQ3cGBvHgi5UWuLJajQFv9tlZ274BkPnLmCJJ3HK8EMqQyaWIL4aJWk10fHw/TQ88i7Y1AAyfSluR0HACqVvIDHBZwUBwvk02kxGTfazsEr43HluDI2w667bSbQ0+J0/Zcj+HVDKT/gmpYfy7Mn4of7r1x+amJy8VafVesvLy1e3bdl6zOf3X7PbzauJeFyTyxUMmWxSu7y84ltfXdkbXg1s1xlMKbPLGfFX+Uf8Pqs3GF38hcGxG0Rj69x9x1H0xSTTw5fVTWN9NckJybaaCrIeyrKSglgWpOatpgxu3dlAV2ujetI25hOUFzOQiZA1pAlossxLWqTNhddXi8tio8ykxa7Vkw2miYTT3FyJkjQ4GZoNYPY28ou/8ntUVTRgJEc4v8CHP/1eKqrL0GbMAgqzn/n4b364xO4PGkw5Qy61HnQbiwf6rvX8/tD0NLfd++5bKyqOvvXOR6Mw8drpWO/T3Zr4AmmrlWMXr9C7EObWh99DUptjYW6JUksl3/n7J7Fb7Hz8058i7zSyHJzn6W/9Na2t1RjtBXJZDeWOdv7qL57B53bTfVs3jbuqudB7ltWJBUoMNrKhGHfcdw8N+7sYnRhn+vIwA5dHmVtNYjaaqfZYqClz4PXZ2dRWQzCwwNFb7uHa4BJf+8rX+KWP3o3NWOTcyX5lVN9xcBtL+SBXnGdClQAAIABJREFUVyZpKCmjdi5DbHQSp89K+9ZO3jx9jr133k/PdIAXL17Ev7lZAbLgwASnXjtLMGOka/82zP4kfVd7afBtob1pF26Pj13dW0Pnh151X+7t42du+cA/3br7wz/7q5/+SLG2oZ6KFj/79uzgB99+ho9/8INqqikcCDK/EiEcT7EiuVM6HclEWoGPVDanmKJgKKr8XvJvApyqKmsUuOpob9/oknQ4N5L0C3kFzA4dOsLLL7+88RCs0ajsLvGYyboE/LicHgWuJK7iQx/6kArJFYAm3jLxo8mwgyzybyIv7tm/R4FB8Z0J8Bnov6YYqZMnTyqgJQXOst3G5ib1HgF5Ksgzn1fbeydrTLxi4mETL5pImhLeKR63119/nfve9QBlpRX85Ve/oiROZdhfXVaDBMLqyfrE1C8SqBj6BYhFYwl1/CKpyjaXlhao8PvUzUjqoMLRMOnVVRbP9fGN3/4i9SkN1nyBZDGJwWohmc2QlNwqp4vZdJJLqTgJdeMFl9MmNz4SkTDZdAFHEYRrOVzmY2dFNcb5NXyBOJWSKp8MotMX1cCASJ56g7BTGTRSeikASYqfpb7I6mIplcbfVo9N0usNRlIDw2jTBeLZHBG9AYfHgyGVRRNPoktnyGmyOLY0MzM4gEcixgoboEssXglhyQpgFt+PeICEictpMBtdJBMpnCYTGhUqm1Cp9MV0gYTJxKpkfG1uo+zuWzHefiv4y8FfAZEonDlFcvAqlrV1It9/HksoQKKQx2KUvCowYSBOEaPOiV7kSJ/IrmkcnXXEa5wsatNkJZW/zIex1IfO6cHq9mByeTd6KmWffgjIBJSJ1C+h8wL4FUD7IRhTpn+NZgNwCUkmsbkaA/l8gbRcI71RDTKIJ00rReUitb19lqWnX0A/F8SWKqLL51hbXiC4vqSsFCVShp6Jq6GAnLBa6NA6SxjPpii77Xa2/dpnobqSYpmVok2mMbPqs20UwCpoJZ/fyFXVa1VBd1FqiATZCBJOpGBqifwLr7L0zGsUxqdUb7DFoCOnkUaDLEmdHqPJSjGWw+51UnL/LVx86tsYwmG8Zhd1Ne3gcDISWqH1iUdYXZ5F4/Xg27IVxKCvajmCJC71Y5F+SrMWrEbwO4mOTzJy/jLBmTmSq0Ga/eXkliPMhQKYtrRz6y9/HM1tB0D58H4IyOSzqdhU+VMgry2gky+BRBQWVsj1DDB1uZ9oJsPmO45i6Gx1a5qa/l1iPv49IMlPGbIf81n/7d/59TdTqWRpS2vrlcbGhqfqqjedamlpkeaT/205duyZj9bVVZ7u6tovozf/23L16rk9Q4NDj4WDgeZQKGysrKxYrqmtPVdVU/lsa+suiYD+5+XkmeOPP/X9b311ZOiC6+iRbppb2lS3mkGvx2k3EI3McXNmDIPLSV1zIwvTs/T2XGdqao3QalxVWXS3V/BA1xY215Ryc3KIcDaEp6EUvTmHJrlGLhakmEmpJ64kRtIOF8XqcrxV1eTX08qwarB56NreTUlZC998+iW+dewET/zCh7j36GHcVh0vHX8Sv9/O2VNvIGz/3CJ89IlPnOiqrYvo40FHITHdsbQ8VbkYXGMmEKH7nsc+09Bw95/IgRYnX3s62P/iI7r4AmanmZuBMN8/dZnpRIadd99GJJYhNLXK1tZdHH/pNGXV9ew50k1Bnyabm+e1t56nrL6UxdUAtTVbef3F0ywMB9m6tZM733crwyM9jF+6wM7OHSzOhMFo5RO/+in6+/qYGRhgeGiSwemgqpmpchY5tLeLm7PT7D16gNGFER5593sJjMf48y/9MZu7a7jrloPER5Z45cXXefCDjxHSJZlYnaTK5aFkTcfa4BDde9uob6jm9TMX2XvnfVxbDvJXzzyPr61NSXHTF3u5cX2C3qFF7nr0fmyVWd448RrmQjm/+anPU+arTIRjS6ZQcUp3+vRbdNbvzt554JGmz37mj2d+9Tc+R06fxONx8ed/9Jf83ud+G4PNyMzwDa4N3SCVSSvAUVdXSyqV5szpc3Rt266kSJvdRW9vL0uLK6riSOqRBLjJJKIwU8IYHdi3hwvnzuKW8mabTTFMA0OD7Nq1i9379ivzu3i7hDmT14sE2tzQqOREi8WmglvF3Ctg6ey50wpoCdCRv0OhgAJ0An5EOlxdXlFesJdeeumfi8TlhtrQ1KjM/wKOhNEaGR5ifn5eMWTvDBdIfpiAQVlXdfWGP00y1rq2bcVitvGd732XQwclQiOgJFKRNgvZjGLGZN+7u7vVeRGmzWF3KZB4z333EouGSUWjBFfXqKmoVEMGN0ZH0CaS1Oit/OGHfpGqUIpNHj+h6DqRRFg1TRpFAtPqGE7FOZXLsKABm0lLidOJ3WyikEqQiEbxJ+FOm4Ejvgr82RyWcARzIo2lmMOi1ZMuZDGV+8Bh25hCTCRgLayYhoLGSERiIPbtwLx1G2s3xsjOLaMfHscv0qJDz/ryPBq7WTE3+kwBj85ENp/BLFOuqQQmM5hzksj1Q2ZDp1OMUUZkSa1FtTsEjTpMJT5KPBUsT85QLq+Nh5HSJ6Pi7HSktToslRVMR0KYysop2dSKpaUDtm1XN+Xx7/4j5ZUe7OLrOnGa6MQEepuBZCKjOjkt0rEaE0eVDr1lI+dsNR3D2lGDfks1s8RICigt82Hw+9C5PNg9fhxePzqbXfVXSpuFBMAWCxugS6Yq5ea30SEqsqWEM0gQ/YbRPyMASPhMFV4rfb8m9DLxKAZ7oXfCObg6xNpf/hWhy30YElk1ZBRPxVV2X1E6Pc0WDKmMuk5pdNhsHnLxIqsGyO/r5OCv/CLs3AYSFyEdkXlhITeGN5RMWdSSUiAOzBLXUciSzcUUE0sgBjcmCH7rewQuXiE2MoVDWjhUyISUqRkoWu34t21G6yvl4rHXqGmspfLubnqf/z72RIpsIIpd66K6uo7J+XnSHhtbPvizFItZZqdmMbvdlN5+GMk9mf3us2iTacrrq1hKRyhpr0PvcWGo3kS0f0ixZZqlALrZNdVuka4uZffHP4Dz5x8m7bGT18pYBRvDIOqcb3gcc+LFk/Mej5IaGuPGN58lMD5F9eZ26g/vjRq3dJRqfgSf9Y/5Nv7vtrqfArIf86mXrJbXTzz3T/3Xrz4q0ojkN6VSqYTb41yuq6s901DX+GJn26ZX29q6o/1jF6pDK4sdoqL73P6Bzs4D/+o0yeDgoD0RXbl7ZHxy5/zcrLekxJvyeb1zm9oaj3V27hu6ebPPPdD31rPnzp68pfvQbezatRu71crkzRu89dYLTC1OMLYyrwp/Oze30VTfSiaqYWpkhunhIcoMBvZUVWLPpDAWMwTSYdJ+G1ldnhKLHr/ViDWfVE98yVxalZDPFXWqRqmhvJZswUhZ/SacJTV4PA24/DW83tvDl/78y3RtauYjP/8E4fUVlqdv4NIlFPNS2bKLyck17jp8D+XyhRedZmLgMk2NLTRt2cGpsTnat+z6aqOv5m/jS6PfWbpyvNNWCGDR5dWUUv/0PC/3DzBJka69++k7cYFDu2+jxNnM9576Adt37SUYXeKh93SznpjnTP8FzB43C8sh1ucSXH1tHJ/XyXs+8hBLS6PMD16ivX4T8YSVsfFZ7r37LiLBFYyaLD29/aymLCwvrlDlgK1djTRuauLYyVd44P3vYfeWXSTHInztv/8llhYrt3fvoDaS563jb1C2ZSuNu7q4MX8NpwQmjsWYOHeVdx1uoK2lngvXh9l6+DbmEhm+efxVPK1tHD54mMW+Pq5fG+XabJy9dx7B5s/QP9BPdFnP977xzEPRteD9A8OXP3hp8E0JcmJL81Y6mnf/2mvH+v/0Fz/+y89dH7ny7m3btvLnX/4KD977Llrqarh2pY8Z8XE5JYRSx+TkhNIRxKvV0tqpgInEVZSLX2thWTFRDodLAae1lVUlKYr0JxliA9f6OXL4sKpKUhOJMvouPysrV+uTa6wYrz17FEDqv9KnWKx9+w4osJNOZZUUuiafi+WN+IdEIqYAnAApec/I8A0FEkWaFFAk+yFeMGG/bA678nC9+eabuN1OZYQXZk1Al0imIoHKfoiJ/xOf+ARlZRXq5ydPn1KgbW5hifbODgVKZFtSdyQMW0frJiXTyrGIpFlRXaN8dFL5qvxkNdX0X+7FabMqiVEmmuV1wvZJQn+zu4TfeuIXaIzkaLY7mZ0do0AGl9VFNJ1UHZHjugIvpZJMFcBm2Mg/1RTApUUBm20mPYcw0o5B9U/qEgkcOh1GvY6sVJ8JOLAYFXsiQx0yOWdKFdAVJBpDz4rVRNXv/Qbs2qnS7iNne4mduohufgFjNoRVXyASjwgmUhVgZr1RsXfiSorKzVMDbslUVUGe8glROe1ktWbyPg9rVjPJynLaH3sMOrbCP3yL5NkL5GZvoinEVSyHpqinIGDkyEECFy9hMpiJ5oqqY9Xm9xOLBLkpDSL7tuCymGB8lkmZ9pTqQ61WMYbaLOr8FnMCpozEBZjYbLj3dUBrCTeLEaJGPTq/F73Pi97twekrx1VaidZkoWC2UDAa/7nOR2RKMe8rSFYskJfuSuXAk/+XwDi9KnUXv5hIrvLfSsaUhOVidqNU9Mww6994kvXX38IRj1KQcFNNllA6rLLcxJhm0psoyhSh3k5EaEWDDbPeQcjrZMfnPorull2kyjwUbGaMmcwP+x6F6Syqyiph8yR3TK61sJTSokIuoVLvOXuFhSefZe3UaRyxuAKXmlwBTU5kWANGrYm4Xoensw3nzp2snLqg2KiKuw8zfOxF1sfGKdGaMRSk6lvqj4ykTHpMjVXU3nKE6OgYi6EgFVtaKUhMyuQSs+OT1G5qwFzlZ1Ybx1ZeTnXLNnCXQmiVkWMvE7pyg2Q8rh7UO977EGUffx9Jj52cdqO6zCwysfqEbXgMJbilmEujz2ZI9w1y4vNfJjq7wP6HH6Tm4O4x7b13bPox36L/Q6/up4Dsx3x5Ll58ef/14atfCoYCTblCypzNZp2ZrKR/59QXfii4rr7YDQZD0e0q0disJfl0phB1OlwTrZtan9re1fXNrq7bl3/U3VrqX7KNLw7dNzM/vT+aWK+w6VM7lxanmofHxvGWuXnXA7fR3l7H0uIoZ3rPk9Qa6R8a5bVXLuN1a+jq2Mqu7VvwOy3kk1FWl+ZZGptArzou9Vhkes3lZTYcIZSK0tpeS3OdC0NyAU14DWtURzSSYjWbwVhVz4GH3099xx4iYQ2pTJ6l9QWu9vfw3W//PYlMnAO3HqHCrKchHiO+cJOoJsFaXsvQuoZHH3kf2uU5CstrtFe1srX7dgqe0sD54aESX1nJhN+Sbxp582lMkUWaK8pIxUOkiimux8J85dJ1Mg4rW+vaWBpfo635AJcvDGK1+8jm4txz9y5yphT6Mjs9A1cJhILYdC5e/t4Z6QmmcXM1B/ZtZvr6efLJNP7SFowaC8NXeti1vYOKag/Xb4wzvVJkfT2JPp2mva2WfUc66Rm8TCRb5GM//3EcST1f+5uvYW73s7nJT/36KqmVEC9fmeY9//kjDC31qUy3tf411voGuG2TB5/DwGwkze5b7iCr1fGPx1/Bsaldea+Cg0NcGxznWP80HQf30bDJjkln4tzJUb73j083Bdbm3/X0M9/5cu/1SzQ216t+ybrq9kCtf/dbO3YcXD934c2P7tm7jSeffEr1VN66/zBvvPomWqOVeCKBy2NVDFokFlVPrL7Syg0pER1zc/Ps339QgSDJJBNv1dz0jPq5ACfxnLW2NBOPxTh1+rRitESyFLAk5eASL3FzZlZ9lNs3tSogI0yWAB1ZR1fXVi5d7FWALZVOKCDYWF+ngJaAG6fTrmTEyYkJ9V4BWJMTU0pulG1VVlep7QkTt2PHNsXGvfj8Cywsziv5UGRG2ZasQ2RH8Za99fZJFbsRjycVmJuamVNg8dTptxX4kpyzxx57DJPJoLxmIlPKsVZWbiT9p3NZBdgESKYSMfwuFwtz88rsL2BPBhIWJsZpKPHw7Je/wuKxE1RKHEQhQ76YwqGRcmstKYOOvlSMtykymgOX0bBhltdAvQaO6sx0293UZDJ40kmsxTTmYkGxVXK/j2Y3/jZrNSrrS2eyEI2JnG7aAGS5PDGbA9cDt2H47GegsgqW1mByjvlvfJvgm2+w2WUjsiJTyimVb5ZGHnJMxKRQW1vEotNiyxexaPQU8gLxJIndxIoebHftx/affgHKq6GxEbKSEbYEf/BnrDz/LA5LkVQso4z/giXyEryq0WGQC4aRvF46Jk0UC1lihiyVh3egs5uVsXXwjRMYcnmsWh1WvRGzzkAmkcYkvQQCBoXdMhkx7OmADg9juXUiYoT3leCorcVZUYXJ7t7wkclQisGkvFBirlO+LOlfFNVPTf2phkbSWg05kWH1JiUXmnUWNOIHEwQuGrBBdEOxb2Th+iRz//VvSZ29gi0QwqTLEdMVCKUjFHVF0tkULq0NDWLMl7AKkxhAsLlKKZjsVN11FM9HHoJtDST1ooGCRRmqxLsvif8Sqmoglcth1pnUOcxn4hiTCVhfV8zY+F/8DemrA6qTWFfIqcJ1KWMXH622qCedKajhgIimgE0eIHyl6qFpS/ceJkZHyEgQayqFSQYZBHCqRGEtqWSakvJy3NWVLCaihMhicTix5DdeV1JdCR4b+RIbyXwRR9GO1lMCLeUwPcny9RvcGBqm4HFz6Offj/7ObnC7SGNQh2dUBak5VWSvGErh8uSCJpMwMMqxT/8e2UCIg0+8B+/eLT36O2/f86PeC///8LqfArJ/46s4NnbcuRZLdq2vrWwJrK90BdaD20KRQEMikSiX3/VYPEcykVWyjEgqRoOZsvKKkbbW9nN19XUv7dm25ZXy8q0y7PMjLbPXTx9dmr/5q1euX2uem5tsnZkdorraw+bOOmaWF5hZibNz/xFi0RRf//rXmRzPUFsFD96+g62drfj8bnKpFAtChy+uo9WYiech6ywhkk1xc3yQ/8Hee0DJdZ5nms+9lXOuzjmgu5FBECAIECAAkiLBKFLRQdJaHnud5bU9ssez45WDLCfZlu2RZcmWLMsSKYmixBxEgiQIEDmnRjc6p+qqrurK8Vbt+f6mz5k9Z3aPPTMO8rLOwSHYqK5761b43//93qBVk9y6oZUd/b14MxpLCzFS5jrzUhDcso7uDbexd899WK027M46yZVZTr11mBeff5qr127SG/bwoT276Qw7iacnubK0yOVVM7PLGR7bv48tXevITGbYsX0vnnXrVFjn8bePsK47Qm7+OqXYJIGG7LaK2CxFVqzw3OIS3zsxTVdvGxF/F9mVBqWsppLBPS4H5XKa9//IY3zjxe+xbc82ZubHiC8mSMwUefXlUYZHwnR1RGkUExjlCq2RXpp8YZbHrmMzGXRt7CZZKnHyzAT5gk4pU8dh1/jQx+7i6vhFXn/jOgfv2Mn9u+/lq098jZStwsG9G+ksLpFfTHB9QUOLhghuCKjIhok3x/Cls9zd5SMbn2V0Kc3+Q/fjD4f5m+88Rcbp5977D+GX1yKe5s+fewtnRwsH7tpMKp5WQbif/JXf2FCtJR/94z/5zG+K7mXbrVu4Nnqa1ZUCn/nNv7vHafLde/rkkf9jy5Zhzp0+xZHX32Dfzjs58uZxNm+/A6/fR6GYUl2MEgwrIEx6E+WLVypf1tiqomKYRkY2qMqt5eUEo6PXGOxfp+z2w0NDyp0p4E6MCcFwSAEcAS8y2hSHmjBi1VL5neDWc+p9rt7rVqsyAwjjJSBpZSWO3+tT40oZOwq46e3p4fDhw2uZZYahAJlofe6++251/tJD2d7ZwczMlAJ2S4sL3HbbbTz3zLPK4SlAUsCdJPaLJu7lV76vGD95PlIiHouv8LGPfYx8IaucnLt27FTnefLkcTWqVfq2cplcrqDOVzObFMgTTZzWMNCqVQUI1w2vVzEgAjjnbt7EWE3x9hPfYvap54mUy9ip0WR34LM6ENNKwWXlUq3EC+UGSbtJuftM5SquOtzusrGvZGWL1YlLwFi9LAIBPBLPIGGgMs2SEaXwDIUqTskek9GW6JW0dxLnjQarFiuzYT9bf+c34YF711LUqyY4cYbkX/8NjQsXKE6N4azU0A0lcafisFEwqirPwlwzaLLaQYn1NaVFks/THAYt738P9l//ZWjpUh2Uir05fpLMb/8B+TNnlJM07NIoF1WELTXTmqHBagiRK6yMSwXHSjyNb7gbtgyQjy3gam3j2BNP4KzWceo6Ns2EQ2qPylJfVMescrh0pU9z794MQwEuZuZYqRvYmqKE+vrwtLRh9wVxhKLUBfRJ+KtEbVgsCl/phoYVsxL067Y1kb64AwW4GRK4qluwG+9onkSrVc2tzdoETFyfZOav/p7i945gmZnHKQyeuBE7o0wszZMpZrFJR6ZEUZjc5OoGVpcPtz+i6sxsAwP0/oePwNYBqkEreC3U6pW1sm2hjIQdM5upmNe0a3qprtqjtFoRcjk4e5mTn/ksXL1GO2ZstbpyKKcaBq5AEIfLr3SOg0PDytVcLYvLt0E0GCaeTBDuaKdjyxbOPfMCTrOFRl00asISrqntXZJ0Z7Ji9npwt0WpuawERkaYv3hxLZDW4aCptxNzJAjhKEsnziPykv47b8ET9YMYKSpVcqlV3HfugeEecLqoie9XNiYSz6FChA1KyOfChlneb8UqnLrI07/8WzgaOls//BCeW0betB88uO8ftfD9O7nTu4DsX/GFPH36tKXRiPfmauWOXKHQkc9mBzOZ9FAqtdq9upIM5XJZTyqV0ixWHZfLXfR63XMBn/9apCk02tradiPsjd6o18NXt2/fLrEu6tZYvuKulArd1rB/lXTODIWPTc9c/42TJ9/k8JtHuD6fJBBtpbd/iFDIx9UbZ7ly9gL3b9/G9oFeKuklNK2MP+rH4lzbjeYKeZLJBHq1il90X9MzjC7kKejQtXGA5s52nC6TSp52d45Qt/oYvzZFzTBUMGvAYyY3fgP76irhWo0jJ4/x1lySjbcPsH6gTY2XxqYTTCzGuTJ1nfaWXg7uOERXpJtyKcuFN49ycHgTY9cu0zTUSkvER2FhmuqyiFjTeEIu5eR6fXKRrx+fpm/rZny2KAGnl/NnT6lJw6F738fo+Ayd/X2cvnyMHfv6OXbqKA57lDcPn6SYqdDb3UFrcxiT0aBe1Blp68SILTE7P07Lxl6KWp2r18bJZOqkM1aV+n73vRsxahmKq0WVvH/b9v0sxGMcPXOcj/7o3QRtGaVH6u6+jb/4xjfY/NBeBRDiZybZ1dzEVneNairO6EKSznUjdA/08bWnn8XW1MXufXfibUjtjp3PP/smC8Usu+/YyOWLlwlZ+/j9z/zxR2Ir0/ue+NbjH7965QYH79vHxPxZ/L4w//uP/p/vic9lv/Dqi893d7W1MHb1As9973s0qjptHf380n/6TU6dO0tHa4Tl+AITk5NK0yVMjwCS6elZdZ7CdglzFglHKRby+Lx+FXvRFGlS2i0BSsIs3RgbU2NGYbkUg2azKq2YABQBSqLdEpZKWCxhzlbiCXX/peW4An6Sjl8qFWhvbVPvNekXnZ+fY9vmLUpkL78nXZOj4+MKZFXKNdYND/HMM88ogXNzNKJclE6HXS0wUxPjSusljyvjzuRqRgHH23bdro4vrjO5zS/GlHtS2C6JwbBazeq8pWBdNHNyXGHJzFaLOu5LL72i/usPhvG6nSp+Q0avt+68jXQ2TyaTw2nWKSWWaa5U+PRjP0RLzcCjwVBbC37NykwsxopT52S+wGGZgPnE9VjEX4aNwAGvj40Vjba6jkPTqZWztNt8UM6Rp4DH5Safz6mwU4tF4gTqGLWK4BQlllb5pw3IarBosxF8+AHCn/lNaGuHuhXyZTh9jouf+V3c167hWklTL0orgIU09bVjYCFktmCtFfFKhIhepyCuVU0Waz9aWxOW7l4sH/6xNbdko8z45/4I49wFQpJTZtNZKcmcU7KyNGqmBrpJw25o2GoarrpduqQoOu20CFisVRg9eZR1Wzfy6gvP4NJMymBg13XsaNiE0VIxGgLiNCQqrG/fDpJtNmYpULRaqLtduFvbCXZ0YQ+GsXiDaB6fGlcaFhsN0xpDZjWZlSZLKpMktV/TzWrjKQL2mnRfSkW2AEdDnBECTkuoE1hOkvjcV5h8/Gm8CwmiNjcVXZgsCWw1kS0WKJtlimzFZ5YQ3iK63axGrHZfgCWHmU0/9b9hv+tOUCn9ouUTiZYwlAKH3kmvVzowYSUNrJLJIYL3SoHaibPc/MLXqVy4hNUoUS8WMRsWJJ3MHY7QsW3zmjCutZnKyhJvvPgyvqqBWZoVsFKgitMbYcO+/cRPXWJ5KUaZGh6zV33GJdjX5fWojDiZEkhZvKM5hD3kU89NGgtsVocyJzS3d6D19ZCbGOfE9UtsOLCDSGuUudFxQm0tuLZugc1D0BGh5vBgwoZRkbYDEzV5rzrlvN9pPxB2tVSncvgoz/znP6CtKcrwY+/BuqHvu8477nzvv+IS/S9+6HcB2b/4Jf+nHfD0hZd2Xrt+5ZMT4+PvrdYrSlOazUlvX0oFimoNp+yay76wa7K7o3msPegxt/ijqWik/djgYN9Uo1bYZdKqv37t8nmeef5lTl+doqbZ1I5ofn4Gt9eC19Kg2WLFrVdp8tvUV7LFbcLmtONze4hGQoT9Uq2SIze7TCFbJVmBpVKNN69O4fBZ2NDXoajt3q07qFmcJFIFykaZ1XySemmV9QEvm5oimFeSZGoGz85O8uyRqzRbYOtImN0HHsDX0cJ4apY33z7JwkSCPbfsZaCtk2NPPU9/w8GGvk7itWUszjqHDhxkdXGGpRvn8Ds0tXhmHF6euDTNK5cWGNywibbODqbHr2KUapiMAFs33U4hV8fm0Thy/in23rebl187Sn/fMG+88gbDg+uJLSciHv0qAAAgAElEQVQZ7luHka7S6vLiKuQZG7+Kr7+DaE8Lo+NXiCXyLC421OI7PBBk43AXXoeVvq5hvvTFb9He2cWlK+e46+5NRCMmfD43La0DnL85zVMnj3Ln/oPUFuK895atGNdOY5ZjzK8Q6OzGG4nwnZe/T8/ILdx19z2YhYVxevj1P/tbZjNJtt42yI0rY/T4h/nd3/7jT+WN9Iann/7uY0dePYonbCHSZ1MjP0elhRZfD6Vcng89+ihnj77G3335K1y/PEbvyCZ+5Md/Ro1T2ppDa1ofXVdMlTwnAVriKJOb/Ex1Qfb04rBZFVsmAGzy5k3aO7sVWxWPJ9ixc6cCJmIEEGAnVUgSfyG7dGGYZCEUgCf6LQE+s9MzyvG4b/8BEollBc6+/e1v4nI46erupLuzS40NZ6enFSBLJdf0Wffef78CeF/4yy/y2GOP0dndxe/87qdpbW5SOWW1akX1B3rdbgXEhM0SkBhpalFM24GDd6kQ276+AfU4FptDnfPdB/er8+/p6VLSAofNrn5PWDkBeLvv2KOApoQHy/hUStDjiRjbt29TmWZ2i139rG9gEK/TxvLkTV7967/hzBe+QpM444wGYZuOr26loDWIeS0cz+a4okPGaqWUr9BSg/d6HGypm+gxNDwlQy2YEWsAc6WKUxLmq9LKUMMsyf5GFbMI0Ms5glaLipow29cwhICXmkiZfH7iXZ2Ef/LjOB55CGwesNghlYEnvw0nT7Dy2husSgQLRQyTUz2ugypNup1Aw1B+gbK5RrUuMMGMZjJRrpvIaTbK/mZSOdG21XBUiwQaNaqFAmXZSKBT0E2U1bkYSEi79BTK+Mtj2GiY7di6uvBsGKFwcxKb14Gp1c93n/4OtYpBwKwr7ZSUqbvRsZmsaDYLZUNS9Gusu3MHpb4w17PL5OoN7OEo/s4uNbK0BMM4wjIidFIV0Gq1Y3E4sEvDgs2GWSyj0jBgWQtaxTCDOCollV/TMNdE+G+gi3hO/qRTxL71NFf+4K8ILawQFdAlZpah9SxPTpOYW1CNBrrHrkKGPZpGeiVBrlIki0HOYaXjvjtZ9zu/thbEa5LORztYypRVbpymstIk4kKxeHVNsa96paxyupia5dgffg797UtEShVqprIKqK3UTQQ9zSpLrG4xka+V2fTh9zH11uuMXr5Il9OHVcbXuRwlo6qy6dwOH+0t3STiSXLZIha7A4fVptycwlw7LGbCXi8Li3NKSDiy/w7oaePUt57EbXFi1c04rA7sbg+BzlaSjSI5r4WuH/0wvPEWxVKZot2GaaAL395boaUFTA6wOhS7KTtkwyp1W7J+GdglR6VokHnmRV75oy8oN3X7oTuwrOv+rP3Wnb/0T1sxf7Dv/S4g+wF5/c6c+f6mmcXph/1e72LvQMcxk5VMfCHduZBYGUmupjbPx6e237x58bZyOkEmtYquO5XWJeR30hQKQLVEUfqHrVGKFV0xFFKIm0sss3P7Rhy2GiuFRTxtbjKFFRavj5FbLNEbdeJxOAlEIvhborgl38ZmppLKkF9Ok08UWZieZ/RKnNZuG7aoj+i6PmzNXeSkLiiVUQaBzPJNmkJuBX6CTe0KgFw5dYZ1HguvvnaZtM/C9rsPMLC+mXxlVWmQRkdn6WjfSq+vgyN//QQ/9sAdBO2LmB1VknUb23buxmHSWJq4DpkFbE4PNzMm/v6t89w0Owj2dhP2mEnOLuKp+ehrGWFD306qepXnjj5B94YO5hKzqu+wXKqTSmRYTRTYsG4zDsPGxs4+Qjq8/tr30Xw+9t1/J+evH2dpZYWFhRrxhRW81Hj0vXfjiVpU6fZnf/tviISbGZu+QF9/E7dtHMDtc2INuplYTvL2hXFCkSitITc7+9ow37yKs9pgYilDwWwj1aipKqNouId9++8iEPbhjjTz8U/8Opl6jeGtXUzdnKTHvY7HHvoQidyqYupee/Y52nqDaNGCAtIfvudj9DYNc+yNYzxw4CBP/vUXeeappxi7OUfrwACf/J3PMLW0rMazyfhaKbgwVQJKlGi9bU3Ens9mFHAJBYK0tDYRW1hUIGywf0CNSi5evq5YJMkskwBVGV1eunSJfLGgfi6mFgFi69dvVGNJGftJUbi4NSVfTEqbhZEaGxvj/PmzqkLIajHjFuakpUmN8gWQ3Xff/WtM6o2byhl68eIlYok477n3kBLunz51QmnGBnp76e7pVA0AUj2kisZrVfLFshpThiNRXnv9sBovSufmQG+fAqByjrIYuZ1rOWn79+9XhgRZvOXn4rQUp2Z8JblWraTr9PT30NHVQTadYWUhQX9PP08++z1amsLcsW0Lp775JIf/8M9oqlYwaw1MtbWKI4lluGatcCGfJx/yUTbpFNNpmnN1HvV6WVdqKG2QtVanI9KFRXKwqlXFItkbhkpVrwS8BNvbWF6MYy+V8GVWcBllNIuhNN8SnC/69IbDTszpoOWhh9D33Qlbtq2VfvvcJL/yZYKpBNkXX6KWqnBlYoyCxUpNxn+GQYfZSotZw1Qqq7gUkRqJnEqySKV5QHN5iRerKiurnk9j1huUGtKkKYyTg2J9rXS8rAkXUlNdnk5Dxy4F8wJ+LHacXd1Kv7W6sMjQw4dIpxf59svPYJQbeE0abt2EuWrg1S14HMKVSfp/Gd1qYmjfTqZ8DeLmBia7C4vPh7u5DXdrG5rXR93tRXd7VWisS5yXHh8mee7iMn2n+EkIKBEi6qqaSlPVUxLlITeTDFsljqVswJHzHPvU7+G7uYQ7V8RqMshXy/TfegvXr16hUSio3say2VDv3ZoU3YsBAhNZm4N40Msjn/pVTA/sw/A40QtCHuqqp7KuEJiJhllXoLdh1LGLQF+OLbq1qVkyjz/PVWHm5Nj1Gvl6iXLdwGLyKiCZrxWwWa3YZWPtdTG3vKjcGEGPTzFeqVQSh2bDrlvIGmW87e2M7NzB1OgEN0bHVcyLS7cwduYCdpOJzpFeUqk4mfiyerzm4R6u3Rglu7SK1+LAUjMrVq2ODWtblDl7jQMP34+p3CC1sETAH6LqcmDZMgQDnarKip7utcuuqqCk3FVcpBX1XMlWmP/6k5z55nfZtH0bwTtvwbKu40POkVue+AFZov+XnOa7gOx/yWX8fz7IkSMvbh4fHf2rYqVsDUfDMb/Xeyza1vrMlvW3n/ufPdzJky/tzWSyW5ubm17fsOGOC//t411bPNy9NDv6y4nY8mPj43PNuaykiq+QW03QqJYxajrpshXN4sBttyvdiEfCJt1WHCEbmXqOnKVCtCmIr6Hhrte5cfoMiblZCoU6DRsYLjutbS1s6Oikxe5Fy1SJTS1SLhicu3SZkrjvpfrOZGHHbbvY3NNLNrXAamYGTLJDs9DeOYCGh5NvHGVzZzsOj5/Xrk9zavQ6XT0R7ti3jaqeZWxshpvjq+zddhfXXjuNeWWaX/joTqyWMuHB7bxx/CydrS1sXz/IxPm30SslCkWNswsJnplZYNXlpKW7VQmJS/NZrAUb6zt3Mjk9w8MfeZDPfO5T/NQnPsKV8SssrqS5eGGURl5GFVb8zjDv2b2P9S1NfPVLX6Kq2dh8+y2Yw3XOXb1EOqmRjuUoxZPs2rWRux66FbfLwZNfeo7l2CoDWwe5evkMB7duwOLSqEdtxIsVbOYmLp2/yIb1bQwEXQxadOrZIis1Cy8cO6VCFTWbD6c1zJ7d+2hqb2YpleVP/vJvSRQzdA1G1G7alnbw6IMfpLm3mxvXr3Dj3Gnue/jA/Avnn2nz+Fxsbt/GzvU7OXP8DPtu2cFr33ycC6dOs5hMo/tCPPoTP0XD5qSYKdHb1a2yug4dOqSCV+WPjC/a2lpUTthKYlntWs+eOsnGDRvUbls0XgJWWtu6OHPuAk6na628W4TIdjvZfE6NBgWACbgeGhpRoz5h70QsL3oiYcgkEFYAnowx5N8TsRj9/b3cHBtV7JSARAFwe/bsVZ2Sp06eUUBvfPymeqzu3n4V3zE1eROv10Mo4FOMVqVUVGBOHJhbtm3l1KkzhJub2LBhE6M3xlheSSpAePeBgwoMCsMqo8nZ6Sn13ORYMmIV44KMQtWYc3lZaZeEERN9WjKdpG6CgNNNZSXPibdP0r1ugJ7udiy1Ms//xX/l2pe/Sahew+W0Kp2Yp2Gj7PHwZjHGJFWCve24fV5KK2mCsTQ7szU2mx1YcxmV9dXS1E3DYsW7ZRMsLmKsZshYwLljM7ZP/AI884oSese/8wSW5Xm0SlkFtqpuzJLEX0DRZiHt86lk/mpbJx0HDsCWzfD9Fym98SqViWm87iinzp9jVEZj73RjdjlshMvltSwypW9aW0tVMGtNIytAwiQF4jV8VumuNMibIVMTMONUoz/p8awh+kRDCcidDWnjlPRaC1WLmarNSqFYxtXQGHn0Qa5NXeal0yewSYZaqYZfkzBUDadmwm+3YxQLqr/R1xqi87bNTNkMVsxr+jYFvMItOJqbqLq91JwOuoc3YfX6cUpBujBlcuyaiMpNKrFfdFpyMyuzwdpNpgcNzcBUr6KVDIilSf3+l7jx+DNs9Eepra5imOtYvS6SuQyr6SQYZRpmg1yjpFywplJJvIvYbEHmLA189+9j+3/8BQoRD/gCOOoWFQKsC23YqGFIz6iuU6lXsTQa2KUGSUT8qSTXvvx14k+8gD+eo1LPYzPZVTl6oKmJQrpApWqQK+Yw6mXcugBqic+wkZcwWY+L1o5ONS4MOzwErW5OnHmbpFvnvp/7KcWYXnziSTbdthtWc1x8+iWqlTKG30KxmMVRriCFURlzXTFwAbuPWqWOqWFRxzCZncRqRSK3bWLbIw9Cw8Kzn/1TSpkcjrCflq3roTlI1edk6/47sa4bENp9zUxRK2PYTGv9oPMrXP/yN1g6f5F1Wzdh3zGCc/1An71rcOJ/ds38Qfr9dwHZP/OrJVEV2ez0vUtLsYPxRLy7Wq26vF5PsrWt/WxzNPzsyMje/88y1/+30zvxxhsfTawmeoY3Dn6+t3dj7Fvf+6+/tW/Xvt/z2iotpVzJU9ecrnhsYXhh8foD6dW5B9PpBaYX54kX62hWG6VylnqlTHYlpQTBqZqB3RtUM36HjD/qJVwOnR2b+hHt6erUDKn5JVX/klxJE1tKYbfbcNhtNIWbya6UsVpDjM0ssphaxRvy0tkaIGJv0BSx0TkYxek2UU5mSWULxCoaE4k807EcLl+EfbvupFSqcersJa6NX2RoSwttbQFKy1mW5rLs2fUo3/j7r/DDD29m28Y+OtuHOH/iNMnFSdwuu4pRWJmdIjdzQ32hvnT1BifiOUpdTYQ7umikcuTncnT71+GxB8mXs6QLMRq2JIc+cIgX3z5JsVBj7ORlqukqfYMbOLT/LoImg7/+sz/HafbjigbZ8J4dXLh6ndR8kcRcgmrFwGYv88uf/BE15nnmy98ll29QdQXxe+3s7PAzvzKFvr4NUyBIfGyFi8dPc+DWYdY1ebmjv4/5GemqNHjl3AW83X3E0yUsJj/vfeQDlHIFnnvlVS7enCaRSdLZ4+eRe+9n8uwUP/njP4PucXD82JtcPfYWVq+JhD1LKBKk399F0OYht5oibLWQHRtjeuwm86t5gj3r8PZKofpB4rGk+rIWlkiYMWF+ZLcswET+/vyzz/HwIw8q9+Hw0KACVx/+wAeUYP/48RP0D63HaGhr9UFKsKurv2/eukX9v7BKAqqkrkgA3MXzlxTzJuBG2Li77rkbh9vFqeNvKxfl3PQ0i4vz1GsV3v/+xzh29KgCZmJ2Edbq0pWraqQYjTTz+ONP4HB5uP/++4nHFhkdvc72W7aqUeOpE28rUGV3OlXExd69d3L+8iXlhPT5A1y7Mcbtt99OU3hN7H/27FkFCEuFvMpTkwBcidIQ0CbXRnovRWsWiycUMyCgMtwUpqklwtilq/T5Wrhy4TLuaEiNTGvZVQ5/+Ssknz2MX8JgRVclo2RspCwmTplK5IJWOvvaiQT86Okq2rVZRhYybLW7MZWy2HWz6gfUbE78wYCKuZA4klmrRsfPfxzuOSizRJiahq9+kRvf+hbeTBZvVVeZgJVyUYU56HadeKWgWN6mvmFyViducUZqdVZf/T5W0b05A1yOxzjZyFG2m3EaBsFqg06JMEHDK1yIuP1EVoXkdlnQ7VbypQKabqgxm8MFy3mwuzxkpcAaCwXyGNRVCbpV+Q6dKpMqZ5ZOQ2kTKFKp5mizBRm86wDXElM8c+L0OwyVpGlpqjRd2KqAbsVSL6oC+PBQO+buKDGbiQwN3G6/iriQfEQ94KNzyzaG9uwGh7g57WBai4avV9dS7+X/BYTrSuamqXMRxKlLbZO4TbWqiqJgtQLPv8mpT/8VgeUcPsnREgYx6MXd18P1o8fUxqAqBfBNQTKNEtnMKno2h6Q12nFT7mll43/5GVz37QOrl1Jdoks81KT9QPK4NGOtjom6GkdbGwZ6IYMzlqDw2tuc/vLXsc8uYytUcPo8LKfTdA8P07ZugGOvvEA+l1aJb2ImEF2h2Ccqhoa9uYmBO+7Av24Iyg2VzE8swYvf+hppH3zwZ38CRjYy/dVv0OIMkplaYvrCVQr1EkWzpiQDIUOnUCpQczupC+Nl97CYzePr7EL3efCFAkR6uxXgau/tJjY5w6kTJ5Vm8MEPvBdbVwvxmQnGL40SjjbRPTKCpSkK3e2SZULFYsIq7OTVKY5/+e+x5Yt0rh9A39R3LXjwnpF/5uX539zDvwvI/pVekhMnXnognlh6IL48312vV4Nms9URDIbirc2dL0aaol/r7Ny28I85tSOvPf8RqPgnpsb3vPLis+//0MOPHL3rzv0ft3mdScp1a7UYe3QpNva5q9dPc/riWWL5KivSv5eLM9TfzUBbO9OLMUpWDw88+iEmx2Z5+eXvk8guU6qksOtlNva2sK2vm1YR89Z0CrkqK/kK6VKFVCFFaiVDJQnZtAh/TVJrRmJlnpBbZ7DNh1kv0jXQQjTooTscplCpciEWY7Ygo0fp69NUvlJLpBWXK0I6neSZpx8n7IG7du8EzcN4XGfD1lv44hd+lx99/8McOnAPTq3G7NhpFufnKFRt7N+5AyRr7fI5sgYcvjHGuWoNU0sr6/r6Ka6UmLsWY/vIDqbGJ7lj93Y+/1ef5/Z7NrD1nn2cvXCR2LVJblyZw+sN8B8++lGiDguf/4M/wlN3oDkdeDd0Y/eFSMykmbwxo0ZJVkuJH/vYfbjqJV7/5nPomou8I4LX52YoasPsMUhHrLT093Dl2GUmz1/CrTX42HsP4alXlf3++bfOEq+Cv7ubQsPKasrg3vc8xFuvH+b0+QtoTh91vYbDbvCLP/3TvPXcW3zwfR/GGw1w9cpFFifG+P6x79N723p0c4MORxB3QyOXWOTA9ltIXr3K+I2bjCVyhPs3sGnfIcamY3R29OGSsYYsul4vx946oiIjunq6Fbt14/ooDoeNSiHP7Oy0GgEKcDp/+jT96wa5ffedfPfpZxVokvLtqekZZQqYX1xQhgDJFltJJlSuklFdC2+V4wgLJwAnVy4rxku0Xk6blfm5WQI+P9FomKbmCOsHh7g5Nka+WFRjRhlfSh7Z7NyCGqV29/UpJuvChfPKIWm1mNZ6KAWYBLzs2XuHAn/Nre1875mn1eh0NZNmz+471HMR/ZgszKJ7EyH/008/zfZbblE/E8BotliUBk7Grdl8QZ27AEqv26VGm8vxRRwmC/6GnVw6R8VUx+ty4cLgTz7xKzRNx2jWzayUVjHb7NR1K/P1CjetdbSIm/VDPbhFv1e2kj57jeFkiX7Ngr1exWEyY1is+MMRAk1hUbQrcBF3W4h8+ldhuF/yJNZqcK5eZ+ZXfw1vMo0lVcQo1XGI67KWU1VGxWoRk9poievQjR6KKC1YKbaEqVRR49SYVeflcpKERdo3wN+o04lGc8NEoNpQGVI2XcTYDcoSrWHRFYCQILNaQ4JbVSe36LNx2PyslnNCPSmAYxUtmCawSlycJvICgho1bFTx2WzYqg3c7W1cNrKcnV9UtUt2s516ra6cllqjSBg7Hhq0dDUTGmlXrI3h8lKy2sg1IKfrdG/azI577kHv6Vu7XqKXkzmZ+A4kGFZ1PUmPpeRxNFQEhop7MDWoa3Ws4jYWxkorYS1V4ewo5377z2icusHGcCsry3Gy+SKabS1XSwJm5feau1pxdTYrtiuxvMTUpWvqPSSv3/CHHsT1Mx+g2BoEk1NFh2jamku2ISGy+hogk+sh+iprrYYpHsd+c47Xf+OzaDcmFWMmG+XF0irhUAu33Hs/R599mtX0En5xkVarVGoF7FhVfpkv3EzHho349u3FiCeYm5jDUq5SnltkfmGKJbLc+eC9iiF8+81jNFbLymEZcvtVh2ZkfR8Dw0Mcf+UwNoeDQF8Pod4uvJu2gsMhHCJaJAA+D7gcYLcpcwnFMvXsKrq4MN0WcNkhmSRzdZzFiVlS6QxLmawK8u7Yukmo3LU3zbkxXv/q14l6fTQN9cJI95+Fd+/9+X/MGvjv6T7vArJ/I69mo9HQr107tiebzjwyN7eweXF5Kej1eCvNrc03ok3RZzpaW18Mhf77if/yFI4efvZDufTyBy6dP/3eqZvjPPLQI189uGfXb9Ao/2Ji7trPnzr9FhcuXcbqbmYltYrDVqc9HCBgWquriVfLdG3ZijUUZtPOHTz+7W9x9fJZTI0SXofsLHNEokE8vrVaklxFWOY0idUM+VSRWwa2Y5TEee9gYTlGLLlAfHmOei5De8jPhr5+/C478cV5wu0ROjcMMJ1Y4u0TZ1SwZVNvq/qSdNYdBCwu6stppkZHiSWy9G3uY9v+h7g8tcBLL7+iSq5/6EMPsX/3Zm5cOUK7jMrKNoysQZvLSXZpgTNHj7CcXeViPEnSbiEw0I/NF8bI1knPp9i1eRsF0YytrHLszBHueO/t9K/v4fyZy9wcnWFlOc2h/feye/Nmvv75L1FPpjHZ7BR8DloHhsmsVpmZWlARCiZzhfc9dpD6apzLLx3D7w6Q0B1UzBoD/a2E2sVC7lQ5VJdOn8VpsrMwHWPr0DAj3S2sLMRYWMoyubjMwNaNRNr7OXV6gv0H7ubk+WNq5zwzk1BC8/jyBB//0Y+qfssH7z1EW2uE+aU5Ll4Z5dzYRaL9EXStxmAoiq1YoBJfYs/GEYINnbGJeZ49N4op0MbmW+5g8/ZdXLkxgdXpoa2jm7OnzrJpeIDMapqZ+UUamonlRJx733MQvVFRAEUz20lJtlo+Q0drG02tbcwvLKkxpYz8XC6Pyv2SRH3RfImIPxZbJByOYrOsOS/lfqJ7K1WqDG/crFxuU7MzLMzOEF9cUkCuXC6qkNcmn1/p1UwWM5evXWVxZk4BqsHhIS5cvEhHb7f6t6DXT3wpRmxpiQP79jI+OaEKz80ivg74lS5KumIlTV/0a9FQVL3vxdUqOjcZw0rorQBLCaqVzLWZ2TniKwmczjXmUG4CzJ59+nt0dXYodm38+ihbxQn65lsKrAWCfgJOJ/GxMf7sl/8TmzUXWiJBoVygYIZlU42kVsdwSFuBg85gkLZAEFfVROzCJdqLJXosTpzVGnbdit3hVeJxr99DtZDHyOZYdtvp/I8/DY/eC+Yq1ZNnaXzrVWKvvE7H9m2kXntVAWiXuOLKJVU0XlMMkI5elzwoqdYxUxawNzJMNZWkPDlD0ePi8cwyMbPU7TSwlMr0mCQXzUpHzYXLkOyovJIBGbqNumZWwn0RZ5cpI+EJEjIr9yrqdYqsRXTI59VjdZHOF1ipiJ5MBtbgxIZGlYDdgblqwtPVzvOxcabLJSWAEyelDMwswtY1pHK3QasvRHt3C972CAFxulojZIS1j7oI37qRpl23Qii4BlQltU3+q566Tt0soEvF8ascMrmJY1DwgG53UK1V1SZGk/qiahpdDCF/+hVufO1J/HkDl9lOuLefWDxDJiZuWjtOq0ahlmOplMATcFIt5qlXa9jMdkoWJ/b+QTb/ys/BziHyPtta5ZFo+6SsXUON2+UzIdllcmoyavcUKtgX0hz7w78kd/gcwVqDhhWShVU0u4P+wQESc4skkjFRcOG0yBBYtGc16g1DPUdPNERLT7eqoJqcnMZUrWOXfLLVrGJwV40y8UJOjSF1q41AOExnTz/uYIiz49c58IH3oe3YQvnmJJrPiSUURAt4VISFEhOaTWvXVfLd1Itseic8dy3uVTk4VKmqIaK/NWBcrqkW9/zVa5w4formtmZG9u1S5obsc69y8tU3ae7sJDLSh33L8KBvZGTs38jy/C92Gu8Csn+xS/0/dqBz5169PVPIPRpbim9bTa9GzWZLLRKNzra3t7/Q3hT5u0hkSEK11W3s8mufunTl1H+xWkwLUzenWq9fvMz77r+HdT1dvPziczz/4ksMD21TtuzmkJ2AzUQluUJJ9Ac2K2mqVB12Smad/fcdIlcp8cd/8ofUGxV6O1sxmQy1kEq9RygSxh9uotqwMj4xy8TNGUrygbNY8AZDGJpQ3jY6os3MjU8yc20cv9NJW0sTVdEctEXZsedWsrkEz770LIHmkHLaObASMDsI6x5Fvy+txDh54RJJA+565ANki/Clv/0K+w/s4bFH7+HUqRdxmjTMho2oM4Lf6qDdH8RvMnH4zcPciM1xbWWZjMdBy8AQ9TIY2Rrumh2v7uau3ffwh3/6++T0FQ7cv4euoQEuXr7C9LU5iqkCB+/Yz7nX3qS+tKIW3JL0DYp7S3OSXM0pLVPNKLJlcy9erUZpbB6P3U1KUrDDARYzyzz2ww8xMX0el1snl05iEuu95uHShcsM93djiFC34WB+IUbflg34wq3cGF1i/eatxPMxlpZjxOdTarSSSM5z7133cO30Ffbu3ElPVzOa2cILb55gbmURR8RCOOjAVamxvrWZxeuXuH1oiIDRIJ6u8dp4jFgRIuE2buqqlvgAACAASURBVL/jAMu5AlfHJmht78HtcNLZFFU1SpMz83T19KhE+lRymaDfo3RmvlB4LbF/cU4J/sWZ5XR5FLiQ17ulpU05MUW/JdqsXbt2qpHghXPnVSelZJUpjdZtt1IuGYxNTNHW0aVGgCqYNhjk4sXzir16+P4H+dpXvkwhl8Nk0hUDJ+PE9Zs2ks5k8AUDTMxMqdHk2LVRVXOTXllzRl64cA5/JET/4CA2l0OJ9oWRC/kCVEol3jr8Bj39few9cJCpmWkioaBi0qRjU0C2braq574US1CqVmhtkWgXO1ZNY2Z2WmVjyWM2hSJqrDkxNUVHZzsBr4f49AytVge/9kMfw7e0iimTVwL7jLXBqATgyjVjjUBwNMCjm/HpVmylAl2YGHR78dYMlb3V0txJsH8dmStXKK8m1X1XHRbSG/pY99gheM8eOHOB07/0abb7ouAyk5q+oUaB0nnoEIexjBnfAWQmw6RqdWQ1zVqseN73MMzPsnr0bQp2J0/nisxZTTT0EjUBZDZorkGX4SYk3Y5k1eJvsTgx2Zy4gy0qwDRZWnN+a4ZkljUo6A0K1CnJsSXCS76gxCFuBpFHuRsWJdi3NOpq1Ga3uXD3dPKNy2dImlSFo+AWytpaBFgL0l5goyvSRFN7C7rPTs/QBhbn0iwZdQbedw/BQ/sh5KYqzGBVwyrp8BWp6VEKfaom6U6U9gDWirnlpgvwE1gocQx13DLazAqzZ1B4+nmO/+fPEF5MKHZJ9IP4/HT3beDy8atsHFzPzRuXqVDAGrIRTy1RN3J4rB6yFQMj1MwtH/8xvI8+AC1B0k4dq1lTINQQ9rBRw2KxqxG/2SratioWA1yVBvHHX+GNP/9bWvPS41IiJ6VbIr2TiiibhVQyicfuwuvw4LRaqBVKZLIrMmxV4v6aXqck39UNTTkoJT7ILdlvJgt5QyKALTRcdkZ27aB17+3gdHPt5NvM5bKE+rvZ9sAh8LmkYBXDaqLuEG2rRQFbkdv9g/tYrol8L6nxr7B88m/yaguraVorcxdmVG6llVXsTp9qMahPzJBcXGApMUurx8fKtQluXh2jc2gdnbdu/Jznrn2/8D+2Yv5g/9a7gOwH8PUbm7qwbWl+/oeWlpc3pbJZr9lcL7Q1eRajIect5Vp6XcWocfPmPBF/JHb0taNNhdUMEX+Y1w8fJr2cYOeW9ezY0Ia9UaGQKaqi3bomJcFFFeApYlDpH/P19bH59j18/vNfIDE2SU8kQH9zEIuRhaK4+0rYvAH8fV0UA1ZWLTpL2TyTc8skE0VV4h2Lp2mONGG3WonNzmMqGYz0rcPr9BNbWaRlKMr2rRvwV3VOH3kbm9VFQwSk1rISaXssLpxmD6fPX+Ty2BjRng7yVY2pmwk+/fu/y7ef/yrhgLBqOlOXr+KqypdThX133s2OO3azUkpz7sZlvvrk32P3+4hEu6lmGtQSBtuHbiE2v6BGYF9//Bvcsm8rWkh2cxqVlMHVC9eZmVug3RPGl6pQzZUpeixYgz6cngDpfJmbU4s4nQ5WVhZpdUOToeFzerFGW1ipVEhUsgRavPT2N+EP2KmWMkxMjNPTNcjFS1cUuGmPtJFfSrMwH2Ngyyac7gDjo9Ns2raNdCXL+UvnoVJTDOJKIcXmoRHmzlxjoL2Drr5Ohjdt4etPvqTGlyuVBTo7wxQWYqzv7KCaTpCfmqFHhOKOIFcKNqXdEyH/D3/sx7k4NQcWh3IIfvc7T6lPw/59+9UCOjExoUaXTc1RFcAqyfkdHV1qlGnWNTWOXFqcV+NHEbnLOFJyigR0yfMScb2I4gVs5TIZxTzJuG8t88ggHIoSDEbUl7k4FReWFgk1RRWTlVhYUplgrx89osBeT2ubYq0mF+YIRsNcvHhRPbYsZh1t7ao2aH5uTrETooU7e/a00qZ95GMf5ez58wo8ifZsXV8vieVlFucXuG3XbvLlCq8feZOHHjikAJuwZfJcRzZsoru3R4nFJfh1dmFetQOsxuO0d7Qp99rkzDTrN22iUpFC6SUqBQmPNdPu9eJMF/i/fvyncC6k0KWP09wgXi8xX2soI4DdUPWxOGWC1gAZGotdo4M6/TYb7bLIlSsEW1ppbe0iefYqDnHgiSLLamO2XiXQ30Vzbw9Tl67gjmcxlXJYHSbK1SJlKd+26FiroigSYkIOpL8zopM6I420VSPygQepL86x9PoxKhYXzxbKLGHCrjWoN4qqPknYqS5stJqsOPW8iqGw6CZsNiehSNeaeEwXl/IKxViSakNCPwV81UlJwbVeV0nyko8mm71itY7XbMFWMwhq4tYzFDOfoM7bK3FlKhDAKtdH3ofiTN3j76S5YYF0AZPDghH149u4jnPLCbY++gjt7zsErZLKr6s4DXEW6hUpD5c4i7UIECkMr2lSLYWKghCgKqySbGiM+jvVSYAtU4SJBc5/9nMYp89jjyXQSnkq9QpVk0Pps/zWAC67i9VMgoZeI9oSoO3WbZx79mnKUlru9uLZtomRT34C1vcrTVbVJIB2rQKpXiuiybElXkOCYPU61VwOv26HyXle+fTnyZ2/ga8CfruDQqVEpVKiVq+pRoWG301XXy/NviAzN8eJzcyrjbNNgJG8dvU6Wr2GAwsWeT0FgOkm6hYL6XqV1uFBhg7sA4+D6/OTpMplwn3d9GzdhFlKxW02sFtVT6rqnJRxpLQcSMG4pq39TFCzRcKIxeyho5tNKj5HAJl618l7Tmq+JEbGImyoEGZy0SVs11Cou7o0x8lXD5O+MaMYx+be7uWm7esHg9u3//+mUPy/hSDvArIfQED23zvliRuv7j13/q3vrWaX/clsilK1jtXqVDuoSrHG2PWb6HVdxVCUV+M8es8ukkvTKn3d7/NQK1ZJxeIsTE3RsJhwdbaw0jAI9HTz8GPv5/TR0zz+pS8qkeuWbi+tDh233YzN50cLOkk6JRm8jru1hYpupVBosBTPshBPkRbNhXTN1c2UEjlS8ynshpXBoSEylgKJ5Xl2Dw6zY/NmTpw5zbWpa+gBHafbwVD7MK3hJkIeHxcvX+TNU8coV83Elmr81qf/kKXVWU6de4O2Jhdhl43cYpKZiQWKNZ2tt97Ktl1byRYzfP/lZ7l8fZTmjj48zgipmSwBm58dt2wjncgwNxtjZOswj7/8FfYcuB27yQ4NM4fffJtyIoNrpUplNY87GsAW9OBtiVDVLJw5N66+cBrVNG6g3+eir71LFRxPJeOk9ToOvx2zucIHP/gwp88cJbY8r8ZQ0h939swlDu69h6tnLpCMpegdGKLRWMvsevC9j/D2+TO8ceR1osEAhWqJVCnLlnUjzJ+4QsTjoqWvnbvue5Cvf+Mlhrdu4NL0cTq6opTjq3jNZtpCPo48dZRDAxGaIr1cN7wcvXyTjpYoe++6h3TdjMsf5sLZMyo24vyFK7Q0tzIyPMTM1ASxREyxoe1dfSrt/s3XXsViMrNz92415pscG1NNCnITICRATK6HmB0E4Jilj9DhUL2REk/xD92QokObnZ5jXf8g4WCIsdFxvEEvy6tpJTbPJpIMDw8zMT+rrtXy7BwT01M0dbTh9HrUoiCP8fzTz6jRZl9X9xpDllpV4v/RG9dobWvj+4fXhPky5lxeWuQTP//zShd35dJlmlqaia0k8YdDDA0OqnNUxoOLF1Um1PzSIplsDovNrowOMlqavDlOMODnzKkT/NBHPsqNmWlKpQrVTJaOlhYWZidptjsJFKr8yo98DJ+UTmsaGUuDstOMPRTC5fVhruhUKwUqjTxGuYqtqNOIr9JSq9FGjUG7DXu1jNXhxG9y4s3WcVkkKT+DLro2YZsqZSXyr5ZLRCwOilWJddWwOC2Y9LoCiKocW9ZBJZ0yKVm9jC7lfgWLTnjfrZRWlinfmCRtdvK1lQSL2HEo+F9WsVEia+ivO2mT6Akti9VYq3CStHu71YPPH8LqclMqFsnFs2QrecW259BISJKaxaJYxoomZdLysdJVHZJWrBBoNHA53cyXy9w0pIJbAJgFl2ZVZhDdpqncsg7dgbvUWAMYXg8dd+7h8mqMyoYBtv3Mj0NLSJCOAhA55TQ1qbGh6uuRZ2ISMCbuyQa60VAMmUkAhUA+KbuWXDJpFKhVMWcrFL/yNNce/y6tWoNmp53RC6dVObxJt1Ku1/C7w+RzRYnQV+J3KQZvGMZabt9qjFIgyAOf+k9wcDvlSEBp7hRbVDOolwvomgAmA6PaUBscCfp1yquTLHD2qRe4/K0XVEF9QHLUikUlF6g3qrQEo4S6WrCLe9xjp5rKMnNtjKW5WYxyGbPUa2maCr+VYFu7Cps1sIs1wu4gKS7olgjDe3ZwLbFA2qbTsWUDm3btBKlFkhJRr1u9PzSJGZERZa1Go7KWx/cPN7WpkpJ5u/CwazEh8r0ggEzecALI6rpGw6RRNQwF1swy4pZRrTCUwjYqzVkB0jnK0zFmxifwhEK/33Lork/+O1mW/8lP411A9k++ZP92fyE1dfSXLHqjvVwvzGGp3TcxO3YwnpxXI5l0poLd5mVxJo7NMLGtf5jlmavYbCsUcyn87jbqFROr6RLzs5O47Ro2h4miVkYPeFm/904GRjbx1Ne+zRvffY12M7QHA7R0tOP02BQzULc0KGhVXFE/VYuuxqC5qkE8n+fm7BJzC3G8Dj/2uo38fBqzxYM90kauUSZfXibYZGVwXRedvW18/RtPcPV6npH1IUYG19Ec8NEolIn4AsxMxTh1doze3iHec89dpEtJzs+cpWGq0RwIsDizyOzUwlpw67o+Du6/U4FNSVmfWlzGF4rS2zNAXNK2nWElgL5z391888lvsxSfwek3c/A9txOKhpiZS/PSUy8TxkE5kYZKnWhXlMj6DpYLZQpZK7G5RfR6kUpilW6vBZvZxH0PP8zkygpHrpxncOMwsYVp1o/0o1urVOt5xUZWSlUunRzn1m3bSa/mWZ5fJmB1qyqq7bffxoH77uG1Nw/zwvdfoaWzmZXVFMlsmbt2bmfu1AWVoB7sbeKh932QF777Nv5IgIvzJ+npbaGcyOEyW1k/3M8zX/o22106e2+/l0lzlG+8+Cq93S3su/tuuoe3U8PE8SOHGRxcR//QZlZSSbZuGOKVl1+kUinT3d/P1PzyGgD6zjcVS3bPfY+ojW4pn1Yuz8nJSeVSFDZMmLJCoaRGlW0trdx+4ADf+PKXFcMkvythsTLSlEyzrvYuzp46jcvj5f4H7+fY8eM4PS7amluUe+3WXbdx8sQJxVz19fcrUFaqSS9kQ/1sdmKafDrDz/3szzA9MakcXutHRjBLppNR4+jRI8rxKYtJuVhienKKgb4eVSbe2d2DKxTirWNHFSiUZUSYPgFvEgAbCEVYv2GjGhnrulmZCCTS4NLFC8oFuu/gAd44dYrOrh7awmHKqRSUCrTaXcy8fYq/+eyfoJVLavQ/V6wLEcm6wUF8gYiKhHC4ZVEqqliWWqLIzOnzdJl0mutVuh0WXOUKPsz4sOCrmVVqP6JvElm9blbXQGZxsvgWamkcupNiXfiTmqqoqdTX3I1yLwmeqGoCCoTFWBsvybhOs1spS+q/YTDvdvMXmRRxhw+TLMBGBUNicMw6wxUXbUYDv57HrzeU1kpqkCy6U10bEftLEr6kRKSqJZKNGhnqFGhI3KwaX5UN4bzqihGSMadAQ6+MCgFXUxN37LiDlTM3sMmDAKulNCVxGwh4KVWxO1wEOrpo33+AlalpZmw6W3/tZ2H9ALVyjrrVhNXuUsGkDpsTahJ/L4Eba0BQAJncBKgIMDIJwJA2d9U3KRNEY63f8tI007/3t1jH5tCqeTLpOMVKlrqM+qQGy25loRAnYAkoY0elUVERF2bdrFienNNG9NAe+n/yRyhK3ZvLhq1hRTMaKltMAnztmq4CYSu6iWqhRECzKGbuwktvcPSpZwlVoDcUVczTcjym3uvCCPe0d+IIe2kEvaykV1gZn2J2dJyVxUVsmo7basep3KN16qUKbpMdv9evXMnji/MkpeLeY8fW1sTQgd103LYZS3MYs2RVSgyJhA9Lsbqcl1HH7XQrGZj6I6G175QsiTRPLpVuNiu2W2s01LlKULGiQoUd0zXKDUONWUs1GaY2MJuFr1sbYYqT3ynmhkIJZLxcEldr+ie03o4v/ttdZf95z+xdQPbPe33FPeZxW4xwrlTaVS6VW7RGY1vNqHfkcrkOu812yuMNPFkr147LabT29k43Gg1N09755vgnnltm9NhXq+VSwumxXTI5qhvLZH5xOTHJ1Pw03/nO8yzMJ1jXs57epk5KsTxOWx1HqEoo7CU2LyOdOrrJoio/6vkkhfwqNb3CVGKJss+DN9rC7dv30h7qYOzMJY6/9jqNUo5qPo/H6VB2dGfQhclno2SqUJFAJIedglHHFYqqtOZUPEOtUMNUqFHM1mgfvJWlXI6p5Ay+Zis9A2FSqUXa27opFstcHx9nbmqKJrefqNuniroTsTQuf5S77j3EyeOn6FnXh+HUMTlNSg/XkN15Kq12votz8/jdfkYGRlTY6bGTJzh64m2sTgdNkVbysTwmw0IgGGXdwDBPPv5tisUUP/WzHyRVSDK/nOG73zlOT9iDrdQgcTPH4JYIA/s3M72yQiVnZfr6DLu2bOD0G4fxyld7xeDuQ/83e+8dJPd9nnl+Ouc0OWdggAEGORMgCQZAzGIQJSvYkizZu/auU61v7253y15X7dpneW3LXq0cZEuWbFESJZE0IyiKBAgCIDKRMTnHDtM596+v3rdB79VV3Z695T/OPg2LhQGmp6enf+H7fJ/neZ/nfpVnxtbC3JqeYPfwMOVSRjPJfEEHFnuJdCRBaiZBOlmiYWCAuclZTJEUqViez/7rL+Kt93Phynl+fPJd6jvbWY5ESa3lefKBg8xdvI7DbMHbUcfTH/8U507cILy2wnxujN4NXSxMztPW1MyGwQHmL10me26Mhx94mJi3hxffOU1jg5/Hnn6acLpExSQVPVXiqSQ2T0inHt02E4sLswR8Hp2aNdndejyWpsdpbWmnZ90mCmIGquSYmRpTdkyAmERE9HR3MzIyogyaz+1jw9AQYyMjbN2+nWKuyOjEuOZ6re8f0Kk1AXNizJcA1nyuSDDk1ygWrVxqalHGbS2ZUM+YLEo/eustDt13L2+88QYH9h0gGV1jZalW45RJpSkWCni9bvUkLizNa46YvK6O9lbOnXlfgaEAsMtXPqCzv59LV6+xY9tW9bbJAiteNzHyr4RXWVhapV1e6/oNLC8vItl+zY31ZNMpGlpaWUkkWFxeZn1XN04MjGQKIjG+91++zOUTp7n/8AFMXidX5ya4MjKjdYhujwtPQ6M+rxAFjT4/7gLceOckzfkSLUaZZgsaN9GIDb9hwiyGc6n2KWc1CkIWN5vJRqlaUmkv6PKRyWU0iiJXKFCsVmt+qIqBBFBIt5qyHgLGhJ3SnqXah9PtUAnqolHmdzJJZu+AOFkcxJbdZobNVQ89WGi2lmixoIDBZlSU9RCmw4YZi9lB3mYjWS2r7SFvMZEzQTi3piGpsgzLa5dFXSTNgMvNup4B9R1G1tIEcJC/NotNy81NVO1VPPUe3H437rpGBW7Wvj4Nrz0zMsb9v/av4P59FJxVBXlynshrdkpvZalKtSxypAwwiNFdphirtfqlShW7gDHpcSzXQmZLUtJdKGPOw/hffJfMX79FY7JAopAiVUrSO9jL9WsXsYpU7POTLmVJ5JO4TG6dNHVYPVisDkqGFe+mAbb/pkiVnaS9NtIWtBhdYicEKAnjJGxZVrIhBUTmK4SSZW4dP83I6XOYEmn6ZeLc5iCZWFMmylcXoKGpUUNjE7kMFY9d5X9hl4rxhA4pBCRbslghm0xh5KTVxYTb6dGcsuVEnJRYCLZtYvDgXuq2DIF0T/rsGG4npTuSqsUlDRAVXPJ92RyWsknz8wRoyWuW6BVDDrmANqtFNzoCZOV1yc+zSMiuHAXt75JNUQmzXc5TsDjsyBEoyhlZreIw2SmXCrhtjlqXpUy1utzv4LQ9YzKZYv/A5e+fxcN/Asj+kQ/j1OgH/yKWiB81ysa+UCjkjUQiXtmNinwjJ6H4cqR8WRawqckZErGELhzCLHR3d6xG4/EmyXjq7u4O+wOBq2uxWL65ueXfd/Su/+B/9FIj0xc35tZWX/e4Amd9HuelEulNkP1MPrvK+2dO8dw3v8/KQlQ72h655wCDTZ2YHV7OTM8RLqVpa/VRKESxmUv4/B5CjU14gwHimrx+hYpUgCSSZCSmoLWT/Q8e5dCePbz+l18jPDfHxNIKJo9bZbNAUwibgCPpWxMzsclMXrwSZjHvOrTs1lQqUMpXmJmLk85bGNx6gMmlGfLGEoYlhT/gEv+o1vUEnF7GLo1SjOc1qFHMt+lykYP3HaYoUkTRxld/5xt8+lOfpKEzSJ4Udm+1FuSJh9mZJRLpnEpnzzzzKG6Pgz/4/S+TS+dpb+llemqRgCeIw+Zmc+9W/vKrX+PowU34m91YW9yc/+AacyMxOrwNZJcieOqcNO3pw+z3sraQ0dTtdn8dI5cvU1pLY9buzIMEOppYKGd5/uU36G1p4ugD9/L6W68yMNRDfZMHd6VKZTLG6Ogsla5OItEEtpUoW9YPsf2+B8hQ4vbEFZUtLd5mImtxyskkj95zD4u3p6gUS/jqQzz99DNcPHGRWHqVFfMinRvbmZiaxe1w09xUz6amVm6/8AYegthatmC4GikZFR5/5hlGZ2e1pDuyvITX76dv3UZKRonZiRF6uzsYuXVTu0yd3qBKK5V0RmuHVmIZevv7uH3jEh53Lc1ejPjyHssNWnokBeDctf8uZufnMMpV9u7fp6zg7Nyc1jHJNZBJJ4nF1+hdN8DQho3EVqPkchl6Btbp9wdtLgV2TgGGlTI97Z2ahSZp9SL9vfbq6yq1phJxnnrqKY3MOHXqFG6XQx8XkI2E38/WbcN67b1/6jQf+9gzjI6MaB7Z7clJsvkiNouJ+++/n+PH31YJsn/doEq1NodbX6vEYkgDwaFDB7lx7YpKlzpkMLOkr/PhjzxINhFjsLOd6mqYf3n0Udw52NjXxpb9O7F2NnN1ZpqLV68zMbOsPdGCULoG2mhrbGBdsIHVy1exL0XotNjwlkq025wEDbP2FkrKvd9jI5su4HZaqBpmjRERk7jcX7IFmV4U875ktVrVSK8EUNmgqrKlBafDjdPt0gWzlCuSyhdwdDTRNNDD7NQUPw6v8sfZLFMKxCw4LVY1gDcC67DTZ3LS6YTuqpneggWvesWyKoBK3ILY1aUmSQBiSacJzVpUnjBk3lL8cnacVXklJkL19Vp7Fdi6G1YjpKZXycVSWHNliqU8jX2tWFrroJChshpmdXkVR10jdYcP8+bFC+z+7KcJPXYUGv1EjSIBj7vmGzPkfyjkMjiCARBGSqZaaw4mlXBFMhP7hkh5UvAkJI30zdrFO3Z9njO/+1VsF8ZwpYvK+Leu62BudYFYdJl6lxjk02SrRTxuD8V8EYfZib3qoGhzUm5t5PBv/Dps66PgMVP1uklXisoQFnN5nMUqlXKZiqbyV7ALQA4niLx3hfF3z+OzWOlpa9PfJZNMaAi0sHdml13fSwleluYJYZ0k2kUiUxwCoGXooFxVA7+UsC+vrLC4skqqWKSuo42e7cN0bd1CcHgDtNSTK+exBbwUqxVsLrcyiDnZYFnNmE0WrZgSKV3CiUVyVylSp2uhIhEhMmlpERBuxpABFHnvZeMmLKDc3+UoCyhTStJS8yhXKipxCktWMSq6obNIjdWHnJkhDLCcKZY3ikbp1xwOx61/5OX5//NP9xNA9o9wiFZmRvum52d/J5/Pf0zYBaFwZRGRBUz+Fy+E9OqJWVmM0LJjl6/Ljj4WjumuXBaykZFbbNw0rDT6tas3GB4eVt+KMGaZXD5TLpcn64L1f11X1/COOxC4bDKZatw+kF49+zOrSwvfqAs03nJ7PKfyhXTghRe//bHB7g7WImGe+9bzrCwv4rTCvXu24hO5w+rDaBskbTZxfeQMgaAZv9fKcnQZf3MzuXIFl8fLtuEhXHIzKORJFLKslcvMJTOk1uL8m09+Bp/Zzmtvv8NqPK7l1HKjk4LoUrmgOU6SRF7I5nSnJbti2RWZqlILArmciYWlFG1dQzzysWd45cSLlF0FWnsb8fgdWKtSK5Ohq6GT5EqCk29Lr2FM5bGdd+3h9LWL7Ni+n7FTk0yNzLD74D4i6RU2bVtHqCnI4nKUcCzB7clppmem8DssPPboI8qCfPOb3yKZED+HA5fdTzZRpNXfhpHMc+vUu9S3+rF12Vi/fZgXv/82dXY/7pJIDXnMnX5NZQ8vhHGULBiJIkYqz8rUAn6nld6uVu5+6DDjqTAvHnsDn9mpMQlSbSNgdWBjJ658kertJfIFOJ/LqC/IsrLG5z71U4wvJwi01xPLLnDx2jXSOSeR8BoU09wnrNBShFw6p1VWjx95iBOvvKbM20JpltYNnURSaeYW5ulp7WCouYOVcx+wPB4m1DFMY/dmbkzO8YVf/AWc4o8ZGVF/2MpqmGQmqxlgoYCf8bFblEt5Nm0YxCsmZa+f2GqYpZUosbU0n//8Z7lx/TJj47cVFEle1+ULF3XzIcBbgMLI7VH1cD322BPKhKkUGArp+S676AsX39d8rJ7eXg1tvXrpsl4nUiQe9AcYuz7Cnl27qJpMvPr6a+zbtZsr165pjMW6oQ34/EEmpqaVsZJrTTY9fb01WbS5sUF/1vETb/O5z32OH/zgBzx05IgCdQGQnQII6hp0GlTk1RvXriqQlM/tThddPX06MPHO22/rNW2uVgnVBbh5/ZpOaiprULWq/HrPPYdIri6xp7+fd5/7Du9+7Vu0yfSgYRAI+QkN9OBqbmA5m+PGzCy3JmeYCKc02T4QsLG9uxN7ZA3H7BobBHQN6AAAIABJREFUJVU+maLJ5MAvqfsYeKQlw7hTYWQ2YTMcyvBQqRVXyjKmfh2TiXTewO6yUxBvmnBSVbN2D/pDQdzBWpF0KhJnJZ2k7+A+LJsGufjKK7w2OYH01AggM9/JyXJYyjjKVeqQSUc7HTYr/SYHm00eWm12SkaKqlGkWirXDPLig7JascnwAkXsJruyVzmqyoKWBDhYrQxt2oRrYB3FpTB2w1ILgJasLPE9bh8Ga5nYzCiFRBwRDPJlg55HHuPirdtk+7o59O9+HTYMULFD0SrTmsIiljXsWorgBViUc+ma6bw24Kkf5opJhyjkPTHEZ0eZfCGDtVjAuxIn+cJxrnz9B9iXorppdAT8tK/v5f3L5yiV8wStVgplqfMwUSiX8FhcOs1pqTrI+jzs/twnCT58L3Q3UHJZKFZK6p8zuawqTTpLVUqFIobDrtOl4htcuz7G/PEL+Iqo3aFSKem1JJKrDGSpMO1y6ObW4/Nql6dsSiUig1IJh4AiwyCTTRGNrJHKZ2nqaGPd8Gbqujro2DgIoSDUB8lLCK3dpptnEb8lSkeZRWkXkJw88X8ZVV2THFbhPU3KfH3oHtMNtkyKSjG71FpZpalBsk4ECNdqn+R/k7C6ZrP6HcvibXM69SBUKmW93msMmlWrtqwWh3rLasZ/0UIRkDdTNfglq9P6t/8IS/Q/maf4CSD7nzxUc3NzdVfPv/dDfyiwdWpqIigSjCw8YsbW5GdJF7fbdRd98eJFBWTCCEhoplxscuPfvn2nSmqyQOzbt0/zmlZWwnR2tpPJF3RnLjlO8hxSBCvmZvFryA3N6/VW65p8V6PpVYfDkfeEF250FgtZfP5G3T3nS3neevMYp999j9bGZtLpEn39HTR3emisc+KxFChXqpStAcpWp7IkiWxSd0omt41wMozZConIMrHoClazwUo8pje/RK6ATUywJStBZx0DLT186omn+M7XvsHCtVEcVSvzUws47E696EMhP00hPy6zhbZgSHdzwpTY7C7WEilyxRK5apFIPsuTP/cv+PZbL/HIZx/l8sg1rnxwk6HBIXo6Wgl6/XgdPl77wcvcPn+V/vW95JxlZeJ2D+9kenSeyxfHueeu+zQE1R1ycNdH9rJWSjC1MEd4OcrVU1cpZGFoeyfbd2/jxgdXSaxJZlMDu7fexQdnr7Cpa5BTL71BJBbFaIAd966jYJi4JlNPJh8Wi42Ss0p9W52KQeV0gVZ3K2tzUZamlzCVyzQEnDz1qadYqCRYlhF1s5N4eI0NQ4O6K78xfpX+UAjb2BJOt5+XZ6YouJy0e50888STfO+F1xjcvhFrqMr7Z8+xMis3X4vKng8/cDeLo9OsxVL4mlv52c98hu/91y/TVO/CCFSpeKxaqDw2PqF1KV11TfT6Q7z741MEG7rpHtrNhclFPv7pz7E8PU1XRyfzyxGVRgJiSp6dYuuW7RpubjZK5DJJEtFVert6aWhs54UXXuYjDx4lnU4RW1vWm+yHo++D6wc4fvw4TrtDQZWEuZ49e5bDh+8jvBplfn6RQqlIZ0c3nV3tXL95Re/NApAnJ6dIZtK1+I32DkZv3WZpaUV9aOt6+vQ62bB5mNujI3otnXjvJJu2bNVpSvHYCAP22c/+NPFoTAcIRKKUf4vHY+zds4d33nlb5Vj5WSI/7ty5mxu3R3nrrbfYu3sPHrezdn0Wi+qBi8biTM7O6R1C+jNlgyQ1UpcunGPblq1qYqZkIp5cw+qy4S0W2dnVz9e++Au4ZxZpMUx4JEpBcqIkmNTuwNLczLKtyoSR40Z6jWvhVVKGSHnQ64L+DHRU7TgrZVrw4aCggMxtFkN6GbPLht1kxZyqYBf3n0XM1ppxqtEaRYtVvWMlBR6Sci8ZVTaK4jyzWEiaynT295JLyPRvK4EDe5GS2xPvHufb4yOcB+YFVlnstYWzlNHJOLuAvgo0Az02N90lCwO+IF6zlGHndBMmCWfmfI4Olw9fRrxnTuqcHj2mRaedVZlUtNvZe/RB2LOHxVdfhWwZl8kOiTzFtQwN/iCWUoFico18LqX+rIypQuOGdZQ7WnlzYYGHfu1X8Dz8ETWgl9VULoyeCbOYxHUaUCkwjYAwSxF6MafAQtgxQRzyub5nZkiVZBrVgikcpXj+GrNf/Q7xs1c1MkQmVXcc3M+1kVvMLUtOdwWPZuKXySOB0A48Zgd2m4ds1Uzb/t0M/drPU230UvK5MFw2fQ45v6VeqpjPaoiwsMXCIJkTabLXJrhx7DhGLIWlWFJZzyEBsHPzFDM59YHJplxM8co+VwysKjGKJ6+MzahZDeL5DIHOJvq2bKZ9wwB1vR2YpDPT66FksWBIJpgALKv0jFpVQJZrVp63ajI0MFfqpORPmcYURkw/V/XxDrsoj1fIVINnYty3CTN5h0WrUWiGrn0KzO74ypRbq9aGGlT2uMO2iXIiXmOpYBIpsyINBYZ8JiBQQo2NVMVsPGqz2d79n1ym/8l9208A2T/wkFXDYd/521e/ls/nn5VMLl/Qp3KjdP1J6reEWsqFIzKGjOnryVmtKrgSYCXyiSwAEgEgwKyjtUPZMvG8yAi/gDj5u44OG4buhOREnp+TBWSnsm2JREofOzDYzUp8kcmZq5hKMXJZ8RtI+KZbowRK+RyRhUVmJqe5NTKFN+Rhy84B+je0sTQ3QqVUILwaJ5ctkVhLkUpnsXvdZMpF9UgMrO9jeMsmEukEroCPvGGwElvTYE9hx6qGnUzRSjFZoBqN8Wuf/yLxmXlmb01QypaYnpoinpCaJUkzB6/dTltDEyFPHfFYklKxik96/AopHNYS0WyG0XCKT/3qv+bM1DW23bOHSCbNX3z9L2msb6Kns4t1vesYHhgktRTmpZd/SKAzyMn3z7BzxwZ62vu5dGaE+fFVfvoTn+fVN18lUlri8CP30tbfzcLCIunVNPNTM9y6PUpXdx2Vcp6KjMeX/QrIqFi5eeEmuzdu4Yff+w6ZskFDH+x//B6Ov3cKZ8mLw+win5EJuSIbtvVq7k9htUwlVWXq1owGePqdkuV2mKglQ65Swmd2c8+Bu3nv5EmS6QTXJ25y/85t+OZXdfGcdDq4PDPNkcMH1aP03PM/5NB9d2mn5/nTF3EUxRdjYmE5y8/81L1MXb/O9HSEUPcAT3/0CU5+7xu01rtJVdM4GwMYbjcXLt6kPeDHVjR45IEHuHHlFg5ngLqOAd66OsHHPvlZLh4/wfYt21mIpKhvbqFaKmpNT1iOT6mE32NncWacXZs3Mj46RkNzF9eu31amSiIvykaBlpZmZdiksigYCCjY8Xm8CoYO7D2gE2I3b96iu6+XULBR2an3z57XknrZaLe1teJzexRYlQxDwZUEWYr84rtTUL4wqTK+ymFSKi7Xkfx9YnqGdRsGdZPS3V1jns+dO0cmlVDgJSb8d955h3UD/QrGpD9TXk8kFmZtLaHyjExXJhMJBXnnz5/TGJTdu/dw/MRJrt68xT333qes2dzsNEODG/j+89/lvZMn+JVf+RUtdm5srOfqlUu0W220Lqf481/9t2x2eglk8/gk8d5kxVap0tLSyUIhy3Q+y6IDZk0lwm4Hi9kEkXQedwm2Os0E8wbtVj9BLPgqFRzVEm6zBYvdjDvk1wnFSiRJNS9MTeHO+ib9kmi/pNDmVhwKxkTwMmEnjUHcUmGlkqWrX4YQWmgcHgZviOjIDd65eI63VpeRst0FYZKsDoxqGb/Lpq/NJZqpLJYlAWUWmmUKspqnwenBSYXepkaO7tijnaXlcxdIjU5hROKY81m9XlaNLCW3F3tXG93PfpzUydPEliO6OZMuQxkQMOdLOOR+l8tTzadUDhWpMUaFwcce5c3rH+B78BD7/93/rrEMVY+3ZokQBkmRgwAFMehL3lgNkEn6vZjNhZ0XKV3AkNxX5b4sJn/ZlJbCEZqTOaa+/yqr33oZ22qEJFm9HqQu7fb4GMlcsibjqqtOfHmG3gerWQOrP4C9o41Dv/TzMNRLpcF3Z6CpgOh4wjJLF2gulazVG0mWnDDck/Pc/OExCvMrOpghlnlpQZBe1+jCkk6DCoh02sQ4X8XrdKkcK0Ayb7dil6BWu5X1WzfTt30zocE+aPBTsRgUHVYdcsjL22Kzq29QnsMolLEYZm1BkInisvR1irlPd181JkyeXxhpzdS1SlyGiqYKRS1VC5ZqLUpFQJZhsyuA0yGRO7ljWntauTOVKcyZgOGqGasMlXwIyD40/lttChYlqkleo3By4v2VzYRsBCpUZyw287DJZPq7vM1/4JL9T+rhPwFkf8/DNT5+rTM8v/S72Wz2Ex+CJzm3PH6fmo/FYCk3dKF6ZXESUCbSjUgn4hGTTj8xE8siJ4uCyCSyMMnCIrUx8jVh0jo7OzTHSRYFmWpLpzP6PZJ1pB1+InNG4yrrFKV/0uejoTFAbGWCci6Jw+GimMvic9vIxMKkIvP8+NgbvP7G2+TKRerbGvAE3aTWogyu66etuYm1xUXWZmYoJBM4bBbEd5rMVciITLFhmAMPHGFmaVVlK0u5TDi8QiyfIFUu4mvq0EUtlwyTiK3yzNOP0T/QybvvvkMmEccmW9FShZHbt8nmSqTSOc0aW9+7iehyhFRiDb8szNkEbjMkE3lSZRP7H3uWuVIC3zofJpedr//pDwi4QnQ0N9LQ6KepPUBzR7N2Kkr3oc1l5cqFSzzz+NP8+PUTpKI5Hnv0ac5fuMw7py+xbksrDz5xhMaWOhLhMOVwgrMn3yOaXKNYAMlpdNu8dLStI5HKabH22soy4dFJIrkCg0fb2Lx3Gz/623dwlBwUlrOkM0W2PNDP4KZB5q4vU4xXmJtcJbK0hM9lZnj7RixNbhpbGykkc0QWV1meWVS5zV3vp7QW4UBrK1XDRMzv58LkFA8ePcLSyjxnLp6hv6+VYiJCo8fPnsFddLV18u3nv8X9dx/g6N7dzC7EePHMCPv37+fsS9+iyW/B1+AjZy2TcZiU/Wlyehho66M+1EBkJawepNb+zVyYjnL4yKO89cMf0NneQ13HespVK2vRCB1d3YzOLLBxwxCz02N0NtdTSUeZGBvH6Wtkx/bdZKWvz1TVaBKR4e85dDejYyMaKSEyoala0UUvK7Kqz8exY2+qx2v33rtUOmxr76SttZmZ0dvahypgThP3m5o0mDWfyrB7927ae7qUdV6ZX+bW6Ah969fh9nuVsZINjez25fp7+8Rx7rnnHi5cusiGDevJpjMaKNve2qLX15UPLvPMM8+o703Ys1g8qh7O1uZWQsGgXr+XpQ5qYIC77j6E2WzhgyvXdLJPJHeRJUWWFUl2545tvHviHXLFApv27NAFx1ksYVuJ8P5X/orYhcu4k2kaZdqtUiRgserEq8Vqx9XUxFI8RblqYjaVZM1lI+W2kLCUicTiBAwTllKVQYcXbyFPE1WdRPRI4IPFruyIFBCVU+J5lgLrO0NtOkBo0UBbq0XM3QaVqkHQGmTNKJD0WXH1tlIMuLVSqjnQAA0tsBRj6oNLnF6e4kIuxmUzzApjJ5ERxSI+iYoQKcpqIZOr4DSZcNkk8MKsE51bD+7il37m82zbshtuzbD2R39B4vaoNjtI1pcAtmgsjFU6HH0u2h88rInt6aszJOeFHbarZ0zeQ/FCGem0hE8omCqq/dtM56ZNzFfKXLWUePjPvgRD66mYHFgk/0zyrBSICYgwVHKTxD6RI5Uhw1CwXi1JxITUItVu+DoZKL9XroxtOUbh/Stc+tq3sXwwQrPVRricwNMUIlbIEE7E1fcmgEwWTJvZidnt0I2vzbBS8LvY/uknCT36ADhsVN322lCDqazAUFL5rekcAatdDfe58BrzV0c5+8JrGHOreO7EkmQKGY0GUZN88c4EooBrASwiTWLR98hpdRHq6qB3z1bW3XMAy0An+JxIaJzhtFKQ98FsupMXVmMDNQdX+juFIZM8MtnsV2vTpTK8a5YjIF6xO34xYc50sELeO5lylXNLIkPE7yUyo5axy5GSx9WAlkQbiVws8SryHeItkzVL8ZwMVIhULCyb2awgWSTPcqmK1e2qMXQIaC5TlZw7Of/02/Q8ft5msz3791yq/0k/7CeA7O9x+N585YVXL1+6+LCkjssiINOEAgREphQmSkIjZbck/yaFxS+99JIahOVDdiFy8V++fFkfL2BNGDMBYrIwyI5edt+yCAmLJgzZ0aNH/g7gJcVL0tSku3kBdcKsSRJ6S3ObJrunCwY+rxu3pYBDtk9isHVY1QAcX5klMjvCj159mTNnzlAqVcgWK+zdu5OuliZmJseYHB3H57ITdDgJ+rzYLBalmwtFg4XVmOZUZbFy4PBRpZVLmTyNzY0UTEU89X7yZguBhiDVapnZ5SlW4svUtwU5cO8+orEVXvjrb2M322gJteCQ3bQ3QLlqJpPL60SdGEbzsSgdbiemVEZHuCXDLJK3M3zPXdh7nDRI7o41wPf+5gfMjU/i9bno29Sl3hxhznxqTi2qHykeWeWJxx7nzWMnyCUr7NpyNyvLEc6eO62y6K57h7n74D46gk0sTE3yyqs/ZGm+gFsCuhMQDLXQ1b+BuciS1j2NvXeJCjmi/iQ779+lUtzpYycxL8iENvQfDLF1/04mLs6QjZVwmr0qtZmNMgND3XRs6KCrr4tXXnxFq0uq6ZoE4arzsaGvk7Xbt/QGZdQ3M7EaI1MuUN/agNlV1EW33jBjyeT4l5/5IhvXrSeVTbKyMEm9RaQLP9aWTYTX4hz/4TcxlVLYnA5CPa1M5tdYjcewZKta3tvT1kkmniQZi/HUxz/FtekVgvWt/Lff/30+8VOfo2j1U7a61adW39LBwfs+wsj4BHV+N9cunSPoMLO8OK9dfMurETb09hKLhtm9VwZU3DrwIR9yQ5mZmSadSNLW3iLVfFpRZLHaOHLkiBrop6dnaW5pw2m1cPH9U1y7ckWZ5bqGevbu26/X2AfXruo1oHllc3PcGhnl6EMPKSj6q7/5Fk0tLWoDeOKRx7VBYHpmht37dqtt4OVXX1EZ1uMSA3tVN0dWi1lT/scnJzhy9CjJTJJUPEUsGlXwJkGnsng8/PDDuiGSjZAALql18kqSeDTKoUOHKOSzbNo8xNWLF7F7XBhuO9VCgWazg6l33uP5//A7tBtm3DI9JlKj5O9VDcoCHICn/sW/1BXw2vWbjE/OkkimycuCF3AzEw9rQKckYjVWLbSYzNQVC9RjJ2jxYalKyKlJE97LRkyBmTCAAjIsFfFuOXD5/Hicbqo5g3wqR1YM5RLS21VPYKATa9Cr9ySrx49mVIxMc/rcGS7nI+TXdZDo6eDczDxzM0v6uu1lQyxDpCuieInh267ZaPvvuYtnP/Vx9ty1F4szAD98mwv/x1doWE3RI36l1nqyk2OUYkm1J1j8furuO4yRSxOeD+NdLZALr2KRoRwpXqrUBisk6d9mslCoirtLpkktmJqbuF3Ocvev/wLOzz1D1lbF7QpREEZNKnvk404Mg5rO7/yn/2yRL5k0q06QiVRnidetVJSJyiLmeBr3cpxTX/ozIifP0ZgvIU2NGXOJjKlEQgaTMOO1utRML8ClqaUNV32dTifLszdt2UjX55/G8Foxy0ZZIj8KBfWNSZBrJZfDky9iimeJzy8yf+027718jPxyhGDVotVQmXKWHNJyIC48cEmMhsh4yCSrwCCrdnpajCIOHPgaG2gYHqTc30H3wV34Opopu8yYpDtSCrutNm2TMBs1kCWvVSwJOY2uqOp5Lb4xuffIevRhXp0AJZUWTQJlq5ht0ssgZFjteQSSKhRTcCUgza5ZrzU2zaKgTACZvPHyvB9KxcKYfagW6XERf5kwxyI2u5xUjDJlkTgF+FolDkbqpSraDiAbC6Nc+aLdbv/a32O5/if9kJ8Asv/B4ZsYub57dWnhuUwm3S+ASaYNZVz+yNEHOX/+vOrvwg6Jt0t24TJlJied7Kalz09G7UVWka8LWBNgpWZJh0MfLx6N8fFJhrds0ZNXGDaRIlvbmvV7RPJZnF/QgMyRkTEFfe1tnbUiZrcbXyDI9MyS1hFZKhlymRiBej9ev4tkIkYxHWNp4iYnjr3C9YvnMZerFFPw4N3D7Btez+rcrOj0TCyGOT0yC5Ia3z2gfgxHRRYUyCUTKskKa2X11dG2YROLS2HW5lfxul00dtbhCfipa2lRuROPjbLdYHZtge713dx1YD/v/fgkCzemSK3Esdud5GTf2+Ql0NygEzfJaILM2hpbBgZxiuwSSbCyGGZqdknziVr6W2lfF6Sru5Pvf+slRi6PYaQK1AWDrBtaz65DexlbnmD9ln5u3LrI9ZFrHHzgAY69epz0SoX9Q/txZKv8+NjrZG0l/O0eNuzazBNPPEJ4Zo63XnqNxakV0ukKdm8dvoZmNg5vYX5yGl/F4MaNq8yk8uw83MPgzm41H998fYJqCRy9FtZvHuL62VuYC1Y29g8zPTnJwnyUgfX1HHzgbto6m/nGN76BkcnT42tSL4kl6ObI0fs58/br2v/oDLYzvrDK6PQ0Peu6FJBt6GihPlfGkSnyr77wC0yOjtDS0sjq4gSWbEx3o1OJIvc+cIQ3X36RcrFILJWhWhdkopxWmaqtroWx89dw5kvsHdrE/t1DdHY0k0zF1XT0/RfeYGDDTqI5E1nDiTPQjNVTx2oix869exm5cQOXHUzFHHUBPyaLg+XlZUqFAgtz83oDDQR9Gjexa9cODuzfz7lzZ1mcm1ew09XVpcCqRRPn25ienVfAtbi8QnNdAy6rScGcRFoI6BnauJHFpSWuj4+oDWBpckaHYELNzVy+dpWmuno2btpEplTQYQSJBliLRjUs1u31aN2TMC4e6SYslRgTIHfkCIlYjJdeeVnT9xcWF5UFk2tOvF0jN2/h9/nYuXO7XrO5Qp4Tx0+SKxZ5+JHHaOto5+KFy7r5KhZyDG8e4tb162weHuL2+IgymN12L3/75T9l9b0L+LLCZpQUOBlGCZvJhFNyzAyDti2bePBnfwbuP0jkrRO89B+/zHp/o8qm33v3TU6U0tT7nLizeZqqJlrMZurLJprxavej1e6kai6Rz8cwmwr6OzhlYataNMFdIIO0JXgk2FgWV7eLpsFerJ2NytzI68BiV7kpPz7B9XMXWU7HmbKUMW/qoeX+w1yaW+RHb50gk8ljs4Pdbdfn2bXvAFu27mTbrt30DfbSWN8IBQOee42xL30d71JcSi40LLWhpYFMfI1iPInJ7iS4ZSM0NREdm6UQy0Isj60qLFhSj2GuJPVS4nOrajVbJpvViqfG+i4WrFWK+zax7T/8GrQEKQe9WCs2ZV2qMvEnYOCO8VyIG/Gz1diVWrOBfBSk09Mq4BhymTRGoYIlmSK4lmfhzZO891+/SVNBFGAJ1yiREbu/ePLM1Ro7ZakxS1L03trbjVVaHcQX5nCx+1PPwLomSh6resCknzJfLum9PptJaS6YEc9AOM6VF45x9d1TGikhQwg2AS13EvVloy8qhny/AKNcOaNdlSUtdpKMMzvmcgU3dh1GyEgf6r5tbPzIfTSt6yFvNciIQ1UYeLtNrwGJlLA7HTg83lqIq7VWb2RIZ6fJRFlCrYWVFbAl0q7+nmY15StQ+xDwKqN1h8X6O1+ZGbvJprm6KrXKuy3HwmKuAS6zGY/LXTM4yvMJK6eS+h2aUthGQ6R4253QXkstlkQGNOy1oF45nkIzmAxyZrO51WQy/bNO8P8JIPt/AGQ3r5z/6fGJ0b+SnKR16/q5fv06O3ZuZ2VpWdksKU4WKUVCCOXEExAmN2yRXgSEySIijJj8XROarVZlCkReEUAmZn3R53PZgpYfC8AS46d8XVg0YcoiUQE9Hn0eAW7yPDK6Ln/K4pZMZ2hoaiW1FiOyOEc6FaZqrdLd16GdZUtz05w78Sa3r5wnvDAB2SxGosJHDm1lZ18LRiZOPlskXjCYTpdJVK0sriZYWVmlJeSnu60Fcz6jv6+/oQlfUys3pHB5NUGTK0Ayvka+kqNiMZEvS/iiBV8oiLPeT+u6NhYTYZ32eeCBB2j1NXHs5ddZW14m1BAiZymwlkkRCDZSNswsLq3oxbtnx3Y8NhvFZFyp9un5NZbjyzgay1gdJo7c8zgvP/cqY2dvsLoQVmr8vofux1XnYj42S9fGNjbtHebbLz3P4IZNXDl9k+Xby+zu2MzGvkG+++J3GV1dw9tnp6O3k5//xKcJOT28/eY7nDx5hkQihzfUyMNPPcvwxiFe+ZtvMz83za3ZSdZKcOixPnraWijPpzn+5lWKPtixZys3LtwkEy3R09qqx/f27WnqGl189MlHdZLxx++8RWx+iS6HTzvrCk44dPQeZubHmJtfpr6+n47u9dyamuTG7Wv4PWb2D2+kyQQh7Hzy8U/yR7/3ezz7scco5ddYmrhBc2sTf/iXb7NpWyu/8ku/yt/89XPYHHYW8kmK3XVMxyL0d/WycnuWqXdv8sxD9/LUkw9TKqxBKlwLerS48NW3c+bqOKPzcQq2enqGdjK/Gmd0fEo9SB9/9in8bqd6YMQ7VR8MceXaDYaHhtm8aSPn3z9bA1KL8wT8Xt1MJKJRBUzieZTr4qGHH9FNzI1bIwrSZHo3Go6wb/t2XUBlZy0bjcWZOe2qlDR3ufZGr97QmBjsdpU05XoYmxhn87atOhgTj0TVkD+zMK9TpeKHGZuc4Od+9guUiyWWl5bUi/byy3/LE088oRNvsgCsRiPqVZNKKgmhLUl46/y8+syEvd6ydbuydNu27uRrf/kXtLS209vTpcxDIZcml80SDHo1Iia9sEx31c1/+rlfpiFbxleVtsKcGrjtHgeFXI6SVDq5/Fgb6mnbu52jv/dbUDII/+E3ef0rf87u/kEW8gn+amGEJaBLgmExqMtXaKtCl9lHALvKlgLycpU1KcPBgRm33amAIVsuk6jUcuVPKPc/AAAgAElEQVS8Vgc2GazobscWClD0OfQeExJGI53Te9H4+CiFTIacFcayWRKNHjY88wTTmTyvv/GuXp+tPS3sv+8Q23bu4sDdd+P2NSir7RKXv6zsz73MpS/9CW0LGVocLlZzSUItDZiqBrHlVVxIuLQJ/8Y+ymYrq2Pz2MuSOZfHa3ZRNtIE/W4K5RypQoqK1dAohkJR2C8f9U3dVNf3EvzMo9ju2wshD1LDbRXGzuOhUsqpLKjsrFb61Mz7Kk2KJHlHzhRzvfpq5VhI/IRE8ETjWG6M8/rv/wmFG/M027x6frR3dzG5MKOgRzbd6XTN29vU3kpzdzc2n1sZsIylSu/Bg7Qc3ofhMZN3oAMEch83iiUNItbpz3yBSjjBub89xgfffw2nIZXsta5H+ZA+zxZfSK+dSDJOQjyU8lpLORw2h1ZhWSQ4VtL3yxX8Ti+GJOW3NLLji5/BOzyINeRVx13ZLsOZFYx8rYtUNtdlyQqzmnF4nLi9Plwedy1V36hic9ypRjKqd4KG77BX5ppA+98N/WaVg7V+6U78hVl8YTJJIkymvJ7agGRNkrTcqVmSmBGpVbpTYSVslz7WVDtGEvshuXmymZCJaXldMh1stdkV3JZrbjX1CJoqxrsmm/Wef9IU2P/Li/8JIPu/vUGXzr63a2p6+oVkIt7hcNr0pJWyYykwjsYi1AVDzM3NqNdETJKjY+Ps2rVLAZZ4wkSuFD+Y7O5FkhSZQyQV+bvs2AVwiX4v0sr80jK3b40yvHWbyinDw5s0+PJDBkykIJExZff82mtvqKfm1KkzfPzjH9cIgUwux87du5iamKScTOGWKiO3HYfHw2o0XYsWKGV4/jtf58L7P8ZtKlOMxdm/eT37B1soJcN6QayFIxqk6LA5SaRLJLJFItkKk+EIBYtVO9OaWhqpC/nU0hqPhLl9+zZrqQwWV4BoIq0MSXi5JCSbJpDLCLWz3kfV58Ra52LP4YMcOnQXb774EsdffpUGsxNHxYbF5sUdbMDi9+quNF3JkDfS9PS1MjS0QY2eYzMznL9ylSMPP8TszBRH772fSyfPc/PCLSZuzGso5sef/Shf+qM/xt1mY9Nd29j94EHOXnqfgd4+3nrlGKVIgd6WXrYN7eKNt4+TsZqIJmLUeZ08/MgRtu/ZwerCCt/92rdZXoliqW/iwfsepN0b4NhrL5O3l7g9OyaKHYfv34fPWmHk5giTs0kO7ruP2bEpxm9OIcHi/f29rEZW9Hx4/NFHaGlvxuPz8M2v/imNFRPFXAbx6Ls7AvRuX8/J9y/Q5F3HU09/khMXznDq5Lvs6B2gt6Ueq5Fi+8AGyvNlLrx3Fl8AnnrqCNGlKY2puHRznmi6yEcfe1KT1WenrmNrtLBWV2GtmqGluYOlG3MsnZzi93/rd1iRrsZTx3nm7r2gVTsFcpUKda3rGF/JcStsUDAHVK72BxuQa0A2BDLhKAC/IeBRk/HTH/80f/gHX2b/7t2cOfkuDfX1NDTUUTXKCnR8Lpd6JeU8lc2Lw1krH19YWtHzu6WtXb1nYsQXZlg2N+I9k82MgLgL759VU7MY5utCIWYnpvQm7/J7icZiuuGR81vOQ5Hxb4zeVmNw//p1CvwEuAnwE8/O9avX6B/o08WloaVZpzylLkkGb2bGJqgLBMnnMspgb908zJlzZ9k8vJVQQz3jY1Oak7ZlyzbGxkZ0WGHj4AAXL1zAMCTE1os9lWfx7Quc+e7LBMpgFt+MzUymmNX8JfHBuE1ikheA4KQa8PHz//k3aWht5W/+42+TH5mko1LB5rQxUS3yRirMsvg3A1bacmU6DOiWGp2KFZdh1Q7EIhmdWrYZYuCvGaYLZhMJszAkVSyiI2l+lUNmQSiZod7jI1Ayq0Qr5n7pTyyWyhRl2tAEMa8by/atzBtVciUr2/bv474nHmRwy5DKleWSeHu8mKx2SGXgnZOM/fvfJrCwosyNMFVlj5223buZfvtdqkUJajUjop/DX4fXF8JIF7QTVqbohEGyOyxYbJJdliebTWIR1qwqTQROqm4/GauLhgfupuc3fhm6GnSiT35OoVqqyXmSd6YQwVwbrpThgLJEMNSGEAT0iJssV5KENIk1S2OSuAqslMdnGPvW97j+0jHqqxJf4cQVDNHW08Plm9d1k+112zGbTYSa6mjsasde52ctn6FkVPH1djH01GNkfQ4sfgexTIyC+OGMCpZCCSNboJjO4iwYnPrey3zw2o9pkjxGKRenisfvJZ2XTkuDkMWpPZHJfJZsVSqkpP5IIjDKKmGLCV+GOTSBX+rbnTY679rHli/+NNWuNipOqxaKC0WpEqcMLSggE3awoJOu6UScQq6Iw2Sizu3F6/bh8PoxyxSnx6nsWUFYM93m1uRMm9mq8mQt1lcweI21EjZMnWd3fGHyHcKgqQdNJPQ7gFiZRfmaBBHrH+JLM2tYrE70VA3iiTXNFQzVNRAIyTGWPWuFbKGAzetVmVibMDVoz/iSyWn7X/65grKfALL/y5G9dvncgSsfXD4lC4TNXrth1AcDutMXxlakGhnBz+ezhEL1CrhE8xdGQBYb+f/DjCWRF0WCEfAlBmR5LpEtxS8m/y6LnMiTLe0d6iORnykLjsiUYugXmUcuCJFQRAoV+vjDfCYBb3KzGBrerL4uYZaWpqZoa2llaXmOucUV2joHWAmH8bhs+NwWvvLffpcrZ09pLtJAS5DtfY3Ue8xKmduNKvZ8ESNXQNpNssUy8RJkLFbNKJtenKdcKtJcH2TLwAAut40bYyPMRxLkS25CjS14PA6Wlufp6KyF3Iq/I5nPkTFKOBsC1Pe309TeyPCGIbrqGviL3/5DCpEU5oqVUtVMVujyej++thC3pm9TMnIUKtDZ1Uj/4Eaa2/o5c+48j3/0QS6dO8cDhw6TXcuqgT+zluYLn/4Zzp47x5tn3iFJDk+zj75NPSQyMXZt38H5984xM7pIX/Mgu7bdxamLl9UIMTVzW3PBtu3dwcED+xls6+H7z7/Im6ffx++r59OPfoK6oJc/f+5PcYSczK/M4faaGN7UpREkE2MxujrXEV0KM3rlJkaqQkdrixpow7GoJsq3tDRwYO8u/u0v/jL9bhelbA7DZSLnqBLsr8NT18j01ZWaPBOPqP/KmjP4xMceJ5Ka1umz5nSI9390nI6ueh56+DB2e1nTr+eWEvztq2/R17uR//Kl/8zXv/4HZC1xEsEi4UKcukAdlrUyW33r2NC9hW+8+ArxWIxf/PjTOElTLoUJ1NcRzVboGtrDjfk810an8fvqdGRfjuXg5q0cP3+V3v511DnttDY3UqmayBWKmpJfyOeZHBtn44b1OvAh8RFtzS16fssGRAZf5PzWTsloTMu6xUfX09+nZuCpmWlN7RcWua2zQ9nfqfEJTh4/oYyVnNfXLl7WIMyBjYM1OctiIRGP09pa+znC/jS0NmsUwJ59ezn2+hs0hOppamhUT5jNYav9LoODtLS36USYALB33npb5czt27Zo8Ks0TijI27gBq93B4vIqZjHlezzcfegQp949yYED+9XgvLq4QDIWZaixjT/5N7+BLZLGrJEwFtKFlDJ64ttRlkElG4mPcFKQkf5QQF/D1r4BNtbXs3LmNJZCjrQNpswVZjv8xKT3b3GVukyZ1rKUj9tpsHm0QqlQyGI3VfHYHSoFqT8Ig4TJIG+Ua/EOZjHeF3FJrEAFXMKw3+l2lI5JSe+vOpykqgYpm5WU382GRx9mx5GjdPZtom6gH+xVssLUiAyl03I2yJRhaokb/9tv4H73PXrsViIy2Wc3075jB/NXrpIJx3QhdVm8ODw+4vmcDgvZZMLP5kIM7HbsWJwGmXwcmxjVJPHeJPleZUwOP3GLg1RzE/f+5r+He7dT8ksnrJWipOt7ZDIvXwNhH5rGK9JTKXlkBiZJxr1TgC3MTb5SVC9cMZXCIZE78Sxzp97n+Je/SihTwWay4/OG6BncQDiRYHxqWicQHWYrbe1NtHR3YPG7iVRyrORT1HW0su3IfVj7u7WjNJOO6+xloZjHyOaoMznIReNM3R7lzCs/In51nFabg/ZAHbHIstZpOX0u0qms+qcEdInAKuMSMtUoobFOkyR7WPVr4hF0W2w4LS6SxYIOZ+z61DO0Pv4Rqm1N2MWDazdTkioIk1GTpqV5wKgqEZDN5zSrT7qM83LNrkYpJyRLMklzexvt6/sIdLZpaXlBQmxFthRGTuIq9D3+sNmh1njw4YdMrwr414lQ+WeZHiiVNa7DKJS031TWQNksFQQ4W83YHA78bo9WUElvprS5qJlQJz0tGiSL5K6Zqvo65PpTr5k8f1nQmvGsyW19/p8jKPsJILtzVI+9+v3fXllZ+V8166Va1cgIuaHJzV4AkYCuY8eOqfk4EPRrBs2H8qIkgsvjhMGShUcAl9z85fvkc7kgZAJMZALZrUh8hcgt8rnL69bndrs9Km9mMjl83oCamVdXIzp5KRKKMAKyE5TPxSPj93s5f+ESHV39+no9DgfpZLzGUphNrIbX/u71+bxO5mcnKOSSfO0rX8ZcztLVGmJ1bkKNx3Kzddq9GiJqpHNUc1ksRp5MKorJZaKlTWQ4l8ZtLC2u6g1LL9qqjebmQWxOLzPRaZr7m+ka7KBULVLKlxi7OcLC+DyxWEane/rWD9LU3aHhlO09HeQTa7z1vRcopKXtzoHZ5dPU6GBTI9Nzs6xGJAvNrj4G8UC4fW5SmRgPPHAfm9ZvYHx2VH/ehcuXsOQddDb3cHvkphq2c6U0kXQUh98uHeHaUdgQbOX0WxdYnFjlvrvvZ3xyjMXIrHo1LA4JsHWzfrBXuw9bW3o4d/IqU1fn+ejjT/L+9dO8deYNWvvr8fis1Ll95AslXKEGYmtJsokMyaU1oqPLuKoWWtu6KVhh0917aGjyMdzeyh/95m/R7vRQTmYwGVbKljJPfPpR7r7nHhYmVjj+4/f50fFTOP0B7YDbuHMDjkYrS6Nj/PSuh7l87L2aNO600DPcxeDmQU3/vnzhGmO35nj40Udp723ixJWTrDkLpPIpGhwuPEUzH7vnYS6eu6HSZCpTYM+GQR66bx/hxds0tDYSK1SxekKMTczr4EKdJLqbi9gdZqIlCyens/hbBrCq9OYiFV/Vc7O5rUfzxno7u4hHIxr6KwyYbEIkdkJ6IUXyllF+2fEHPF6yyTVGrt+kf8N6vHV13BoZ49CuvXq9pQriMDR0xywSong2k7E1iqmcXhPugE+ZL+m/lLwmr2yELGZlAyLxNbyNDaRyWTpb29QHI9OXjU1NtHR0cPToUWZujylAevGNV9m+YwfN9U0aYhyNhIlHV2lqrFfZUzZGTa0tytA2tbZplYz8XuOjo8rICQMn8SvhkQmunzjFm889z4FNW+lraaWQyXH54nllzXOVonqP5JrU2IGqiMBi1q4VfDeEQmzp7WRnaxO3Tp2kKv6jei/+h+4i4XExfXOCifevUJeQXktoNHsJOJxYS5L/VaBqyqssV6pUtTcyI4M3Ei4qHZHlCg6LTbsbhWEQFko8nJliBp/eTRysWbzUbxtm6OFDDD1wF3WD68At7tGah6ckxdnC+IjBXxZNKeSOZuH3vsXoN79NcG0Zv9tKMuSjaaCP7PIqIyPXaHAGCXqC+HxNzM8vkTfLzzfUhiCYwYsPq63KWmmJqimLpVqgwRtUG4bbEyIYbOVmKs/g5z9N4BNPQn8XhqV0J85CAqdF1sxhtbv1OCvaMySc1qilxleEmaxSEObOZJAsZnRC3FcC61KE1fcu8/Kf/iWuTJH2+nrq6xs1VLW7u4eRsQlSkocXDOigiWwo7E4b4XyajNNEy/aNdB/aibuziZxIohYTlUxGrQjCB83cGiV6a4r0wipOw4QrX8JYipGLRlgJLxNOJZQlKpYNzTVTk71UYalrToztAhAlJNZMsWQQknqlonjHHLjMAWKSftjXxt2/+AX89+4lL0NdGjsBZZcwXLWKKBkCEHpUQozlfiL9rWaRMiNrWNeSFKdmOf2d7zM/PoGjsY5N99zFwL0Hcfe0U3S7scswiPx6FquyoxaRHeVDhiNEriyXsQgAS2Upz4dZm1kktrJMPlFjITXmQnCx04K9OUTV42A5HiWxEqHesBFfXMJhMekgUkNbG31Dm3C0tcNAL0hLQ4NfNy0SHovNqd4yh2wIBPlaqf/nGIXx/3tAduvW2fqF2fmv5nP5j4mE8qH+LUZfAWdyExYZUUIhZYEQL5l4vESC/NAfVjtHjVr6d2fn33nG5IYgC6js3gWciSwj4Et22zL1KH9u3bFTHyMxCyL1yNSlPFbyx+RnSxijzeZQQFGrV+pUGXNufoZS2WDPvrsUeC3Mzeq4/+VLF5Rd27N3rzIRfX0D+tpmpsfJp5PUBdy8f+YE8egyna2NOMQImkozO7PM1MgYzlKJepeVeic0Bl2YrIZ2qJWKkCtIho+VpfiacCsEG5qILKSZmJkl1FmHtzXAajaCK+iit7uL5voGMqtJLp4+z8pSGMNkZTWZYcOOYVrW9eB22Xn2I0e4cvYC3//OD8lnZa7Kgdvlo621i7m5eRKppAYJJtNJSpWigjKTuaoVMJ/6wqf5zo++x0effYrDB+5nanSCDy5c5vWXXyUai9LS1oQn4GVifoqBDYP4/UE+cv9HyCZy/PC577N75x4uXbmihdX+oJ9cOU3JUtTj0te9nnv3PUhvyyB/9id/TtlSJGekuTlznfvuP8iBPXt59733mBbGzO8j6AmRjWa5+s5VXMKGlE10b9zAxsO7cLmtHN68iR/82df44OQt2oPQEqjnCz/70/QPtmK2GLz12gk8zhCbN+/md/7wj7i1PEvOXqW+ux7p2fn8wYeIj81SLJSYX1liNRPjyWefIOSz4bJ5+MpX/kbN2rsP7WR4/xZO37jA2OSYdoBu7VtPZinG+O0pyhYfuXxJx9Y/8cwjmCtrONwO8nYP80thzp8+RaPPS4PbRsjvoK7BgynUQbX7AK+fvs3qUpT+3j6W5qbUzP/YE0/y3He+qzv5zo52lubn8Ps8hKMR3aCshKMKxmanpxlc309LXR2x5WXS8SibhjdTttpZjUQJef26mA5v3cKt8VEtI5Zr8fbNW3S2tdPfXwtUfuWN1xkaGlI2Oh2P09FYz56tW/nKH/2xMsZb9u1Vf9iZ987oYI14XiakkLxU4sknn6QQq/mBro/cUhZCsu1aW5r54fPfwWY1Ewh6VVqXa/ni5Q8oG1V27trDjRu3qKsTb5Qk64c0h66aypC8Nc5zX/0zmjwBNvT0akL95vXruf7BFa6P3VTpR2pyRM4Rs7WAMpUSFZhVVaaS87oD6HDYaaqaSdqrmPYPE9g6xAcj01w+c5FqJKP5X+2+ekJ2Gw5pA4lHsAjQq5aVtRBRTjoiy5JpdWf60pBoHU0Ky6kZXFgK+c/tcmJ4Axz65GfZ85lPQV+zsmFaCl0RydCGye4iXzHuVGZllWVEAlKvjHD7l/8T7qkZAhaDQHsjdLbqVOTVU6cISe9pMUdTXSteV51uDkUW1wodYTxKZvy4FZAtF6bIG2uErE7y5QIOq5uSxYnhrMc+NMT63/i3MLROQU/ObsLhtlKuZLCYirUsMfGxCRcn76vQgHdA2YfBpCXxo4kpX6qHwlFs0RSm6SW++xtfUjAmaoQoDzJIImxsfDWqG2eP14sj4OX/ZO+9o+s863zfz+69b/XeLMm2XOJe4iR2GnF6AsEwhF4ubWjDDMwwDJk7M2QYGGA4gQEOEEJCegJpTuw4cRx3yUWWLUuyet/a0u69nfV7FGbddde665yzzh/nMFx5aclqW7u87/t8n+/vW2xeN3mDVm0QtA4Lq3ZuonrTGgp+K0ltXuX2ics2FQoz3D/AUN9l5RR3FYyUm+zkwxFS84ukZmbJFQUSi2UAjAbtMmspw0lhOEVLptdiFl3XO4yZWUgjiVbSGrBkNZhLZkxGJ7NaDWV7r2PtB99NoamOjM2EuVhQZoicPD86AacaBfBMEsuRXJYliPwgEw5hTmXQTy8wevBNzjz6FKVolJREDul1NG3dQGXXKhz19VS0Nqt6Mrm/MqcUKUE+mSYdjZMJRwlNz7AwOk5+YYn46AzJ+SW0hbxiFU06HWa9QTGatjIvUZeO8o5mVu29CeJJ3vj3R+iSoOnKcmYuD3Clf4h0poDWYqWss43mm6/GsaELaiqXWTSrSWXSFbIajCbRZbLfbNO86z8bS/YnDciOvv7ajQNXBp4zGHVWATGi9ZITVMaKApxEixILLyfvy0krXzt06BB79+5VmhphxQQkCWsldnnRpAgIkoVABMQC8CSlXL4vjJjs8N+pQlJMmzBO+YIkJuuoqPQRCMxSKKZpW9Gidu3B4BLNLW0sLUZUOryAtL4LF2lra6e2tloBraMnjinGze91K/Gp2Iu9XrcKPpUTSGsw4rTZWQoucrbnJB0rmjDoivzVV76Iv9KH1etSAltJN7KJEDOdYWp0UImyHU4LLR2d+PxVZMQ0VlxOi45nEsRyCcWeGIuaZTdRvsjQ2Bh6hx2bx8H80gL+KjftHc3U11er2qJzZ86RThUJLkTUSCyaTNLauYJNG9Zy866reeg7/8r5Y93YjVaq/NV4XB41PlpaimITPZ/OoLRp0WScidkstSuc7Pvkp3j7zFHWbqznqg2r6Dt/BU1eozLOFucCnDtzHpvDycat2zh2+ihrN7XTvrqZxqYGnn/6Fda3X8dbh45z6UqvEharrj+tnnymREtTE431DSruIRZNKFGrLColbZ4tV28gmY5yrq+bpqZG9BoDCzOLnHjrInadEUNOi8vnx91YznXXXcvKmkae/81vOHvkFO+58xo+/L47qSyzMzM2SGBmhsmJAGd7LuF1l3PrXffy1Mv7efv8OTXaaKqs5obVqxk+f5aycrcC8OFYCr/fw/V7tlEoafn1kwdI50qK1aprrOCDn/gAY9OTDI/NqjHHi48+rmp0fJ4yFSC6mEhy+2034XMWyRSzNK3fztPPPs/w2R48JgMeeR3NBlpbagmmilR07eb8eJTFcIlVa+SxJ5SuaGx8GKfdgt1mIxmLqQVKwJKM92UTI8zQ2bM9OO12/D63KqIv87g5efRtdR693X2GTKGoWEkZiVW4vfQcP0lrfSPxaExpbVx+rxJapws5Lg8M0tK+QvVMLi0skJxfUA7dVCKpxjapYp6a+joV8SKjyrLKCmUA6B8cUuN/EdqLa1mS1+++8y7mpyeYGhtVMoTBgcsq0kbZ7ItF6hoaiUZi6hxqa+0kn8nj9/pVhM2mDRspLYX55sc/QWQ6SIPbrcCYVW+m0lfOwnyAaGo5FFhMLwU9ZIs58qXCcs656GxkglMCSVxySom3wYQ3B0W9gXxXPfa1nZyamKC77zILgRh2wKc3UGbWs6Lcg6lQJB5KUUpLjIOUE0mwqOh7lt8F+gnXJbfvNhpVgbYXC/aqKi6b0rzvm1+ndfduKC9Twmq9cTnrTERd0hsq99Ool27EZaCjCjgnphj71t+TP3ISdzJHKp2lqqkZfVcH3a+9iiW97GwsaAyUV9cRC8dVGGshU3ynsVD0QAacwojrcswUxlTshU6rU/2GFq2DkFTqNNWx45MfQ3/bu8BlIyy5YRYjVo2GXDqKTieV6SJ9ldgGKbUW3dg7CfESoSAxCyIg17DMKssYMxzFHklz+tkXGTj4NvW+Cjq6VqlmBhl/59IZwoGgAt0SjuwWoOm2sVjK4GmoZM22Tegb6xRgJZ9V4DU8Msbl3l5GrowyPT6hmFy9uK81Ogy5POn5RTJBGd9Ks4KAZals0qDJL/dAGt8BwHLsy//NUtRekG7QEmatiN7lsYFZY8WgtSyzml4nV3354/h3bydlN5Mz6lWNgsagQWM1qrDcQnHZQezQmMnG0xT0y8BdjhNrIk3h4ggHfvQLFk+fwZjNqs1yWU0NnavWMDI9q8aizupKHA015HUa1QaQisUpxASMxRQAlbG032BRejyRVWiKUuauX65SKhYxSbVWLo3R7SbmsWBuquTWB/6ao489RmBgjLvuuhesdgjFGX9uP4H+YUqpLCWDAMN15Nw2Kla1o79+J7TUqOMAo5lMtqRqnQo5Pqi3aH79nwmU/ckCspmZGeuFM6dC4fCScSkUVFlHf9B3iWZMdufyuRQ4C7ASICIi5T8wZZIFJoGcL7zwghrPyPeFWRFgJyMc+blXXnmFT33qUzz88MOKxRJx844dOxRoE3AXjadZCES58YabOXvuJJVVPsKRBXx+lxJDb92+DaPByoXeSxgMsug51EIjO0KLxUQgMEfX+tVEo+HlpOdSnqmJSZWFNjk1w+WhKzQ2NCuGTmzN0kW5MDdJmd/Ny79/nh889EO1C6yqq8brsFNbXoZLJ4nSsWUHaS7H1FJEWemLkoOjN6l6Er0BbA7pIpTcnDRWiwVNwUgsnCaVzJNIpkkWkth8NjDn8Nf4aFlRT0V1FUvzIfr7hpgdD+ByuRWo9Xo9VHkcvPeeu4gthnj+yadJRTK47S6lCZGRlzBD0rMoYYbJXIZYJkMsC60dq1i3ZQ0F0xIGS5H1Gzbyy58/jM/mo6m6iXJXhVpUxD3100d+Sla6PPeuwV/jpcxTx8Enu9m5eTcmh0Gxn5MTc0yMTapdmNQima0lKsWuPxeivqZZMXiBpTnyljS7btpOKrmgQNv2TTv55c8f5ciR00QX4pSZHAp8JzUl9t5xOx3Nrby1fz9HX3uTx372bXyWEpUeE8GZMeVeTCbznOnpUyyfv7KOho4uapvaOdXTy60338SB554ksjBNsZRUF/IqXwNDAwPsve1aFafQOxCgf2hEmThsVi033XwtdS3NjM6EOXq0h6ELl5Q+RxyiwlrZy6vp7GyjvcHLzGKAzTffzXe/930WR4bQ5bPqtXZ7HNRV+dFZ7TSt2cl8Qsdjz3BXcM8AACAASURBVL5Ox5pNrFyzluHRK6y/ag2ZTEoB/lQyzvbNmxm4dFFtToRl6li1kpGRK9gsMlKP4XO52LhuLYP9l+jt7aW6rhGz3YZkazQ3NKrxWnB8WpW1hxaXlMhZ3q/asZVDRw7T1NisRjwrVnYSXAgwNzSsRpZXbdrI64cOUd1Qp9ohBFSbbVaVk3bmzBkMJovSjB078rYy4QjbLQ5Jn8PG0bffoqGhnpMnj3PrrbeqY1/MBaIhGxwYVgGxmzduUbpRu8mqNFuZZJJjr77K8aefwy9p4xIwWiph1choRTb0ZkIZ6SHUqToyEdWrZHhx4AmZI9i+iAr6dMp4qgR+jLQYXCTyKUJVNqzrOrgQC3Pi8iALwZQCbxYNKvW9xgDGHHj1Bgx5yeKX+iWBYcJ/Ld++sCvydUsJ7HozhoIeu8lFvraMGx/4ImU3XU3JYSdWKOI0CdzTqtYOo8mi9InKtZjLo5fezkIGonF4+gUufv/7mJdmMOZK6Cw+KuubKVm0nDl3FrfBRjqdA51JhfzOLy5h0ZspJfOKsdEarZh1OoxicMqHiBBUGWJiRDAZ7RTzWgKiL/zAPbR88kPgtpOW8G3jMttikI7HXAaDTsaRGXKqJFyVHypAJiYsEcLLmDUn+W+ixZLXIBAmMTpF7ysHmTrbR6PLQ7nbqzYDvrIyFVWj9E65PK3trao7Uusyq3aD+qs6qRe2RkJsYwkK2SyLU3MMnO8lODFOaGGRXFGurzncJrt6Lk1G6TEtMXDsJPH5gEq5FxnW8tVbh7lowGWxk87HlctYVyqp89MkMSbFIlYFyLTLZekiatfZKBothHMavDs2sf7LHyffWkNG+kF1GvKagtIsGqzLfZAqkFVGwxKgW0RdM4WpLuUzWCMxhp87yOs/fhh3LI2lpKGg0ypGu7aslhPHTqqNSFyTx9fRhLXKz3wszOzcDLqUjD0z6rWXDXw2ksAljt7CcsyIgEHp75SADKvOppj4hOgtzbDj3bey4s8/Ter4UVKBJVJLcWYmpqnQWckMTBEbnsAuP5+OoZGIDquRiLaEb0MnZddupuq2m6G5AcwmilmJxtAtabQa3/8PyP7In4FSqaR55vFHxxYXg/XCDlVItlNAkujtitGSA0vYLBHo9/ddVCNL+b+I+Hfv3q0qksTpKGn7YrGXC7gI7QWIrV69Wo0thSEQdkdAmizMAvikr1KYtj8Ewm7etBWL2a3ypHp6TmIwamlpbcBqXU4/N5nMTEgnXnUtZrPkOaOAn4C1PXuuU9k6S6EAra3NXOrrU9+7eGH5o+xcs4Uiba0diikTANnc2KDYgEIujctp46WXX+CRRx5hMbKo3I0i1u9qaqXa51MXjbSmREQDc9GQ2jHbzSYKsZgKOqyvq6GyoYqUPqMW39hMFGPWQHI+QnIppu5DQZenaCpRsmlwVTqpaW6goaVJAdhTJ07Sd+osvoxGjRtE9+Ktq2Dbtdu5dvduDr36uqoM8jsrMRolc00AbIRYNsZSLEw6I7vaENdu2a5GveFUkg997AO8dvg59t56E8eOdNNztJeZ4aBiCO+6+xZ6zp9mNDBF3lykqqNKCVWdxUqmR+dpXdGB0Wjhcu8VUvEEdpeDbCFBLCNAI0FqMY3P5ueanbs5df4MZ0fP46u3su/+W5mfnmXfu/4Mv6eGz3/pq4xfGcGYWk6cNnp8mJ12auprcJn09Bx4k8994A6aXW5SizPUVrkor/Di8PhJSafg/gNMzy4QTUNZZQOdbevZuHETBmORkz1HeOXVF6jw+KiyV5JNJCia0rR1dlIqOnji8acVIxkOz1EsJnnvvvdz8FAPh97sUTo8CdQ1GosKzGs0Flqb6rnhmk1cGhmhacMuvvvDHxOaHFNAIZ0VQ0UFHrdJuf/a2tdgdZfzi18/w/otV9PWtY5EoYS3rALRUEphspR6Sy2Vz+9VhdACcN/97nvUCKjc71Ws0eClftau6VIX6tUrV6nNSTSRwFnh5+1jR2lvambHhs0EJ6bV7UowpMFixuXzMLcQwGww/ocWs7V9BSuamtR4VOqTfvKTn6hzVVzJMuqWuAyRAEgW2cljx2lvW6HONXFKnj93Tv1sIhpRo9dgMMCaNV3qvBOzgRxTwjJIGboksm/dvI1Tx0+oKBSv083lS3089OD3cAooSeUUGLOJ+FhAmVHCR3PEsmrYo3TIUkUjFn4xQwggk3hNUQ8Jc1JrdaEXIThaWqxewskw09Ys5Tuu4uTSHMcvT1DMLE/k1DWgJFEoy6za8rseu8GIqZhDV1hmjkTtYzVLCbkOQ1aDAwcGm4uI18M9f/sXWO+8gaJFAJKBvDh5hF0T8GL1LKuYCstuOjEz6fM5sSfCgUNc+uoDOKYmSaSWcLm9JHImNd5Mp8Kq2imYjOLEiR0bWq2BlH45EFQc1TaLA53HQzaXJBuaJ5kPqudA8vgNOqsCV9mSGcOaDjY88GVY107BYiNl1JKSLmrZDokzU0UrQFLKw6W+R0Z+4syUsV1xubJHrlcythTdlCGewRiI89ovH2Pu7AU66hrwep1K41TMlAiFwuh0WhLpFHafk7L6KqJkKG9roGH9Kkw15crROT45xvDAMMMXL7IwNqNyxMQFLPl3Nl85Jr2FSleZygsrCviJRDjy+NNEZmZRHoPl/FrsGivOkhGPxUYos6Ry5fRyrfjD60YJB1rMosGSEaZOlGVGMhY7C0YTWz/1QXz33EjIYVwOfZXYIX1JxbnYjFJ0DoVkjmK2oMJhjQYj4VAIt9lIIRQmPzzOqw/+hGDPBVXPZTOacVVX0ta5Um2GxgZHMEsIrc2Ca0U93pWNUOEimksqnWUyEKQYipMNRyjlS+RicdKL8n+JKrEoU4uYEIQlFHOF6I1rN3Sx5o69xBIRFhYWceS1lNk99F24xOiFfso1RlLBBRx6E07ZJIgeVAK/KTKXTeLb1MX6z30Mrt2qGglE5yjuYEqlb5t0lq/9kUOS/7j7f5IM2cm3Dz8RCATe0919WongZfQiFw1hYmS0KCNG6Z0UwFVVvpw3Jrox6cSTr+/cuVOBtxMnTqiFTrQt8jsC2oSNkpNEAJB8TTlckkk1xhRQJkBPvi7jlOqqWpbCEVXCrTfo1NjEajWrBUKE/VI0LlrVQGBB3bbcB7lPcvvSH9ja1szExAhl5X7VBSiaK2EhRDgcjsVZ07WO2vp6nn3meQUMK8r9ascli0UkFMTv8zI4eJmHfvZvpLVpYvEw8aUlVSNUVeHBV12LzufGW1OJv8KD124nNr/A2ZMnVUl0UQ+OSrd67pYmF1gcy2PJgfUd55PbIWJ8qwJRBpcRk9uMt6aMyoZyujZ0kQ2HuPT6WwSn5ikYLaoXLaUt4inzc/e976a1ZQWPPPxb4rG0GmmJS0+nW850kzFFPhlnenSA2YkpWtvX0HO+mx171jE42s+7bruT1199i+H+GSaGRqitqsJqs/HmydMkNeCq0bFl22YqXX5Gr0wSjqSoqWzCqnPwq18+hTj7rU4phEbVS7n0DiJzYWrK6/BW+ZiIz3DkdD/1LRruf//7yEeyaAo6BifHOHOyB01ELk4aKpvamAkEqG2oo9bnIjkxyl9+7CNU6PS88dLvWAxO8Z599+Ku8KuddzYc47FHf0s8ryGb1eG0+CivquGmu2/Hv3EtV04d57/+6MfU23yY9VpyujRXX7OTQlrLww8/QmNzHTmJcPBaVJ6PyVLOY08dR+vUUFVfSy4tGrB6FoNR6msqufuW6+jtH8Bc287PHnmcaHAJTUFDOp3FZNZRVeViIRjA43HxgX0fUELx8tomLo1NEM3rOHziHA63n/e9dx/PP/eMihlxOcR4klF5TN3dpxQjFV4KqjyiyYkJPE6p+loOUhZwvvaq9UqsLwCsvbWV4YHB/4htqJIYmMWgCssUkCSbCwFacv7IuXXXHbcrZkbGmuKS9DndSvOkt5gwW63LY0uPl+kx0d+liCVTatwvYDyTTKhzSqfXqEgL6dSU81reJmdmqK2p5/TpHsVsux1uBcZioQhep4NvfO2viM0tYcqUcOjN6AsFrMLgqIqYPCnZwOj1pPN5xVspLKXSz4XJfqeqBslRNtDV3ERuag5LJotD6mxMMFaI4du0mjF9iSNn+5Amv+xy3BZuicTQQI3Vij4jS7VkWYGhkMOMABapptGpd7NB2hfNGLUWMh4Pe7/xFYy37AGfnZJFj0a0CAYJkBJWaxnp5IURM9iUS1Hqk9R4LrxEz7e/S+qJ/TSIBlEjLt8SiZyRaC6OQydl1ynyBhNmgw1nXsT2WkJ5UZsWqPbUqZq3tK7ETGCSbGIBkzaHViO9kgJGbKQ1RmI2B7v/4nNw301KQG+wO5VTO6cpKcZPxsIChOSZlGoeBUgK70RlvKMhK8qYOJdHmyugSxbIzy4x+PJbHH/2RdbXNqpxvNZhYHYhiNPiUmBFruGRRBSH30XOCNfdeYtihsKaDEMzEwyOjRCOxlVMkIStOs1Wdew6vE4q6uqw+8op5LWYSwaMwmql00SGh3n+uz9Ak0yjkZYDqS4q6LAVjPgKVmwGHUu5IEWNaNRLGN55jMKA2lVvpujMlmuE8nkNMbud3Ko2dn/5M+RWtbBklG7J0nKBukmL3mBQmXQ6ecmSWUrZvMr7K4jOTY6NfAEWIvQ+8hQ9Dz+NO7M8Xq4or2L1xg3qb509dlr1i4pz0lNdAWVOCuU2HJ31WMpdBIMLZCIRzKmC0pDFQxEiwQXSC2E0WXkcBqUdE7eoTl4rMRjozbga6glTYCq8qDTRzpJJVXCJIzgdT1ButatRqOjx1rR1KFNOIhpmKR5mZHaKps4OipU+zJu7qPzA3eCzUrCLAs+cBoNLo9HIruKP/u1PDpAdPvDK3505e/abEjshu/NVXSu5dKlPlSLLyS3skywUwnjJR7noi1Ve+sVkQfhD1YTopsRBKT13ogcTsCWskDBgskMTgegfOi5ldCN/T25PQJywa08++aRizFLptBLvX3PNder+uN3Lv3dlZETVxMiFQnaw6UxGLRay2AgTJxchYd5El3Ps2FGld1JVIiYTDoeLWCJFIpFUgasSBCiAsPvUaYwGHRaTkdGhQbSGEh1r2nj4Nz9janyQfDpJJLxERnozizqmF2T3ZqS2oZ7a6krVC+hxuUikMkSiSXX7+VSaRDyq6PB4Ikp4YZFUKK7iH0w5nbpASWGsTq9VoC9tyOOqd1J0Ftl1/VZWtdexODvN6y+8yXC/XEkgkQarF9U9ef3te3jl1Zc5fPAtIoES9T4/Zc4yfC4nVZU+JTqvrvHTWFtNvpTndy++xM1338KbPUdoX7uS+dklzp66QGI+z7YtV/Pss09zrj+E3god6xzcvHcr4ViYM2cGsZl8OM1eGuubeXn/K0zPxJajARJwza7V2KTSI58jno1jq3CRLBQ4/GYv/jIDH/vIvWTyMQ53H8NldfLG82OsbjXz6S98iX/8+3/EbbZxx549fPEDH8Cn1zJy9gTdb7+ljjedUcd7P3gf5V4PpXhaAYvDp0/h9vgJz4WIpAq851OfZfXtdyu3UbTvEj/65t9h0ebJ5NO0tjUqXZZ0TZY0WowyHkmG1e66vq2Lf/4vv6Pk1FEyGKjwWrEYdVjMVlx2E++94ybOnj/PUsnM5EKcN946rXpTpU5rRVsj+UKKSwMTNDa6+NLn/i/qvU51Dhzr7WNgJswb3YNs3Had2mSs7VpL3/ledaynU0m12ZFWAjlv9r/8ksruW72yi8nxcZXyLzods+R4GY2EZwMqosLtcKI3GZkLzKk4ja9+5S947ZX9PPvMU7StWKEcmNfuvk5tjE4eP0H3kRNKQymLqYR4OkwWdV52rF9Nb/9FJQ2QWIQrly7j9roIS42Nw4qxpFf5aTJa2bF1Kz6vV2kpxVV3ofcikUiUsrIKxcDIAmIzWvE4HcqocvroUZ587FF02RJ2LGrhFxDgMTkoZjOK/ZPi9HhG6qRU8+RyJY5umXWSXDLBOqIbcjtdOLR6MksL1OqMqrkgp9EwI/elayVLHgvHT/ZgSknsBfh14DWa8WsMGMRpKXU+MipSvJYGm9GmIgUMeT35VBaN1khWr8fcUM9V++6g7KP3gceC8GgSP0Aqtdx3JSyYitlPIqmriUuXKGWSDF65QkNNPT5vFSO/f53cyX4ix8/jT2QxZfOqzFyiCorFBPIvrzGrirR0Kq2clKJq0+sstK1fy1I8QTS8xPT8mHJWuh1GctGEcs7psJA2O7Bt3cSqB74GNS7SomqXBH6pVDLKaFL6KEW/VUCXlQwyHXkBXyXJXsupmAp5HSSUNS8tA8kc+lCa1JVJXnvo17gzYC2UCCciJCwQlRDXglZpYLOF5UozYVfXbFpHILpE98BF+mfGsZR5WNG1kjrRAFtt2DwuHD6PEvv7Kv0KNEpAYVbaTPIa7BoNhmCQ0888R/ejT+IUxk4vgbUymxVG00KtxqViS8LFBSWN0OokKV+8C/I6FrEVtYqpluNPrzWTL+oIuV3UfPBuOt57JzGHlZS0Gmik61KLxiBxEQYM4koX9J/IKYBltFoUOWA16SCwRPbcIC8++CM0w5N4jBayLjOda7vwWl1c6ullbnqa1tpmlZRvcNowVXqZKyQUMPM1VpHKpwlJ5VUyp9yVaZG2LC6hiaWV4D8ajqjj0WKUc0xGsHr0OgNLmRQauw2N04HT46ayrJKm9hYsKxqgmOXC6TOM9l0mNr2g9IVlTieLoSWuvesWxeANHTmpNNXzmiy3/fXn0d25g7jTjN1aDgbLtzQG09/90aOxd6rn/jM8jv/hx/DsE49mzWazQQ5SVZIdXlSslVRIyEIoO3Cxtcu4RdyM3/zmN3nttddULpLs9IVBE2Ak4w4ZSc7MzynNlnLqzMwoFkfs9TL6FEZNQJ6AIbkt0bDIjly0aXL78nlLW7PSs/R0n+eqqzZSLJQUcKtvalC2bo2moJir6dkpZQLw+ypoaWkjmykq8BWYn1a5TS67g1Qqo1g1AZDiXJN8J5fTo8StwpBVVpZz4vhx6mtr6T3TQyIdxV3toVhK8ORjPycbX6SYSagTOp4okMmINsHAXEBAWkrdLwGD5dU12Nx+EnIxLRSxms3oLdJjplWj2rmpafRZPflIGqIF4kvR5bGk5PQYMsS1JfRu1LuvxszVO7eyprWTs8d7OfD7o4xNgNGO0t6sWOdlzw27VXDt5b4h+rsHWZhK43FoSCVLislqb/Vx3717KfP78JXX8J2Hvs++T76PN0+/TeealcRjOXoOX6TSV8Ou7Tt48cUXmZqbJ5pawFlTYvXGTmamQly6MILHUY7N4ub2W+/iQt9F5uaCCmBHFhZpqKtlYnyI8io/11x/Hb19A7zx+mmuXJqhqlPHxz69j8XUEkMDVxg8Pajyn77wlb/kh//yPVZX1fHAF75CncOBPhZj6Fy3AgT5fAm3z8NCaJZbb7kBu8agxjHnRwYUmE4sxUlkNdRv2Mm9X/0GFHTLzMX4CI/8+IcM9Pfj97nYsrGLS3291FQ3KJaG2KJiS0tmB/uPnWY4mCGvM2DXl1SenIDAxupy9u7ZxrGTxzk/Ms1d+z7KZ/78QWSdXtVSw4Pf/hYzwWm+8KVv0tjk4d137EUXD2I16sjp9GRNTl49NUSiYKSra62KaZFBnGgKJTYilUpwz513sX3HVg6+9qrSlInA+/bbb+f1114nEo8RSkUVoPcbbcrxuGX7NgW6Dr19WC2UdRVVnD3dTV11lTq23n//B9Ro6ejRo8xOTTM1MsG73vUu9A7zsuTgzSPqvJpemFXF5O0rO2mur+NH3/0+N998M+6aCiXKl5FMYHaG2/fu5fVDB1SqvwQxC2iSkUo4FKOhoYloJE59bYPSutRVVrOmo4MvffbzBOcCyBoni6awUxYJuZRwZa0eo0EEx3l1/+VNAINyVsrCqdLkl2ePKq1d3GuFooIuHrNBZVBF03nVP1nW0oqjtorR3j6s00HKtToEoxSSCVwGM4Ws+CpLmEUgr5E8P9Hw6BV4tBYMFLIlMqI5a6qh+vrtdH7lE1DvlVAruTOkZqZZGBlk5sqAEmn7fC7KWqsw6ou8/Phv2XvDDUoQL4HJG67eA9NBMDhYePz3LB0/R3p6QbmvBVgWCyn1mNJaCWM1YNJaKGWXa3BMZjudG66i/8ploksLpHMRSoa8CgW1F7QYSwZMRh9TWi3XfOOLmG/ZQ9FmJO+0UshnVXCsPM5kJqkArdT1yJhYGDKJ/FgGZOK6zJHLZcknkypaxhjNkB0NcPBXT8DkIq6ilqXMPEYszBKjpDeqsbTD7aKhsZHKigo8NoeSYLx9/BhxTYGS38FV1+1i9daNOMrLMEpQqdWCxm5GZzOrCUBRhOwlC8WSjkQ8iacA1pk5nn/wn1k6cQqnaLjyOXTilsSMS2PFr7Wo5yFHVG0KJI9PXJLCGMrIURgqQ0GjXluNxkRWbyJY5Wfz338Ry8YuUqKdE/duMYPBoKNoMKjmF500OQhzmC4oLaMECllFjxWPY42k6P3545x7/PdU5fXY7Bbcq5qVSWbhyjjTg2PYDBZ0RhMaqwR6u0lbdJTKnViaKp9p7ey4T/Oe9xQu/+BfPtV39OSPjekcbtkIRJO4SwY02SwLkzNqoiRyDekwNUpGmeqnNKomibzJrIKKLXYblS31NGxeSc3aTmhuBY0BBsY58/hznH/7pFpHq7eug8UQV149rGrUyttbCVVY2Pqtz5K0GTE5K9GV1VzW2K2d/8Mg4P/gH/yTYsj6znV/o/v0yQfkoii7djnxyir8Kr5CtCbChomYV408dDr1fbnYi7NSgJosJKK5EkYsFFxUAn1vmV+J94WxEgpbRpYCzkQ3I0yCXJRF6P+HbktZNMS2L4yCADGxvAtoOn/+ohIs1zc1EotFSWfiip1IZsLEE2HlnFwIhMjmtHS2r8Pvq+Fszzl8XgdmizgpnWqUtzC/wMZNm1TInhQuS8GziJxlgZRdmEVOiGya7Vu2cvHyRYbGh6lq9HPqzAHKXdDz6isEr4zjwobDVs7YUoypxShGu03ZxyOhkBpriCNHHIllXrcaR8WSCWJxqZNxq51mOp2hpa6V6soaDh08iMvmWK6NMmhUJVQyk1KMVrJURGOG6sYyrrlhB9WVHi70nuPgi2cJBZRvgIYGF+s2rGPD5k0qMfuZ537HqZPnCS+k0SRh67omOlc0MTlxhU9/9tMMTYzxZvcJKptrWYgFaOtsVYaMp3/7NKtb13P9rps48Mqr2NwWkoYlBsYvqWyrmekAqWSRdKpENglbNu3gzQNvKH2hQRylVgNOp5V77rqdMq+T3z37MuFoie7ey6SLUNao46tf/7wCyVIBdPToSe774IeYHBiktqDlqx/8MHZJWV8KMzs8w+DFAXXb8VQUn99JMhZiy+q1VNRWkjLA62+9icNox+IoJ2nxct8Xv748+xJWghzzZ3t44te/ZW5qkvXrO7nQe5Ztm7dCNkOty8L42AjRgob+qSAHu68sW+tzUF/jUWxS54p6PvOpfdjsRp55+QDRZImjJy/SfWqM267p5JZbrqdtVSef+/IXqahuoKrcS2JmAou+iMGkp7K1g8Wik1cOn1Kbgbr6JuVGlKgJ2QCILksYr/qGWi5fuqgAvWQZycamu/uMEtDv3/8yG9auQZPO0Xv+PAa7Fb3DytTSvDqOB85dUJqcjuZmNVqSc0rK20WzJiy0XOT7Bi9T1VijzrFiLKVy1I53n6B1RRt+nweH2crc6ARen5tkIafG/i219YyPjrJ+8zrOX+pVvX/y+xPj4+p6UFVZR2hJdGhbScbStDa2KsPBU4/+lpeefxGnzUw8kcZkURpjvG49bY2thOeXmB4PKL2X3aQnky4onY2cd4lUGqfNqgwqKmZTwlslnkCBtAwWp0lFK/jqali/Yxfb123BmTNx8KGfEe29iCGbVNmZBU2BRC6tmGebxozVZFGRE6IZLUixucGMKS/j0gJFlwXPlg42/OtfQ4OLYmBGJalqHQ4O//bX2HRp8pEFdMm0ikUIpJPY/H5iMRlzQW1lFScOvUGFw0p9VRk+v5ua9g6YmufK/uMMHR1CGy1gyhSVo85g1C+Ht4o5QCPGHwsVFVXKFTc9M06pmCKnyZAo5jHrNdjyWmw2L/NiUNi+hfV/+yVKNT7SWp1KjxewJVVREsQrI/BMMa9AsCWjU0xYTpNTQC2djGM1GpWxJBeNoU1mCVy8wrkX32TuwiCNdh/B2AzicdVpTKoVxFXlV9exhtZmlkSucmmQzGJEjdAEZmaMRrbddwcrrtmKoboMg8uJze4kUyphsFnUWHy5IkhiGLTq+c/kc9iTKQznL/LY1/8Gq1TCCVA26MjnSjjMThx6C/lYXLoCBGYuj191JUp6YclKFHIF1Thg0xrRi1tS6yRoNFFz+w3Uf2Yf8QovpXRxeTSoEydpkYLVrBjwXFYAnRZTUUNWmD9DiVwqqcrqo2cu8+o//JD88JTSIbZ3rqBz61Uq7zE8PkshnsUq1XxmCwWLiYzDRr7aS82WNff7P3b/I/9PHFN68kndq6e7u4vT0+t82RKaQIRVtQ1KVyasv93pVB9DgQWMirm1UBC3rTDFZrPS1Xqaqkg6NMQ1OeXulOe8tqYBnb+ShVcOEw0s0rJjCxM93RiyeezCTAp462gmOHQJf9cq5gtaKtavLeB11Wrsdim4+KN++5MBZIOXeq+fm50+IDEVApIOHz6s2J7rb9zD/v37FRhb1mZVKtr6ml27FPiSRUTiMASkiSNQRP2yA+8+eUr9rOzon3jiCXViihlAgJb8vuzm5faFGZMoDbkdASSyGAigk4uWADKn26EWgPq6ZiYnZjCYLSq+YuOmtSwEp5gLjimGLJmMc92113Pu3ADr1m7F46pkZiZANBLE43bitLoUIIxFxLVTYmpmWgVbev0eSpqSoq3l3yEnXAAAIABJREFUNsSKLDsY2Q3KfRkZHkNryuGu1NB/4S3u3LWN2Yt9HHh6P+FAFI3JRUZjZCkaVzUfctLEU0kV9CgdclKSW+bzU1VdSzKTJbAQJBSNqHoar8+nwkFvu+029r/yCiePn6LKX0l7azuJWFKV9kr0xWxkjqw+TSA6y4qVNVx7zU7KHV56jp7j6IGTzE4VcXhg3cY1XLV9Azfd8i4u9F/h5edeYuzcFWr9FZw714vJrMFs0bF12za61q/n7ZPH8FS7mQ1NUd3oV+G8T/7meYxFM7ffeDv7X3uF432nqGmpJpWIqnLssalZNm7YhlXv5PfPvMjWjdvV8zQwdpn21a3U1FexdeN6+k72cOzwSXJ5AyanG3u1h1PnT+JxGfjcZz+p2KErE2ME02lCk9O4glF+853vEp2c4MUnn+Jde25hdHiM8z1nlXZR4iw8LqeylUsUiLHcSySRZOzyOKPTC6RNNj7/tb+hWo3Pc6RDC/zs335Evb+exfkA4xPDTI6PqXH0us42dm3o4vz5s+hcPo70XOTQ6Uluu3U3PW+/sRwaabFw7z230t7qwed3kNeb+dd/+xn3vucjfOUL/8Suq2ppb2umbfVq1bjw5ttHySZSFJJhtJk467uaec/77yfnaeBDn/4yeqMNrc5EW/tqHC4f/f0DdK1bSz6Txu6wqlw6OTfkGJDjf2homOuv200mnWSo/5ICTXJ+LMUizC8GqW6o5eMf/zj/8u0H1d91Wi2KxRK2cm5mhptuuJGpuVnaVq1iIRJiPrzAnut2c/qto1RVVHL6XLfSXUqrgFGrpySmluZmTpzpVpurTCyuXtedu69VmVkWk0n1L3atWcXDv/glFouN6alZ1qxeSzKe5Lqrd3Hg5f0898TvFCMmEz6XAxU63NHp4O+/9X+rQNLQYpgKbzlLgRAv/v4lznT3EphNqKmgxaQjEisghI9NRknJDAaLHbPDRnNrA40dzWzetY2m1jZFERfOXOK5Bx9CO7mAPS85YnryFlhMRTBImnmxgMdkxeF0MhmNkNfr0OmNqgJNgpmlGNvVVMOeT+yDO3cQGO0jOD1JShpCPC6e/e1v0GnTdLbUKSArm8rJYJCO9ZsYnJgmIoXY0isocQnxCD6PFV+VW5k3mssqMTlrYFHD0//4ENGJIJU2B4Z0lkxCuiIla8uOtmCmsryG4NwspaK0A0RVlIkUXifTGSqc5QTSGUydHVz95c+SXVGPpqGSXGo50FUrtUrZNLqSRCpIZlteaaOMGa16vkWfKsyYqVAiHY0qzZucQ2cOH+X8oaMUZ5bw6sxEU1EsOjOtK9sxu6w4PU6aV7QQzSSVO3d8ahpttoQ2ncehtyJtk61bN7H9A+/B27WCjNNC0WzEYrKqbDpx7aoRtASjlnSYtDYVUp/X5GBymsDTv+PIQz+lPJ3GKGNVyXUTNJ3TqJFyJh5Tmyqd/CVdgbxGxtgSDaISI9SbOHa9GnHBalms8bPti59At2cDcadVGTUkckhfylE0QMZqoSRmkryGXDKNPl9Sa5aMGB0aDeHz/Uy9eYqzv3oWt7hyLUauvm4XRoe49QPEAksqDV+6LZVz02mnVOWnevu69eUffv+5/y+Uc/5HP/pa8FzfPxbH54mNTnLztqvVBrF/eEBJF8aHR4gHQ2qSYpG/IAyeuIodDqraGkg4dTiqfMpQMDYxSTAcITa3SHhgHL/Vrq6j2XyOHVfvxOx18drZU1S3NRFcChHV6rj2z95P1uembs/2L2sM1u/9UaOxP5WRZalU0r2+//dRo9FoFVA1OHRZHSwitr/Qd0mxYwJmRLwrXxOgJKBLNFxvv3VE7cRFsyJjRhkPyoVLDmIJhxXAJR/lcwE64rIUcCcXfbHb33nnnUrTIouRjEoEiMl92LVrl3IJDV25pCIyhoakVqmV0ZEJteisXCMVMWFS2RBr13Vy8PUDasGqrm6kprqRUtFIeVm1EkoLc5BLLY9FPC4v4XBUJUuL7V8vKc9GA0PDkkumw+kQR1lQjY4kXV6bK9F/6Ryrr6pncrqfY2+/zF233khbXT1P//q3XDp9AV1eSylTQqPVkyjkWcykmM+llFhTX9QRj6Qo6Qy4vD4cHq8ClQL+JEtNRp0y9pBx0Q033sIzz/6OQ4ePUlXXRHV1JVarBo22gNViVzqI3ou9ZEsZdl6ziZr6crxuG6/8/mWV72XUaVi9eh0un4Nrb9zJ9o2beePZQyRCGZ547gWGhmfUNM/r1KkYgWuuvZq+y73UdzRg9BsIp8PceOP19Pdexl6wSvIPsUyJS5f7MRl1ONxmzA6jOgZu3vMuRgfGWZoN0blqJRVNlQQis/irPfR2n2FxeJ4rfaMkk0W1k6/uqFERIN3HzvLZT+9TXYbD85MMheYglaV4eZbXfvUEh19+kRee/g1f/8vPshQIcPZYL6ND4+TI09rcgkPAQqFI3mpHb7IzcHEEj68cbEYKZi3v/tB7KasqJx1JEJoP8V9/8DPuues9ChA999xzDF6+QLnbyjVbVqnjzOyr5aGfP8b4LPz7Qw9QZjfw5S99jcqaSrZsXsuV/mN8+KP7GJld5OCbJ1i3bjtvv3WcVCSm2N72rk4+9JEP8vcP/J2qGBoZjtDZqONv//zP1NghqPHSc3mKX/3mCSqqmwhFM6xeu1GNTzo7VynTiOip7FYLyUSCqfEJ1q27So02ZeNgt0kDREidf1Im3lhTQy6WZKR/YLmLUEb+ba0ksmna2ldw+K232H71ThKpJE63m2Q8yvMv/J6m1ha1QRKBuzQINLe10twqLRbLWqNnn3yCjZs30bSiRbmcBy8PsDAXoK29i5rKGmLRJbKpJO3tTUrvlkonuPuOOxgbGaWzvU3lnP3bvz7EVatbVQxJZ1sbDpsBg06qrrOS3sz85IRi1lPJNLUdnZAtUEgVOH+hnxd+v58LfdMKyFlseurrWmlds4aqrlW4q6uorqykqqJcjSRlRMULh9j/w5+TmVnErTFiKerU+GnRmKd5ZRuBgcto8mnSmRgGr52xfJyIDnzVZVy9Zw8mh43Ga3Zy+o2DbPro/eTHh5iYnWQpIP25F1VUi9TDnT5zFrPVrtg+YS8lZkaYsvZVHUTjMQr5nFoQL1y8qNyjHTV1WEQKFQ1x9Y5duDq7BN5DRsf+b/+A+KlLeESeIBvcvB6P3oNFLwGzaaK5IE6NQZmoEiI4d3lIlnQEbUbu+oevwdqVJGxmsNvQZgsqgiKN6OBKaIs5tckTll4iTUxFHYV0lpwUrUfC2IugTaRYnJzi0qkezh05rtgut9ak8sUkoKdk0rFm0wbS2RSb161TsRLPP/sUwYU4TpteaSR0OS06m52Sx8Oe+/exYu8eSpU+klIlZDBgEYQorKbJqNYBYWz1WhMGrV3VBpXyCVJ9Fzn+D98hePgIvkJBAdq8yM9N0u6RxW6zkk7EKGkyaAR06orKIUpBirjl9ZfeRz1mjQV30UZQC9Zbd9H12Q8Sr3CRsQhzplOjbkOxhNZqIGpaTrQ3FA3K4SjieEO+oJgw3WKE2TdO8NJDv8CZyOMx21i/dTNl9dWMDi6vfwUZj9odaK02kmY9mvqqK7bOtpvbPvmh4f8eyJl47XfV4/tPvJa6MrVKMs5Wt7aq9aYouXD5HDPDY6TnFrEXddgNJgpyXog7uMyHocqD3mlj3aZNDI+P0rJuLXO9FzGnc0wOD5PLZSjpNNi9PiKlPDXrVuNtaaZgMhIS40x9LWmzEX9z41vGzvY/+uLxPwmG7NUXnj0ejoS3CqCSni9ZaGSsJkBpbHxSMVkiyN+zZ4+qRxKR/fIufkhZ8wW8yQhGgIV8TXYe8vtyIAvwEuGwXIAkcFKAm+QriV5GKFvRmslCIX9LdujyUbRqchtC4MpYUkYlNbUNnDjeTamofycDrR6TTa9AWXNbPePjw1htZmbn57hq/UaGr4zT2bkak97GYjDCwMXL3HD9jUqXIoBuZGyUxpZG0ukUc4FZYomo+npba6tycC4Gg4QCS3Q2tjI+NszU7CBV9V5m54f51S9/TGNdOXffeqvaOb/87O8IjM+SSxcJhiLonS7SBgPJTF5106UTWeISLGm2UNRInxrYbBZlpRfHqOxsQ+Eo8USK9jVraWhqJxxP8tJLL5BJLOJ3O8hnwG4XRYJWMW+pUhSn38zKrlbWrV1FPJTgysAofecvUiajs+SiGjO997b30dK8ksVEmreOHOdszxmmR8bwmUysaGrk0Btn8FQbqWyrw1vvV2n8nStaKHd6efPAMYzGcmLRNFMTUta9iLdCw/adW9XoStZZbcHI5NQU67av594/u4uZ+UkOvPgqupgObVqjBOUH3nydrCnPdbt34bVZmJ4cY3R0iKy+gL7CSbnTw+Ar5/gv3/wGLbU1/PpXD7Hnpq0MXDjPheMXMWrMVDc2sWnLVpX27RRQnSkwH4yp8anoZoraDFMLo7zrvlvYsHUzNpOHaDDCYz99hL4LQ1S3rqGxqYULPcfJRII01Xgo6XTEMPP4U4eR7MjPfPQ+OqrLePy3j3FlZomNm1eizS3wF1/5PL949AmCkSwOTx0TE0HmZhdUGGR5dRn79t3FqtZa/uWfH8Tl9nP1plW0etI0NdQwm3USLVj4mwe+zdximsraZmzuMpFy09DYrIC5uOOEvXrm2afU6ErOJanwkVok0XfFEwlCqTjTE5OUSdbeUoyJiwMqlHnF6pXK1t/Q1qJAmYA4X4XkWwVVDuDrB15VmsxgaElteqSLUoCogK50Lq30oYqVbmlSGybR6wl7LYyxy+lVvabiKO2/cI6FwDR+j53yMhdHj7zJtq0bKZFn97XXMDEyTDGXpqujg3wupYTlHoeN/t6zlJd51f2SQnkx9whzIudYUaOhrnY5z6y8rIZkOo/ZYieTLWJzuHFWVlHyl5HVG9GXlkdfkncy9MsnmHr6VQpj0wo0yBisqa6NpA4uLUwSy8exGDRkCnEMNg1rdlyFt70Rvc9JZXsbmVSccDqJq9xHyWTg7LkenAazKlmX+ycSB7kmWW0uKhqaMNocLCh9ahluowWbxUI0EcJskvloUZks4rksoyMjTFzoxy0ZXQIxTEb0VjNtK9fSsmM3RPKc/9YP6HvpMFYNOLRmDHkdNoONeC4uClIcWqNyuBYxkDDoyJX52PmJ92O/ZScpt4WMaBOzeZwGK5lUUl0LVCyHMGNSE65Z7ujMp3IkIjHlQ5AcrfjULCNnz3H+yDGm+gfwmmxUubwqhHZgYkQ1F+SMWqLSY6mHapeT1GJUAWBdbjk8V95sdh9RvZ72G69jz4fvR99ST1pGpzodJgnOlXLtkmhXDQocSr6j2eqCTFFtvHKLARaOHePQNx/APj2HrSTOQ7mUaLFonGqSIjNX6e/UaSUzrqCqG1Xdk+TSSZej1kBeo0enNaPN6NC3NtL1lY+g37yKADk0Npsy7Bg1OnXbGMRlqVeF54VMAWNJt9xRnExhiWYInDzLaw/9gjVVjRilWNzrxeJ0Mh8MqE1+XmSpVjOWcj/2ysrD+uryv6v63Mff/O8Bsf/399/4q2+eqrc4NkmorclkYG52moJEM03OEp2aRZfO4zbbVb9mOJ4glc0QiERUf628SVyUxNBIiHF+KUxodlpl723cshnLxg089aMfkXM5ed9nPw0uJ4vkcDTVYfS4eP3QG+z5yP11Gp9v6n/2fv+f9PP/6QFZ9/EjWxKJ2AlxTQpbI4yWnBSibxER/eDQsNJ4ySIh4zUBXfK5AK7BwUFVKySjEwFbciGQIFhhw0TIL4zasRPH1UIgvyPaGBmTnDp1SoExAV/CDAlIk68JMyXATVi0c+fOqVTwTCamgKCIiKPROEODYzicy07NlhUtXLzYR119FSPjgyrF32yTeIwEmzZvwGF343FUUearJTi3yAsvvMQtN92qRrISFdC+sp1sLkXfpQusWr1aPe55yUfrH6SmSn5nnvraSrXLlLyXy/19bN+4ju89+AA9PW9jssJ1e6/ntrtvZ2pkmqcfe4q28hb0JRPjo3Pq8YXC80qbJougVq9HZzCQzufUSEISqSXMVSpqfGUV2J0uNFIVkyuozKMP3f9BAjOzakQk+VIWo0n1WspYVBKapNdwMhBlx55Otl23CU+ZBbfdyhsHDhJdTBCcXVSW8JVru/DXVrJt5w7iS0nOnOjGXNAwNTzKzNQM6XyJsvoWEgVJPMqgt4gtfonb997Kz3/yFOXeelZ1rOb1g68STwWx2qR3s0kt5PFogeraKlau7aS1vZHe3nN4HT4GukcY7R+muVqSoPIkShql2Xnf++9DT44Xnn5MZThpLdDe0Ei7o5zOuiZ2Xr1NsZeLsUXOdfcwOzBGKaehff0Gtt51F7npAL29lzh37hJOt5+Hf/1brDYTqzvrMTs0DAdGuP+jH6a+to26yloe+NJfUl23gqS9ErRmfEY9M8ODOEwalpJJnjx4hOAirGu2c+OWzRQWZrHajDx+4DzbdjVQX+bkU5/6ON/466+TLJhw16zl5UOnmAjEFYjz+62s7qxhy8oG1q/ppKNrA0ffeBF3bpy1q9qZDGtYShsor2nhBz/+JReGZjFY3SosNJPLqwoat8tBYG6elqYGfF4PV4aGVQ2RuB+L6TSt7W30DV1WsSRb123ArjfyypPPsRQM4q0sV+Xn0sUn+s6RkVG1gZqanSEpLQYtjSoxXSJd5PUSoCHGmb7e82r2I7l8EnMhoE2kAZlEQp2DwshdGZ6gpnYFjY3NzE+PEVmapa25hmBwitGhy2zZvJ62Fqn4MlBfV83iwqwqE18MzpNLpYmEwrQ0rFCCZTH7lFUsGw8kl0oMN6JnkmuDgImqamHf41TX1ahoG2GfihojnuoWyqqboK4FEnoWv/8wpx9/kcJsAJ9EwRSLWDxOilYb8XyKueAMOTG0VBnZ+9F7qN62VrnUFOUwM0tgflZde8TNLa7A7TftYWB4BIv0GpY0xPI5BZSDgQVWr1lLYCmkXIMTU5PKFCGZbTaLldVrupR2b2F8gmIuS0VzNQ6/h6nxceUGF12q31+m2OJVa66icc162tZsgakIP73vo5TFSthzGmX4URtXk4wo41gxY9BKSbiViNXE+g/fQ8X77iSiT1Fw2TCIQD6VJyPNC9KKgXRWZlXXo2xM5Nomz4lESEiOWCEcY/xiP6cPvsHA6R6VOdZeVUOV00sqEiEwG2A+GVOVTSWjjkQmh8NioJjMIVtGefdqoExs11oTi9Ld2FTPtZ/9OI3X7iDvcpI3GpTTVm8yqTYBORZLxuW4DXHUmsWtmC1AJIFmcpKTv3yYwUcfpSqbVaJ28ZlL769O3IN+H5HoAvFsEL12+TFJ/ZU+Jz8n3dsGFY0iZqq80UzR4mTNu+/E/2d7iXpMxIUhNBpVOLTeKGEZUsaew2F1KIYzEo6pLDa7wYA5FCdy/AL7//2XMLeEw2KhdlU7ja0tLAUWicQSFPVabDWVWFvq3nK11H/R/d57zvyvAJSx1177httifECK3GVj4DaZVdF4NiT3q4RZHKlGA6lMkng0QSoYUQ7r0f5BjPki4clpLIUC1XYHC0MjaEMRGmpqqWtppWfoMptuvoGJaARnbS0177sbrMv9Ur984Dt8+Ctf+ifNxlVf/1+5//+7f/c/PSDrO3vysYGBgX3lFX4l0hdQIoBqcnJ8uQYokVFslTAdslsQdkuAk7BecjEVzZUIwsVBKa4PuejLDkl22AK+xCYvn8vFXhi466+/XkVVSFelgDYBKhJvIa4wWQgE6MnPqTT9yUnVXyYaM7ktuZAKcy0XdY3WoMamtQ2NSvi8acsGJqbE4edGZ8jSe6GH667dTSomYlEd9VX1eD3lPPhP31FA8cabbiKZSig33djEKHV1NQroCd0+PxvAZl42HyRTEULxKEdPnlKZa8Z8DquhxNe+/nni+TB3ffReVm9aJ0piWmpbeOZnT5AMxvG6/apgWZxBwsINDgwwLoLoxRCpVA6zzYzObFTjN6kQkgVIwJiMgsq8PtV3KM9HubdamSUkCPCNg68TC4VJJdKkk8u2/JJZz5XJQbx1TirrvWy4aiVVFVWMDkyp2I3p+TkuD/bT0l6vxsEb12/m3jvezdTwOMFACKfFSTiURKt3kisUiGYiPPrkz9m0rQOz2cjqzg30nRug/8JlZcUeGR0km01RWV9BtpTl0uAQtfU17Nu3jyOH3yYUWCQdz6veSWMxjykXRVfIksxLwnSKSCLE9x78B+rsVqr9LgLBOeX6mr08rJyacrzI8zGzsEhjfROXu88QjiTQ+Xz0j08yN71A3/kxJBj961//PD/66U/QlXLsu3Mv5/tOMxef50tf+yp+f4XakYcnJnnp1cOsufE+PL5arPkCF3q6mZqa4MzFC3RfmZJgc/Zdv5YO0RNGwkSiQQYWp1i5fhWZWIyvfOFzvP7aSxztvkRUV8ejr/ao7CzRs1T7zKxpr2BTezXB+RlWbdhBfbWHVr8sRhkWI1kOvnkKR3kdqzdczWf+4lt4Khv/G3fvHR3pXd/7v6b3Phr1uurS9l5d1+t1wxUDgYROKCEQIAkhgZAA4YYbEiAEQrkUJ8Y2YAwYty3e3rRdWvXey2g0o+n9dz5fkXt+f+acS7i5yGeP17JmRlOe5/mU9/v1prKuEZ1U9BqNMheIQlxclDXiVJ2cZPeuPSzMztFQW6uOraGxETWZvv/wfUqsvbKwpFzM4n4Tw8jC0iKPPfYYPTd7FLxVMDA6ox6LY61o8XvcqumRVaU0R4W0rOC0tDY3quM+vLpKZXk5e7ZtV5pRcXhOz8zS3LyR0bFhjOQwaLOUBTzcdftuYqvLZFIxGuqq2b51EydfP6YKKokmMxkMajIzNjaJTmuhtKyS6alZtAbh4xXV59BiMtDc2MTYyDDxaFgVpclUTHH0mlsasNttWB0uVuM5LGYXdptLNQY/+ejnYG5VabeEKVXM5ymtryFm0YmVE7vZgK3STdsTd7FajLKcCrMq7+n4tNKTjQwOEFpeVi5PAdxmDDra1ndis9jJ5qSYkDmTlorSCpYWF9Xv6w/4CCejCo8j5yCZKs7MzCncgCz2Z6YnKS0vUXokX2mZmoSfOHlGPcbqQpDq+gZ2HryHQlaLo2jnn971J/jHItRZXQr7upqMks3mcNpd5GJ57J4yFhJJbnvHW/C96X6SxowCjwYTUVwWm0JXCJzZoNOrVZ6cs2V1raZ1rGUqyvsXnJ3n8rFTDF67oZhY8fkgZUYTtR4f6aWw+vmUaMqkmNMblYFKGQ6ya1MriZXyG8CvN2NKyrTKRLGikoMf/kMMBw8QtxrQS0GtFxeoRZmZkoUUWXHNSkyRijTSKTehOC0lsFvTPcBP//qz0HcLfyGrnLc6jYFCwa4moOXlZcwvjJPNrqDXFxQwWO7HmFsLF5dVvrJ8iPDf68W6oZPt730b0WovWWGkZSXDrojBIM2vnqKKKgKz1kgumVaTQ6+I8sOrLFzppu+XRxg+dxG7Vq9iospaG5lZCakppN7uxF9d3V3W3vIRx+8/evw3VYxMd3fdyKfiG3wOB9pcXpkPyEq0k169lvJKZwwaZRoRgLZOViqC0YjEiE/NkgqFsWng8kuvsnpzGKTILBbxBEqoaG4kroOzvTfxbt/AI09/SwjBvPTn/4OK6urkpo98vFRTItS+/ze/fqcLsqmpKcvFM8cTUmjJuk+Kprm5GXXCEWCkFERl5dWq4z548KA60YsOR4oxKVaUCPjCBbVSlEgiuZ1cTB5//HH1MzJBE6TE5s2bVZEnUy/plGXK9qY3vUl1kvJ3KbbkMWSNKetSuV858YkjRlM0YrdY8frshFYW6O69ic/vob6hiVg0gdtbqjIsdQYt2VyC0jInscQS17ovqIPTaS1lfcc2/K5SQqEVKkqricUS/OIXv+Cug3cryrpE3OzatUNhCeamF2lpacVqshOJRTCa9UpDNTM9i9flIrMaJhVb4vy5Vzl79STbbt/BrgN7uNU7QD6d4w/e9HsEl5YYHh0klcmTjgmE0oTdZFERRWKRlyBmmWTMLi6QzmfV1MzudJDOZRCntjDLBc4oJ0dJeBM9hrzejz76qNINDfUPqE5YPpwyafjp888zOjFNoNLHSnSFtvXtdGxaz/jkCJt3rmdkuJ+us+eJLBcI+PQq2eC2u+5l69bdLM4HOXvinLJMSwC2BG6vJqLk9BraN7WSyixzUBAWV7vpvtpPVWk96xpbVL5jNBchkltWAFldwcgz3/sJWzv2MDk5Qzi2istupK2iFK/ZyMCtHgxGKK8u4fOf+hSrAyPcOHOWsnI/I8MDGPUGzGYLTlcJmXSREycuEFmJKd1QeV09L125TCRXYGJykRKPny1NbYyO9NOxtZW/+NOP8rXPf0FNJEOpONv27eR9H3ofJFeZ7u1hfjHCC6/fpKyile0btzI3O8/3n3lWhWovRpK0VFl49/33kliYUhqrqelh8qYkthI3mYKB97377cz2XyGWMfBX33yFG9MZ7GYH2VQcl6lAa42dnR11Cpvy89dOs2lTJ4du30L7ugqmxwb41a9eArOXzbvvpmcsyE9/dZzqxjY2bt3BmbNn1fRKLrLLi4u0tbaSSaZIyPq6vY2BoQE2bOwkHoqQSafVlMwT8NM/MKSOGZfTSX/3LaxWmyrYpBCT41Sajg0b1zM5Oa4Czcu9ftXs5I0a1WjFVyIq9kdI6hNTkypGp721jZnxccUUjGfTjE2OUVku70cCqwE++kfvJ5+KUVYik2c7Q4O96ncdE2HyapyysgoFYF5eCqkiQY4/obyL825hcY6S0lI1LZaGqqayStn9pXBLJZIEF4LqQlohBY3JqKJpJOamtMqHt8RDPp1RBZDX6lQRR8O3hpkcGCG5GGElFce3voE3/OE7xQ0A4bByoIlO8ezlC8wtzFJaEqAgk/GlBfW7eUu86vhSj2fAlHxkAAAgAElEQVQxKW6Wv6yU+dkFVYSpKLVYUuUtSkHrq6lQcUHKLR4IqKlDZGYGvUnP7PQ0dSWVLM4vsrwap7Gphe5rPVzpukSZ36Mar00HDuDylmLGQbJnhiN/+RVKkvI6ryCpmDm9qEV0tDds5tb0HB1vfJC2R+4hXxUgKpZCTUFNjmMZWVMWFU5CNIdmvU5NoUSKIRMWYZ9FlleUPvfahUsMXr2pQLgVgRL8VivNJeXoEylunr5APplWDa5RgL2CA7FYWQrPCyZXeBxY9FrKzEYceS3mBLhKqyi0N9EsRPj1jUTNevRmmzJKSNMuPLmkIhMWMMrKcC1Mk2QiQVJTxLoaY+G5X3Hia1/HnQpjzohRAhWrpMWD3erBZjcTWppCr42jF6xGUfJMNegL4rCUdehaQWZzBWBdHZ5H76bq0AHmNXmMbpm2FtS0UDIu5f3VGK3oDCY1IIivRHHlddizEOzq5vrxEyyOj9De3ER9Y4N6HxZWVojJZLCqrL+kufVj5Y8//NJvunRZnh6qMiYyU7JuFyCthNILXkSkKzmdTsXYaQWtof011NggAWJaiKbWIkKEnJxMcPPl48y/cobi6AxGiWgyGFVjr3WYsFaXYtjaxsYvfgpsTpb+6RlefOEXvOOprz2kaWv45W/6Of227u93uiB7+Rc/++HY2PDbZDc9PTOpxNpSnM3MTLG8vKJWhz23bvHRj35MccPkhC8nexmxy8RM1pjyPfngt7W0qqJB8BHS0Uu3LpqU144e4YknnlBF15EjR9RtZEomkza5MEgBJoWfFGwyOZO1qNy/ODe3bd1JXXULkp3ZP3BTxd4sh+bJF7I0Nbao6CThIAYCZcwtLKoOWxq1bC7G7MI4+UIas8nOru37cFh9BBdWFEhQfv7IkWMMDw+yYUOnCluWk510RXW1jVy4cJGtm7ep5yLfl9dEij+rSU98ZYlkbJlgaIqf/fI5FiNLqhusX9fAysoyqXScmnWV3HHoNsorKpiZDnHtYje5WJGWulbKfOU4bE5cLo+aziXSKbquXWV0VFZCK6xGVlhZXqKlsZ6O9Z2cv3yDsalpBXV0uG08/MhDrF/fyaUL5zh1/ATpWJqp8RnyGQ2xVE5lwkhQ8wc/+kdMBycZm+pn7+5tBFwOzp8+ybEjfYqwr7NBWWUddx44xB17DzDZ38/1S5fU1DOaTDCxsKgAr0VtlIZ1lXjdXtw2D8tzUS53XaNoNNPYsY6V7DJ3H7qDf//uM/Rfn2Jrxw4i4VVyujyNDTX0XbmK32qmtaaEpbkxPvCH72ZbawuZyRme/ta3yWdy1NRUKxjlzt17mZtfYn4hzPWrA4rhJAXnyNw8aYcTg6eE4bFZNAUNO9tasVs1fPbv/hS3z8UP/uFfuHbtJkXl7irw2U9/ApfXysr8PN23Bqmp38D168M8/YNnaO7czMkrNxgcn1YF2Nsfu4OAJkM+tqwYe30D11m/qYmJ2SkSRSPtzeu4cPQXvP0PP8qdf/BlFrNr4dRymhQQ6ba2ciy6JHt37+LSlR6FK6lrKOUdb32Y7ksnOX3iBHNBeMMTj7Jl1528ePQ0l673MzkXVDmVDocTk8lCRVm5mkpmUknVnFRUV+D0epRmaXFyhuDCIoGKcsxOJ8dOn1xrZJwelcRw36F7VXMkxP6soGRWI3R0ttPf3a0ivZZn5pXWcyW1qmK2FBIhlUar0ajjXrROUzMzdDY3EY2sshIJMzc3jcWiIxrO85Yn9/AHb3lCQXUzySipaFyt9UwqlDuvPr911XWUl1UxMz2t1mXRaERBS4Mry5gtFoVzkcgo0ejIRSUvk5iiTq0BU4kM5YFySvylrKxElHB7eGwIu8eEv8RJRXkAj8+tiib58rtKMBosIh4kOj/LoiatAKUxxXYy0P36RcVgy+uKWMR1ZzXRubGTW73d3Hn33WraJfIMMjnV8GhtRpxuFzazibhkfRZREVwCtz19+jQmr5POLZtICFVeo2Gw/5ZCzDRJuLPBSM+ZK3gdXnIaI/F4ikw8rcwBsppyeB0Kpur0l2LxVpAZDvGLj/wD5tllivkYBU2OgtGAt7yaYDhD25230/rm+8hVB1jRadCaDNilMinmyYlm3lAkkZHNhV7BReU5yGQsGlzhxvlLnD95mrGJUXKZPE2V66iqqsZfGqC1uo4Wl4eBE6c498IvKSbS5OUcmi9QXV5JTCaHImAX2QJ6nAajciAi8XlaP9aaWgbsBlre9hi1b3qQuJDgNXr0hjW8RaaYJaeVgkhI/BlMhSLFdF5JMpYiy5TEklz87D+w8PpJHJqkouXrTFriwozETYm/XLkGV+MLWLVrjmFJAZL3QrRuWo2RrCSQSHxQTS3GDW1Uv/NhklUB9E47iUwWs+Lc6dAU1rR9RYEWClMumlCwVmeiwNKtYfqOnGJ8oJ+N2zfjKPNicFsJp1IyTbvQuWvHe0yHDvX8VxYZmemJt0XDoR+a5T20GEnKyU6vxWCR1fDadE+OZTle5H3XJvNYRXeZzSkNppwfiothNL3jdP/sFaI9g2Rn5jGlM2zbsZVQMUm+rRbvG+/HuWUbvHqFb3zmb3nDZz/288o3P/Lwf+Vz+6+879/pguxnP/n3bC6T1YtrUoopKYKkQBJ3o4AUa+uq/zd5X07aEt0iBZUUYLJGlFXjmdPn1LRGum8pnESLIicsQSj8+Mc/xmIzKw2Y4DSkSxFKvlz0ZU0imjNZO8pF8NSJk/87Qkm0GuMTo6rYyhUEqihNl/DIHHR2tuO02zlx/Ji6n5s93UoD4/R41d5dcAWJVELhLHYf2EbfwCUWZheoLGkhldAoaOzo2JjSJgiO4vKF88qg4PELbLaO5dVV1cGXuP2EgiHW1TcyPDCIyazHYNBwuesCJoOO8MoyfX09zMxOcfrsCVx+F06/FVeJlYqGAL4KJ5V1AfwlDrLxPMdeOMe1c33UBpqoqamjua0Zh9fO0eNHVXd01+2H2bvjAOdOnmVqcpzZmTHWb9zA+m17efZnz3PsxKtoTQW2797Izp1b1VSis2Ujo73TvPbiMUKLQdLZvKKsCypAuFi33X07V2+cZ2ZukJ27Oqip9jEfnKKiqhKfr5LRsTkuXrihmEgdzU3cdccdVFaVEk9ECK+GmZqb47nnf47f78Zq0SEa5qZ1tVy9ep1wOE9Rq+fu+w+rruzoa0d44yNP4nOU032jm+s3b6iCdHB4nJScjE0ZdrTV82fv/wCR2QlsmjQL4xP86ucnuOfgfXi8LkKry8wuzBKMRDlx+jJGoxOT1sx8aJUPfvxTfPkb/4uhiQX1+fubT3+CWzfO8p53PUb/reuYNDa+8+0fYLR4lBj4j9//Nuoba0lKPI7FxtzIKBdOXqAqUMOPXzzC1alFugfnqPPqeMdjDzE30k1LQzlGi5murot0tLUo96E0CTI5NllM7LjrAR76wJdVBy3rBU02R7k4ywpZOjvK2L97O2MDQyRiYe48vBedKUc+E+XlXx5HuKD79u7giSee5Lmf/gJPSZ2Kf/rR8y9QXruO6tpWenoHVNMRWlkinYjyB29/GxfOnVerC8m4vO3AHcpJtxxZxVdepqbR4aUVfG4PuWiC1tZmrt24rrJMt+7eycj4CNGVkGKYiTNTCrLJ+VncJT6lO5Iptuig5PMuES1GcXSGo8qwIaumVEyyEIt4XfDJP32fSjFo3djJdHcfqUSWrkuXWb+hk8GhIWZmZtHpDNSUV6uJX2Wpj5VIiNVsipKKgMpLFV2qHPcyvZM1lpwzIiurNDY2c/HcJaYmZ1Tkl7gEy0rLicZWWQ2vqOgmEYF5fU5cbhs1VeUqk9LnclBSVkY0FieUzTA5t4RWY2V8YAJX0arcapJ0kMgncbrMRBOrSv8o+syyqkoVm1NZVqPI6CdeP6bcro01lYSDS+RSSfz+MnQaK5Mzs/jLStTqP53OE1xeZt/e3VRUlZIlQSIhkyoLI0MT1Ne3E16Jq7WhJH+sa2pkeKiPO/Zvw+Cw4Ghph1CBH73vf5C8OYlbInSKBfwVZYT1YF3fxoHff5xswE7cqichHC+JW5KpSC6NVqtRjZzAa3O5rIrxWZyc5MKJ01w8dUYFzkuhXr2unvKaOjraduAtq0Jrd1Bjd6CLpTn2539J4voNhcBYdVoxBkq4+9C9vPjjn5BbWsJWyOJXNHiPklfIurjCV0X3cpCJag9v+fLnyDZWoSnxqYJaZvqyZhMntKA45PwvUVnFrPAK0xQySbTFFKGzFzn1ic/ilQmqXtJO8uILQqsxYM6Z6Ghpo3ewn0wxqRIMxK0qSfCy0jMVpXAsktdasVRXUayrZP0bH8CwvY2oy6L4XSqdRYoZQSwJg8xmIq/Nk41G0UezGCMp5q8P0nXkBMmlCM3tbVirAiRMmuWi1/lCaVP13zbcdf/Ef2VB8f+/79XpsWPpbOxOq9WoprJZ2ZDoDAo8WyyIuUFLRlPEUACbBFOKg9WsIyOTNVnLSvxVPA3BCMmumzz791/BE4pzaP8BRhemuTQ/imnHBt788Y9Bwci3P/wRyrZv5MHPfbpO4/H81p7nb/L1/J0tyPp6rjyYy+V+cezIUVVQScElhZDow2T1I18yrXrjk4/zla98Ra0jZZIl3a1ovET7JatIu82pbiMTM9GPyfRLDkj5c6nrAjq9nrn5GTxunyrMTp06o4TF8liCzZAV5rFjx1THLP8tjyErSVUc2mR64CKTK7Bx/Xpef/0Y7333+1heXiKbTipNlpC7ZVwuFxfp6mvqGtQF+NKly9hderbtbKbr8nkl7vd5q9TUxe8LqAuDXGybGhtUnuDR48c4fP99BOQEH48pTUlDbYNa1ZWVBJicGlPxRzJSHxzoUyiAZDzGd777LRYX5yjo0xQNWRKFCBX1pdz38L2U1/qYWxpWIE6vpZxr53oZ7Z9m/9471Iohl89T2yhOz4xacfT2DLBj20727tjNydeP09fbz3woyu+/8+2U1pbxkxd+xKVrp6mqqeCB+++n+1ovwz1T7N68h6nRafVaynu2fuMWamobFdy0b6iHyZlBZudHmJ4fYV1TJW0dzVRV1VBeUU0knFQTr1vdvep9lILswQcOY7EYWIms4vVWKTPE0NANHn3kPnp6r6j3xeUrxe0OkExD1/krRIKrWM0W7r7zHnXxFQfi2QsXCa6kWJ6for3Kw3see4j1VZUQXyYdXROAp5Nmth9+hPneAbr7eugdvM74xAzzi6JHMqylMtQ2shRMsH3vXXz36Z8yv7wg2SccPriHz//VRxjuv8XsbJhXXj1NIlUklVjl4L4t3Hf4LlYzadVIZFYjVJaUU0jqOHujjx+8fJyZhQQba/1sbaujEF1g1/ZONak7ceIc6zs20VTfQCS4yHxwgbseepS/+9fv8cq1RZX1aRa9RzqHBz0eqx6vG27fv52Ba1dpbarj4OHbqW6o4OcvvcBrr3ShScJ9d29j787tnDp5loLeTlV9EyvpFP/ynWdx+qrYuHkHDmFZ+d0cPfoaboedWGRVQYpXQqG1sHe3F5PNxvziAgODw6oYk7y8lvp15DIpRsZHcfvd+KsqVBKF22pVomGJ0pG0DQkjF1emTJqkETNjUJMivdm45go0W5SZRZPOUUyl0GlzbNvSwtv/4H7SyRCbDxyApRAvvvCqChUXbExPT7d6n2TlLLgYcWwadTncknggcFCJI7NYVMKCKVAKq6vEV2NqKi45tDJhs1gcLAVDCjYrMgZJ3RAWn9fhVhrVsclxFYHVc+OySlAocVuUkUD0SlqzxFqFmJ1fplgwYTc4CE4trk3cqgJ4A05sDgvJVJRkRpo2ozLObNq8BY3RwvjAkGoIHTYbdVXlrEZClPjdjI5Nce7SLSXuftPvPaHOGbMza+tgn89LfUMl3hI7RpMOV30jkzf6GBqcwmpxqQumnEcT0QSxSJBSj4Fte3ZQtlFMBi5e+8z3mDrZA8urVLhLsJb5sDRWs+GtD6OrLyWhyyqqfzxfwG53YhWdWDanHLmCKhHH6vTMFCdeO8pgT48izzfVNVAmrvWaKho6Wimtqsdi8ZEtrsVD+UUwfuQsz3z0E9QIDy2XYMyi451f+gIsR/j2F7+IP5/HlszgLwjCwojB6qKmuY35xRWGcilq3voITe96E1QFSGuFlr8W8C0ez5wwv35dkMn3hEFWzBTIrCzjTMU5/s//QugnL+GNxUkVMyrrNyNmipyGEquXikApfWP9omhT2mEEjqszYZS4kYwOg82JtawcW2sT6doy2h4+SNRnJ+cwKZ2YcPjMgkCxWNBYzGq6pNFkiS0skZ0PM909wKVXT6DJ5tl/4PZJf03Nt40B39PuB+4e/U0WDf/Z+ypOTVkWitGE2fRr+LGsWzVaNQyRFWVesl2NujXQb3YN9VGwGlXMVLEg2roieonJksSLlRjXv/8jzn3rR7zn4ccYHO5jOLyEvqWGjXt2UHXfgzz3R39M3mHnzR/72Ac1Ozb/y3/29/zv9HO/swXZtctnJ6ampmokPkZWk0ePHl2r0kV35XSqrlk6jvqGWlVoiYtSRPsSqyMaL0FTSCF3q6dPFVpCcpcp2H/kSQrpXzpbVWD5PGzbtkOdoOpqG1RnPDM3qx7jPwKUhcklRZw4wGQcK0WfxIKYzSZF/A+Ho8zNz3Plahct7a2s37BBFWQzM/P4vCX09faqYlGCrmX9U1leTVfXBdo2NtE3eI1kPkpDQxOVvha1vpSuVGJF4oKc18KlSxcUr0y0FDKZ8gZK1CSovrqBibFJoqurSssmgdKiqZHVhrjEfvKTH6M3FdEa80SSKzhcVhZCi8oM0bGlg4ceu4/g6hyj4/0EAn7CSxF+/NQLxIMS0VOlCqMNmzdQ0AvV3KCmMde7bvLofU8y1D+msu1EWxaOhXn4iTegtej46Qs/xmwx0NTYzOzEHCeOnOLeOx+gobaJnu5upf+T1Ze8X6VlFXRduarey1Q2wdTsCMHIDOs3N1JW7lWrpPr6JigIKVpO9hqOvPoKuUJcFch7t99GcHGZy1cu8OJLv+DJ338zg5OD2EusbNi8iVvXhjj72kUC5mqSkTjpVIStu7YwuTBDoaglGs6qDk+fjvKZP/kQNU472lQIkyZOsZBhNSbBx1aatx1QOZSLIwN84+vf5Ma5HnUhKqnycfX6AFVlFaSLBiYkjUEjzrI4m9qq+OSH3q1iu05duEkonmdhNa0+A5ZClMcP30ZdwE42leTm0CQzsytk4xou3eyjfyXM0kqSOreVXR1NuLVxNrTXKh7UmYtX2LXnMMnVBD67kenFWQKd6/nQZ79PwgHxGIrrJPyrYjFHwCVOyRxbNjcRmpvhQ+97jwqYl9gxd3U53/lfr2A3QEPVWt7lT559hlSmiKe0VAQ8VDe18/VvPkugvI6l0JIS6StEhcPBqqLiB6gMlBFeDqvGIyNZsCV+lWUnE5GA10eFL8D1y5fxlfiVPmo5GlE8qZGhURU147M6lE5PPu+iF/OVlqiJdSos7uVV1fgsR8Lq9hLjJfmTqVhEoVgOH97MAw/up7f3Mgf27lOh3MsLERXOXlFewsWL51Vx5XG72bxpO6urYRLJVRVGvjg/T0tLk2qahKcmxYxIGaT4l+cn2bRFjY5EIqkeS+QER48eJ5WUz0aMhfkVlT8on1+b1YRZQrqjYTa1NaLT5pmam8JfWc7xC+fRmq18+jN/w7e+8V08Vjc+lwu9LoPDaVWNWyKZVK+bbAHCyyE1yVuZX1aQWDGhXLokBpII0/OT2Jw6llbyhGPw4T9+Lz/44Xdpbm7CZLSq7YAU+Tp9gbIKF+0dzUqn5HaV8OorJykNVKjz4PkzZxXA1aIrYDKm2bx1E0Z/CY3NW8l3L/OlD3+W0rxRTaydLXVsefheaKomZTeo5s9oNZIzrk1p5aIsuqjlpaDaClzvvqnOh8JVrK+pp7mukcqKKnxlZTh9frQOGxrdWiGjEVSEjLdDMZb+/l+58dSPceZyBAsJah+7hw7RW167xdN//hfY0xncBagzeymkchR0JgqiLcvlKDbVseeTH4A9m8i6bSSEMK8mfCLdKqhVfV4yKSVvMq++STqVJDc1g3FglBe+8CW0IyN4pGE3oVaMqXwRvc7Mls7NBOeDjM2PrWljDXq1TjfmtNhFN2i0UrquCVvzOoayMdbdfyfWlnrw2EgU8qrBlc+3YGPks6bwGfkixeAKkdl5Lp49x5ULl2ltbR+796EH32i7547L/x0KjfnxW1/Tk/+QaAGNCp4uE0NBO+kVIDavl2mYBlNBqziXBVnDqsxXrTI76CQeK5VEI5bv+SA933qGcgx4bDa0G9opFBNo66shlaPr6ae51tvPGz/20XPuB+7dp1H70P+3vn4nC7LR0dHSleDMvLitnHaHKqT+IypJLgQiqJeLsejDzpw9paZjMtXasWOHKsSkA5H1pOAqTp08o9aTovUR7ZcUXaIfE0G/iPYtVpMSO0vVIyepluY2VcgJUVqmYEJhFyaL8MikIBONmjg+5XcTE8Dte/erglGYLIPDQ0ov5CvxMjk3o07qggJvqF/HyMAwe3btJrQUxOVwMz8zr4rI/pEBLC4DfaOXFdF6/867MOrsxFZimMxWqmqrGR4fxmIxkc1kGOy9xfTcNJX1NeiNRprXtXH21Dly6aLK4BP0hLjAJLh7ZLSfb/7rV/GXusmKyD0RpqKyWunDViIxBkdHWE1EePCNh6lr83P5+hmF8jAUjFw63sO1i/0Ukxr1PZNDh9agoaGpHqvFQf/NUW7fcxedba0qmupi1yWlVauur+Oe+w5SUu7j8uULan174WwX08MLWE0ODt99v4Jonjl9VAFATTYXyVSOdQ3NSofW2FqPt8TKmYtHWFyepqW1kZq6WrVmkTQE0TPJCS0YXFDRUxL2d/DOgwqUKnmhf/dPX+KOwwdo29bE3MI0y3MRDmy7m3//+k8wF81UlPmwOs1c7+2mpq4Ovc5KOhpncXqad775cR656wAmXZr49ADaYo5YIo3W6MFXuxmMNmILU/Tf6OeV54+oid9CdJ7a+hoC7goS6QJX+gaZng+qSJ6vfunTTItOR2fkVFevYoetZArqQp9Ymub9b36ABg8EZ2e4NjjNzEIMhz3A6FyQ2UxaadUEytFZH+AN9+ymtV5et2OUV9QxOilTklKcFj0dO7bwxe//gF9dGCcsqYEFcOVRNnyrTsLI86yrWcNfrG9ppr+nG21WSzQep7atlad+dBRdAZx2+MSfvJen/u17av1SXlmGzqKjpX0zL754hkRaq9bOmUwWj9evgMqiBfK4XbgFhKtZixqTVc/c0qL6fEtT8ofvfg/P/du/0d9zi6ryCoVpWYmuUl5ZwcTElAo0riutWAMyW82YrSZsDof6nFw4dUaJ5aXQk2NMhPmCcZgfn1GNiMcH7/3g72F3Saj9ijpPHLrnPmbGZ/G6PaSTUQz6tUJBmqtQKKJE7bKuvHL5knLreVxuamqq1LEt5wORKaSEA+ZyMTE5TeumTaRjccbHJmlZv56J4TF17llaDlHIiwt6WuXCygS2uWEdE0NDaPNZHDYTZVXlzATnuDZ4i3XtrXR2rlfFYWWgglhomaaGKnyeNUyO1AhWq10VOOK4m5uZxef2cfN6D9lMkanpeebEGJHPoNEX2LJjJ6FIitGxCfQSVK1FMQUF3yPSjIuXzrBrz0ZqayvRGowU8hqsFi9LiyGlJx0ZGGR8YJyaygCx2Lw6D1rsLrZu2IM95+LvPvrXGENxWto62ffWx/BubCNk0ZMx6nBbJcsxRbIgOiJIRmOMjoypc6BoPEsFddDQoPiMtdV1WGxeNUFRB4ZWr3I880WN4ncZ1tLRYXCSi+/9FJq+CRXtFTIXKX9wH+237yN7/honfvRjNLEoAb0Vv8aqoKOSFjlHkpw/QMeTD+F+x5NQ4STrsJE3GtAkJKpJKPqKgqamrwpnI87AXIZYdAXzYojebz5F789exJCIYFTOUI06BjRaEw6Xl/Wdmzlz5hyaYl6tZLN5yaA0UOotx+nwksjmadq1gyltlmxtKR0P3EUx4KVo0qvCTmKyzCaTkhnIn2Imq1ASiZklzp04xY3um+nt+/Z94Z6/+NO/+e9UgkTnhwOJ6OqCaOUsRlG0Ks6HMkoURFcjOZxy9Sxq0UphrTeg1RtUEyPXS62Epstt0nGQNef4LN3PPs9i74hy6pc01KhINGfnJq5+81vcGhnjtt97kponH9+gKfN2/3d6Lf4zv8vvZEF2rev8XyyHlj4vLi3BT0hBtqFzvSqChJYvkyah40sGpbDJhL4vXa24KaWokttJMPj+/ftxOtyqYJOLg8QtSSEnhZkcoHJBlRxHub3ctwoVv9yl7mvnzp1q8iYTGin2RJA8NT3B/fffT39/H3OLCxi1JlaDKaWJ0BhyGC1atu3eSteVS3T33uLQ4UPqQ3fktWNs6tjEre5+NnVuVuudqYlRtmzbRkFrpKW1lZ//8jn8JTam5wY4ePchPI4aem4OEY3GVYEpYoUK0aK5zPzbv39PaTREI1cj2p7uAbVKcdl9kNcqEGNoZY4NW5r45a+eprvvqnKTGvQW9Dph7ojku6A0KSvRGHltlvU7m7j7of2MTvURXV3B7wqwOp/g+ulb3OrqJxFOYTE7cLgdSrTr8jvX7NpFO+9/3/tJppP824+eZm5pWenEcpoc73jnW6mqDjDUP8TPfvQicxNL+GxllPr83HPHXlxeDz/80bPMLCwqXlFldaVaMZWU+RSOo2+ol/GpQUrLPOzet1UZEoZHxzEYjOzaeQCj1oJJa2d2apaBwR72HtiNJ+BiZnEKk0uvXqPTZ05i0Vo4tO9BLp64zkD3qGK43X77AVL5JC8f/ZU6wUh+YHIlRGttgLc8eIjl0QEcRgM2cbqVrcMbaOPipWsk01GSyRShhaQKru4f6SaVzypLfOeGbUSiCc5eOEdamHwAACAASURBVI/XZeWv/uzjfOOrX8FgslNev57rQ1OML4aUqF2vTaJJLHD7hgaevP8Qx14+wcDwFNdGgmRMOlaRoOMMpWYLZT4H/lIrd+7dTN/FC4pSnskWsLmc9A+PcM+jj/KWD/8l89E1Mb+qMqQg02owaU2UuczctrWa5mofdqOO4FKYX7x4hUC5jTc+/ih/+/dPKQzWm588xKnzx0jnZZ1nJZdPU1rhoaG+ifnpOEMDk6TiApRtpKWxjdVETDkIK6uqKPf7uXH5qgollobkwuUuNUl7z3vexZWLlwjOzCuXnc/lVs2SSAUkicLnDyiUy8pSEK/Hpd6Lts4OZdIppLPK1CCB0blMhnQ6qTI345Ew5qIBu02Hp8LG7ts2k8xH2L5rKyXlpaSzRcp8ZaSTSZbmJynxuBTJX+KUIpEktS2tfPkf/5Gb1wZprStVOUqiR5XjftOmjbjdTmXMkQvu4tKSKm4k31P0a/5AiWoKbG43q8vLDPavuUmvXe9hcmIGm8WJQWtgYXoOm82Ky+9WcTw2rxWnz0FoZZnW5iYMhQIuu0Ot90q8JSquyO1wMT81zdLiMgsLQbUaX1xeVbiDS9e7lIFny87ttDS384tfHiEaTSrQdMDvo7zU+2sn7IpqOIXfJsdNcGWWbds3U1ZZQTKRYTkYpbVjPXMT40yMjtF7tQe9pkhJpZ3Z6SllRuho3Uhj8zY+/NYPUoGRww88zLo7divuWMEra14zuWyGWCTM4tKsKrqlEJYirL6lCU9lBe7yMlyBUvRGodqnMSDCehNFyU2UtHGDUU3ZcsUCZk0BFhdJ/PIYlz71VQIJDQWXjb5EkNJ7tnHgve/kysf/ksTwhMp4LHe5yUfimNBLDgBpu5OlSid7/+xDcMcuMroC2hKPigwzF/VqeiexWjKyyasrZgFNpkA+I8fwAuneQY792d9hmJzDYtVTEIBxNo9dZyGX19K5aSvxVJ4r/VdwYFUh9pi0eEr8+MurFTLH4nGpeKZEiYu2e26jWO2n4LSR02rV+ln0yGadYU3Qn82zMD7FWO8AEyMTQza74weP/9WnPv+fueD/3/iZlZHuF/PZzP2SDFFUm0m9On7zKv1gbX0psU0ymVbTM0FjaHWKYymUfnntNckMetHjiGxgeJQrz79CbGAMv8ZEg8/PxVMn1MQyWYDOBw5R+6F3/o2mtvwz/zee7//JY/5OFmRHX/nl9fKKso3SbcvBLhqSdDKlplxKkKnXqwJKuQvjq6rgkmmViN9FzyEdZktLiyrQgkvSDa5w+1130dfTo3QWMtKXFaiEhIeCi6ogk6JLDhqJkzlz5oz6nppkJJOcOn2CN7zhDXi9Hk6cOEE8HmU5vMITj7+JU8e7VKZdphBHbxAS/iKdG9o4d+4c3T3XeeCB+9i7Zxf9fcPMTM3RUN9IdXUtr7z0Ii6PTwnD6+vXkUpGOXHqZe46uJ2R8SF277wLCiZef+00O7bvUs8rnpapVq/KTXzttRdxuRw0rGumtqYJi8nNyRPncDn9NDY2Mr84wcLSGH19Xfzwqe9js5kVHFGDFBjl6oIjna1ecvPIkdOl8VU6ecPvHSZQ6eX82ZN4nR58Bj/9l0cJTcRIJ4qkMlmWVkP0jHSDTofbUqq0bDt3bVXrnmeee14Ju7fu2EostcLC0jh79u6i1F/F3NgiQ92T3Lp6A5NGDBN+Dj34EEarheeee5YbPTeorK6hqrqaqdlZViIrJLMR6urLCYanKK/wsWPXDnQ6PSdeP8PU5CKVZbW0tLYrC/bSyjzNkim4robZuWlOnjxBe2ebWj3Lz3mdpXR3DZIMp1SMzObNm6huqV1zkQ6NKyCjvhgnHV7iI+98BwujI8SXFliRtRQu2lra8QasrIQinDx1jUJRx0o0TENLE3qzlbb2DSzML/GrF19kfbOsaMrwevw889OfMzy9itbipra5nYraShaWRjl/8iJ1vjWW0jqvS63Y+uYTpEw6ZqN5bDY7hkSWbCaNgHkaAvB7h+6g2uvm6rVL1De3UNXayaW+Ab7yvVeJS/yMEiFDTKCtrBHM26sCbKiz8eCdu5keHaWvf5jXLwcJeODPP/ZB/vLTX8dggze+9W38/TeeorpKj8mkI5NJ4/draGpoIrpSZGJkWrnWDDqDQiDISTdBUblt5yYmlOsvK9mXTgfjc5OKQ/cf3LrwYpCqkgql/xIZgui7ChLNnMyq6XMqJuJzCd/WqJO98MKEfYRkCQLLiyuY9BrlCizkixglglADm/Y0UtVUrvATvsoSquvqmVsIYhduVzqFxVgkm4oyOzOhqPv17RsYHZ7k81/8nxy66yAjt7rRFgoKryEEfCn6SktLqK5Z461dv35VsdFsVgfbt29neWVFFWjTMzOMjY6wbcMGFXB963o3s4vLxKJpVfTkMgVqamsJhpbQmrTs2r9VuWtlWie5kHUVFaq49JYEWJhbYKR/WE2L5qfnldhfnrrD6eXoidM0tDaQLqQoq65gx66d9PUOc+TVM1jMdrXmdzmtlPpcmE0Gtm/ZycjQsILeun0O6hvK2Lpjs3J519asY3ZmSW0JGhtqicdi9F67xfDgAHlDmquXR6j2Grjv3gfYcu/DfPWTn6OkaGPvngNEDAbEPREqFlmIripwtTgORbIh51P5DDi9XhUsr3G5ZKdHUmCrGi0GgwW9xqhyICWoXaMxqDcvkU2qUG675FGNT3P+k38Lx2/hzuoJ6ou4OhpouGsb9vZmjn/gT3CkMjhMdhwmC4VYEovRQlFjYEKTwXLvbjo+8QEB74HDIqNGYumkWhXqBEQr3WNRQK4FpR3LpdJokgkK4SWOfvM7TP/oJfyZPBlNRqE6DGmZ3JnwlFTQuXU7x14/pYT5dosZf4kXu9+Jw+8npTESzucINNYqCn/b3fux1lWScZgp2ixqyibrPVlRpuIJ5mZn88tzC+eyycwZg1bz7P43ve3G/0kB8Nu4bXJ2tDaeiIzLBFaj1yrtr1yDUUWXzL90a25WrThN1zI/5dwg00gpyqRzN+tNa6P7fFYx+rLdw5x/7mfoppcYvNiFIZ/lnoN3MzU+TeXuHZQ+du8x7fZNd/82nt9v8jF+JwuyG9e7iovzswosKYgKmQSdOP66KrTEiSXFiXTQslpobGpQESxf+9rXlBNT/r8Ubfv27VO6jly2oGJYREMmRZrAJ+WEKqDXRx55hNnpSRbm5mnv7KCrq0tNzqTQa2xpVivNxx57ROnFxMormpObt3oYGhpQ1PFQeIVoLMHW7btwWj2KrXPbgb1MTY0wPz/Nc8/8O4fvO6TG8Z3r26lbV8/A4BDxRAab1UtwKcLS8rLS2FSWlLK8HKSgy+P0mHn5yM85sO82bl4cpuv8VT7+yY+rVU9Bm6O2roru61fISXLB2JBye8oUJ5kusGPHLkZHh3E4LRx5+WUCXg8Wg1bFexjEYm/WKQ3Nf9D2pUNNpbPMB0NEU1FyhjQ1bVU88uZ7mZufVJEzToOT4qqB0Hwcm62EdEaD3m5haGScyHJCvX7792/HqNdQU13PqbNnuHT1Eh2b2mjqrGZotE9NNetrGum/PkLPlVs4LWtr21A4zMbNm9i7d7/Sufzwh0+pCVJrazsXuy6gNWpIp+Nk8jH1PCWdpr29htvvOKBgo8/99DViKXB6dDQ01PHQfXcQnJ3lwvGLkDexHIrSsqEdZ6ldscmyiRxzY9OwmlGxVa0dm9m1ex9f++dvKgK+aNMM2gJ+u52De3fTWV3B+ddeIbeySkNFgHw+itvroX7dZn7y/CvcGhpkZEo6PwiUuijxBagoKVXhw+LKG50IEqgpp7SmhaLOSt/QMB6/i3h2md5bo+jzsKejgnc/fAi3xUw4X+Cfn3qGq+MRrE4rlXYPCzMztG2sweMw4MpncGgLOIywfc9+okYHX/729+iflAmt/BomluNpogaVDoTXaKTOb8NnjPNXH/8jjr96lJ//8oYq3gxa+Nxn386n/ur7HH5oH5MLEU5c7JZUE0p9XhKxEDYTbN3cQnw1ry7mwtNLplNq7WISc0Qyo5qMbCyGx+EkGgpR0BZVZFLfkJg15qipqlZOymQkRi6ewWGxqk5a3IQyrBWsg0zIpOFSUTCZLJpCXmEvJE/SrlHXUrWCldWJaFlkxVrQ52ne0sBt9+5nekHW+LVqTXbq9Bk1BW5a10CxmCQWXcLtsittVu/AOA8//Ea1fv3m17+JJpOgrkbc2qgGp6+3h7KyUgWCFSaY8MkswsdqblYmAzEHyd/la2F+lhKXA0eghFgoSK6oY3BoHKPJRmg5qgCuDpfoizT4St0qnDyfSimtp66gVeHcRqeT6YU59Vkx6Y1cudRNfDWpjDY2q5FkalUZdQT9E46I5CLK7HyQktIAq/GYigCanZ6go3UdsdUwLevaWAkuq9cxUCqrtBjJdIyD9x6mprae/r4RpYMVY4AwzpYWlnnllZeZWppQJoTw5Bz33fcgG+68h/O/ep2py4M4jG50RhvjwRDdM1MsZtLc/dhDtG3eQPP69bg8bkwOp7pAq7BP4XHptRR0enJFYQtrSKcE3KvDbHNQyOZVXqhRIo20Bcxzi3DsPK98+u/xhfJo00XMVRV0PHAPhdQyfVe6CF/pwa01UFpWpRaciVBQCcfzBjMDpNn7Nx/G8YY7yZn0aB1OslKA6SRzI7fGbRNBem4NeSEHhqyETdEYmZu3+NHnvoh+ZglrNkc4G8OpNWIXOprGwKY9+4llc5y9tJav6vd48ZS4yOsKxPJZ4ujQ+73oa0oIrG+lpLUejaTWm80UhJeXzCpTVDqV/ElRo/v3tN37clNTU/o3WQT8Nu5rcbznWi6f2iTpC6LskowB0cTJey6pC1q9cW1VKatMrawrZZWppVAorunltBrF2RMUj4S5SxnX9fQzXH3tNba3tbDl8L0wM8dTX/if3POmN2Pbt23SsXt37W/juf0mH+N3riAbGRnY3t/Xe6myfE1cK9MNuZiPDo8oMb2ctKXAkmmWWhWKGFbAfsnk/45OkiJORuii7ZIJhVTzsoKU20shJoWZ6JBk+paMrpH45SIjkzSZlAnfS9hf8u+NG9crgazX71W/j4iapTAsFHLU1FWDScOV6zdorGllJRhCIxwxv49ENKw4YuK4FIG7wEl7B3qoa6gnUFGtJlnjY9MM9vficjhxWlzqQ2q2Oqmtr+Tytde5fuMKm9q3sHPbXv75X76u7O+PvfEJWlqaleh3oK+bTGZVhYAPjk6g0xuU3qqpqYXFmaBigC2MTiPWTa/NTKGQwKTPo9MXlX5DODIZITDrjBgNduaCiwyM3CJWiGIN6Nm6ZxNtnY3qhBpciKIvWpmbDNHXO4pGTlo2D4lYnsnxKdKJCHarUdHrZWKptxh49cQrlNf7qW+tYWF5Wr1uu7ftpZDV03d1gIG+UYqZHMHgMtHVOG6fnwP7b1d4gsuXL6sIG5lSCI4gk0+SzUoYc5Z0XvQM0LGphvXbNhPNpJgOztPW3kQuleDICy+TmC3i1NvxlVQTjEZo2dmEt9zDwuKMsuKb0lqMBROL83E+9Rd/zac//dfqdTSaNGotvLK0SG1ZKetK/GxsqMKeT9F39Tx2C1RUVGEw+XGXVDI+tcDQxCQZjVFpsjLpHA6LuA/DalomxPt0UcfY1CLxbE4J2iVQurG5nAMH9rN98y5ceh1z3Ze4dvEs06FlhheXGQglCZRVUwjH0GQTGM05UqtRdnfUKX3S5g0bud4/wGyqwNW+Mcqq/Gzdsgefs47P/M+vsirnQLMeizjfMtDkha//w2f4+y99lcu9KwRccGD/Vh55aD+f/8I/8ea3f4hPfvafEbOU223HKJqbdBxNDu65ux2KJq7f7MVkMygpkKwvxGVld5ao6BmbTF+zWawmowJI2nxurE6HKoKke7brzMyMTeA2OfDYneSzBYUjmZyeV4WOHFvyRxhZ8mUXvlW+iNdiIp1MY5eKSTpt1XEXFdrFUeLC3eDl/ifuVy7k0rIyRZ2Xz9HlK9c4f+E0zS21NDbVki8k1f0fvvcNuN0V3Lg5wtNPPa3guVUVpYr3V1ZawuXLXeg0eRx2K+l0imgsQsBfos4NHo9LrT0l51V0mGK0CwcXVAhz+/p2ZTgIr8bwt7SQW4wwNT2rmkJZcRVJq6BvqQeEy7cajBGKrOIp95Eq5pmZXeC2A3fz/E9fxOcN4HRYCS3NYNDnWN/ZxvDAKOXlklM6z/JKWGkmtTqdSpdYja7gdVpoqK5Wx7yAmaVZFXmB2aknnUvTvn4DZouDRDytGsdtWzepwkymbNd6bnL24illLqkvLVPTy1133UM0GOPl7/yUkatDxKJ5NDY7vrZWHnrX77PprgMY/R7yhrWINa3owUTErS6+MqeVtytPUaf/tZZIiPQFNRVUgd56vdKAyXrQvhBh4LP/xMQLR/GZ3axraMS9by/dR1/CoMkwNzSIN69Hn4Padc3YrBZGe28qSOliXoPrtm1s+NuPQLVXPrwk0hn1udUaDcQLKfIU0EkxJlFJvxbzF1MZnCtxuv7hG/S8+IpCXwjfzG40K82iqahXj+WuqOBKTy8Oj5dqCXTX68gXc0TzcRJyC4sVQ4Wfljt24l1XQ9FiRGM0KU3hpa4r+ErLae3s6DDVdvT+Ji/8v+37Wp7ofzwTi/zYLPy0VAZLSoDhRnCuTUOxGkHAxKog01JUugmt+kemARLxJEBnkxg5ZPybSEAmTXxqnGI0gimfwWCy8a0P/xm77rybujcczhnWrau3VlX9P5Vt+TtXkB0//so/p5KpDzpdayR4sdXLiP1K12Wl6ZApmNjOpVi64447uH7jquoeZQImInwR5sr3ZV0poFfR+cjUTHRYUmxJhysXCbnQS0E3NTaq7lfWk6IxE6GxuLruPnSPKt5klSFOzFQmpQq38+fPqmNBcibjqSh6e5FIbAWbyazWJKkYTE/Mc/D2Q5w6dUraAfU7CqtHXH8SdN3U0YjLbaWtrUVZwkNLYfKYqKqsp7Wpk8W5eU6eOsr9D97JsTO/oKfvJj5XFVs37eLLX/oHPvqxPyNQWkGpuPUsRQZGbrAUneRKdxdz80E1Lbtj92HiS0lmeke4fu48xkIWj9OkhOreErHZm8nkc9icpcp4YNRrlXlB7NyhaIhoJkrf5BAapw57hZ9dd96msB2JSILB7kHGb42SWs3R2b4Tt8NPaHGJ8aERBZuUL2+pH7vPylRwCm+Vizvv20t9U5VaGQs7aGk2Ss/lfrKrGUp9pUr7J++zFNOBklIVTTU3t6AmHfL/5mdmFRBYLnBjk5MCBldpHRozNG4s45G3H6aoz9Nzs5/x7kn0UYFGCsfKoVx/E6F5YoUYje11GPVFnEYLbpuL/u5hnnzkzSoUvO9GNy7R/ThtuJ1mNZnKRpP4bEY+8r63cPzln6kJR09PPzZ7gLp1reriaDLbGJ2Yo394lGBYrOEq7o1QBPZsbWPrzl28dvo0g6PDOD0m/uRPPsDBA7sUg2u0f0xhDZYmxhgfH2UxvMpyFhYEOmsxoo9n2NJWz32HdmDWJBXtOpYscORyL1OhqDrRffvb/0omvsLNGwP87MUL/PCF10ibjYqorZPVF/Dg7lp2btnKP37reaWjefuTD7J/VydtjS7OXeqifzzJP373JaW/ragoJRuJkEumqC3Xsn/fLkKhBBOzs+S1OaU5lAmsCHutVidGnRmHXMRkjSFrUquFsupqymuqVDMlLLJsNEUmkkCXhv7ePm5cu6mOVXHEywsm8E+ptWQSZjfqSWdytFVWEl1eRpvLqQmHrJIKkgUoMFOHjZatbdTvaMJV5mFwYEhhM8QlHY0nOH7iBPvvPIBGn5WIUJaCM7/OnJWJWBvf//ZzvPzScew2PRs3deB2Omlta2Z5YR6HzayQMQKKtZpNOO02VZRJESrZigaDjvn5RYxmMx6fj1gyzobOZqamR+lob1VNmNMmdgytMuOIa1sSCcLhVfy+csKRDD03R5XLNJlZUqvleFKLyezEUxIgnooRj0dUUSZGCb1Oo4LbhbEoLucNGzZxuesG/kAZS+Egu/fswGMzKG5XX3cvrU2t6hzp8jpI5hK0b+ygrrVVac5u3pAUjlH8XpcyZfhKS5VOrqQsQCy8QnolTDC0TEVrKyThmc99i6mbk5itHipbO3ny43+Ef30beZuJrNUsad4iW1UTPymUJbxbAoTk7yqzUiJ2xLVo0KscSSlmhGgvDbREH2mTCeZ/9hrnPvElWnQOrB4v9e1tYtnkzMmjWAspCpEoxqJk5dqpqW9ShWNoZpSYXsO41cJ9X/xruK2DgtdORh5fayCxGl1z5etEyl9QtP9iXj5HRUzFIvH5FWUeOPHnX8ARSRIqxMhqC2olLq9ze8d6VVj0Do1SVlOjeHKyws9Eo6TyaSLFpPDBKNvUyZaDBzDWlysMhnwG56bneO2lo/QPjfDI235/eu/b3l/92y6gftOPV5ydtQ5ePh+3R5Kce/Z5vLEc5T4fVW1tODa3wZZmZGyfEzG/QfDMOnR6MznhoMh0TMwM8t6INVPAneKflH8vzjMrkpHrl9nXsoHvfOrzbNm9h9Y3PYp1Y8cOTU1N12/6ufxX3t/vXEF29fKF565cvfLE7j07VWE0PjKqOmgZj0qHK0J7KcpkUiZi2qbmder1lUmaTMXE/STF2Lve9S61nvz5C79Uq0lxWLVv2MCxV19VhZn8rFwspCCTC758TwqzgaFBdbs//OAHlOvr7NnTa25JrYaqqko1VbvzztuVk+zU2eMkM2HFZpK8O/l96qqb8boCFPNGTp8+r0bcV6/foL9/kOqaOnbs3EZ4NUSuEMXtsrF763blWLvQdROny48mJ4loWupqa/npC09j8qSJp8PoseAwu0nF8hw/doYP/PFHless4HcxPtNH/8RlFlfnlNA7HIqRCWtZV9HCwZ23sbVzI6889yx6bZ7SEhfh2BK+Uodi80gMkDi4VIhwOEY8HMNusSmh/a+Ov8rNyQEq2mopba7hzsN3Kv3F6WMnKUQzRJZiTIzPKi1XTaCeXVt301y3lghw5dplRqbHVcaeCOybNtYqdIY34FKGDI+rgpXFCL/68c9JxZKUl1Uotlpvbz+L82HcDtGmbFI/KyL+VDyr0gsEfyDGjKNHjrGyusxqJsqBe7ezfk8rZy6epqy0noaKdUz1j3P1bBeZ1RzLobhK9TA4dFjcJrw+G031dWTSKbUWa21oYteGbXz3a/9ChdvDXft285YnHsSo1RMNRgkHF7lw7lXuuH0fFy9c4cyZ84TDCZxOt3LWyYU3FE6iMZhZTSaZmZ9ThaTFbCOdyGC2O8hociTSUd73/rezc0s7xnyG/hs3iARjFNJFlQHadfkq8/E0wSSMRyDghU3VtTx63+1UV5goL7GTiqT4xveeJe5u4OrgMK3ryvnHL/41+Wjw/2PvvaPkvss030/lXNXVXZ1zbnW31IqtLMuyLdtyxDbBYMDkMAwwM9xZmGUnMZtmmAWGYWEAM6QBnIPkLFuSJVnBih3UOefqrpzzPe+34d579uz9a2fYA2frHB9ZrQ7VFX6/9/e8z/N5uHplkJdODvGjF94kJdFzqZ7L5bFk4Sufekit3l89P6wEjG1t5Tx83yG6OipY9K5xdSTAN39wDGexXdHeLYWcUsne/YD0QoYYGJpm4+ZtTM5NkCWFwCJlQHE5S5SXx2o0qROtqKlWm4Oi8lI1rAimRXpJfbPLalXsn1/B7w0oinsyIeuk9cOjzGXKo5KXZKiWYrsTi3SnhkJK2bBo5UQvlUHyBQVFh99xyy4cLW68kVUcZjGlL1FdWa3WdSarhawmT1NHPU3tDawEllSYZ8eWXjR5Cy889SY/++njqpLN6rCytWeTWmt2d7QrG8DczDS5TJpSTzG5TIqmhkYCvjVsZhuJZFzZYQTcGk5mVLVZPhumqtKDxbTeLNDe2qGaAgQoLFR2k9mgeGabtvby7f/+zxTydnVBWF3pVGXlgXCGkfEZWjo7GR4fI5wIEYqEsTkdakCQITCViCtvWEV5NdFQQr2+0pkEvb2buPT2W2zsaEOfyStFUo5ZZquBmuYa5aUyORzs3L0f73JIhaEopGhpa6O4tBS3EP81WiwGPd65eUxWE8UtDegSGv7bR/49uUAee2UjRx79EBvfdTcFm4m0XouxyEXKsK6UCnNKqqaEyK8ReK4oUfJMCZNKg+rBlWFMhiQhCecTKcziQVj0cu5r/43UsYtsq2wiZbeoVoJwxMfawgyWTJxMLI5Ba8VocqhQkng9NekYC6Sw3HGQzX/0KeioI2OW8vGUKouX2iUl1Bm0as0uLxvZqObiSSLLa9jiOU585yekX3kbQzCCnxQai16FsGSVXl5bjcXhJJuX4d+1jnAJ+BRKKJKKUdHZQPu+HbQf3EvaVCCaS6rBdqD/OiMDwwR8Yeoa29h1y+0TOz/42ZZ/yyHgt/W9T33rW4XqeI6TP/gZNdEchlQWe1Ul2vpyqg7voeqOm8BTtK6YSYBDpyUr5n/F/fz1QCYvBhXLlNVxAWIRkv39eAcHyE4u8Or3f8rOm29m62c+Srqm8mFTd+evflu/37/Gz/m9G8hOnz5xI5fPbkirRFWC61euKvVKjOiSzpJBTMz+d9xxhxqcTpx8g09+8pPqKlSGJTHqiyQvyAsZ6EZHxtUBTQYwSVpKSlMGr89//vNqhXaj77oa+GQ9JkgNkdzlZ4hHTNYUqWyG06dP/bobs1H5lsRbIkEDwV8UFTlUQjCWlM5LB9V1lYxPjlFc7CGb03H21CXqapsx6E088+xTav3wxc//IcGQn2uXL7Np40ZSyTR1zY0EgmHKSyvUIDjYN6iqaRZW5khmY/h9c+zbs59v/f0P6eraysuvvsLd993LgQMH8K4tMTI9zOTSOL7wskpXhQJ+vHNrNHga2NS+kS6hjV84jdmaig5UUQAAIABJREFUo6TMwbFXnqW2oZLW1kZ18ui/PEI6XKDIXEoqmkObNzA9P8dyYIWBqSEmvdOU1ZWza+8elUZ9/eXXlWFbvDEXz1/i/IkRDAUDR265kyKHk3gsogC4oUiCa4P9agg8dMd+mtprWFqeUWGLXbt7qasp5YlfPcmNwQlKXBXcc9f9TIxPcv3aZRbm5hSvbNeOvXRv2MjY6IyK7MtgLnBeaQaI4+XAbTfz1ltX8PnDDA+N0NHZyI7eNkqKHZw9dZ6hgTmiIRSHSYjdZouenJDUK11YXOtXbH/2hT/lb/70K3z+gx/k/ofuIzFwibWpGaaGlllZ9jI40cfMUoybDh+ipb1becEUPiKZUENjTm9hfsnH5OwMqUx2vXvP7mBlNaBgrpu2dJPPxfji5z9GaGWRwPI8Nr2ZkcEZSd9jKBi53D/AfDJFIK9hdjWkUBLWaIz9OzqpqrXT0dbE8oKfx19+i5lcEUOzi3zioT1846++xNrUCFevDHC6b4X//tRx4r8eckSF2NZeyd23HOLpZ49yYymMVQd7uzx86Q8+RNA7i9Zg5yfPnOa1ixM4nSaV0iVeYNf2GuprHEqt/Pm/vMDOPTdz8eIFNcS4Rb2Rokdl8NWqVYS8r8QHKGb9SCJBPJog4g+qep9qewlWrYGBd66SiMVJSw+sKGLiBZMTt1xIS2orm8eq0dPZ0sby3CxaIarnshikiVAGG+FISbreauTmdx3G0uwkRZKJ4Qm8i0vce8cRpaKK+X54fITGzlbFnSutLlGpvkgwRi6tY2pETp5jnDl/Tr3H9+zqpbSkWNUSSXDM713Bal6vi/aveuncsEG97406AXuaGB+dUPYASeD5gj70miRXL59XQ6oMWr61sHo8hFeVy6aorSpR5ea1ja2Mjs/hqWxS0GMx8ov61dbZgqeiEp3JSd/QGKPzyxhddoqrPKoUPJ6JMTM5g9PuZnPnZsw6GyP9/SwvTKLJRSlxGKguKaLCVUyJy41vdZWy6lJVESYXXg1t7VTXNpLL6JXiHwp6lZInQ0dpSSnehVVcVjttgv8I+7HVV1Bh8fAf7/08+ryd9juPcPunP4alrYFYIaeAqLKaliFGuHF5AYZqtapGSAGqkEaDX6+r5C2mvN1yXCkoJU+XyqKLJMm9/Cov/803qPVDnbMMvyaLw+NkYXoUsjH0+ZRS2+QC12SUah4BvUoVUxavy8imv/wT7HfdDE4rGR0k5L0nLCz5nIIGg1bYlSmF1JHXRTwYRhtJ0v/aac7+9ClKlyNYk2kMRTacxU5amhvV+zWUSarPD6/4yaTSRFIJVeJusVsxlthp3rsFZ2MVN6Yn6B8fUs+RDH++wJricTlsLlpauunYtH2+5z2f+p1XyGRYeeenP36nNpbbfuo7j1EVSMNqUKVIsxYj9qZadn3w3XB4N5TYFNokbzGRNa+rZNq8Vg3r8pwo7oi8RMTnl0qRGxwi0T/I1Bun6X/5Tdp6t7P9Dz9OqqH6c+bu7u/8awxKv63v8Xs3kB099mw4l8s6aqor1RAVCYbUYCYmV1khCvRVUoRCzxcg69vnzqghSphBMkTJyUMGNfGZydW6eMhEHZMBTdZlcrD8DadM1pcXzp1Vxb5Cv+/p6VFhAbkJMkMGuVePS7w8or5eVnqytpucnFDfe+eOXmKRiBoQZuZncLntFJU6Ff5iYGhAReSdjhKmJudoamhmsK+f69euqKPT+979MHarg7bWDiYmx5idnaR9Qzs2p00Nh7FYgumZeTb3bFck/3Q2QDgcorN7C2OjU1RVVfPY9x+joryKL//Zf2B2aYnrg9fYsXcjx988ytTMAOVlpQxcuUHXhm7KPRUqadmqBqJpBV8NRryMjQ+QjKfY0LKR7tat3LgySWAlRomjnGxKXcoofk8gssa1G32kNRl69+7m7gfuVwNN342zSp1cnIkTXEky0j+MLqfnlkMHyWdgamJZcatkWPb6liivFMNtgsaGGiqqPVQ1FCtS+lsnziumkNvh4WMf+aTiv51567Q6WSnIbzrL/n03q0F3dnZeqRCRlI9Dd/WqUvY3X3oHu82j+EHjUzcIp5LUtVjVa8Sos3Lh9FVCvhjvfuBhjr74kjqJRpIhiiot1ApuI63lvXfeyXtvvQlrys/r//IYiZVVLBQTDiXUFfDk8gq+SJ7VYIyOrg4euv8e/HNzjE9McWNmAV8koVSYnHC6ipzUN7fgKPVw4fJFHnjwHt774BFia0vEfCuE1vxEg2JgNxAKxhkfn+LsO31EjDZmgxGmV+NUeZxo18Ic2d9Dc2ctGoOWN06c5/Kol7nMOt3is+/dy5c/+0EM2bgqKf/BEyd57NlTxOS4p4Fqm4E7Dh1SjLaTFwdVtbJNBx860snnPv4wf/f1b3L47vfw5//5+6zFctK1jNUE2iR89mO3cWBfD9XVtfzBF/+aDZt68a751fvAYtQpNSgvkE2BZKJRz3Mym0GrM2CyWDHrzXisDmw5LcU6M5MDQ1w6c06R04OpjFLC5PUlq3PBSqhav6z4x/R0NrYwPTGOmIjl5Com/3whh9qKGjS4qjz0Ht6NodbCuWsX6GrdQFNtPYGVFXWgl4SnqBqT87N84NFHKGmthngE78oas1NeYkENZ89f5ZU3LlLXWKb4aAJiFdU6JE0gOVk/pZTS4ylxYxaVNpUgnUwr79XI0LCqBqqqKMNuM5LLRhSQWawTDqebyZkVZV5eW11h86YNrK5Mo9PkSRfyhGOyRi0iHMsS8ieU9zOVS1JaUY6rtJqtuw5Q1dSKo7qKfCFDWkZcbYFkIkU6mVNqoLAAU0Efq3OTPPv4T0gGF0mHfWxsbiUZDisl2x9aZf+tB2jd0EFS1okmm0KpSNWahHw8ov5JqEeM56E0iVCE/ft2M7M0i77USXVxLd9++M+IRbU89J/+itqDe4jbTQoW7DY6kYtmo12CMFJTplHPu0ieuaxaWKnfS36QoA/U0JbNqJVhPp5SIFEWlhn8y/+C95W3qC44VH9p3KihoaWWudEBNPkEuUJG+fZiMemBtKvjQzSRJJyOUnRwBy1/8UVor1sf6g3rw6HOaFDDnwQMNKkUOm1hfRgTj6IvQGzey8s/+CXWkEBhlzBlcnjKPNjsAuyuYH5lgfmAV513nAaLSpJqzUZMMrSVlVDcUoNXk+DYW2+otK2sZXfv7lW+vumFGdVR6XR4KCmtYtOWPdPNd36o8bc1EPxb/hzvubNftUwvfu34N7+HaWQOh7yOC1rVVCMojIYDvdTceyu6nibo7oBiG+lCQXn9ZFWpWGWSyVRS+K+vxtJZCmL1eP0UgYvXGDtxjsrudto/9jCWbRv/VNfW9nf/lr/Tv/b3/r0ayAqFgu7tc29lV1e9qoJD1ogTo2NKIXvhuedVOlJuMpCJQiU+sKbmhv+HKyb/LtDY2267TSUk5aQtTC8ZzuQNKSd5ia6LYVxgseJZspqNDAz0KeCkeFokEXP48GGlnskAKF6MjRu78PrW1DCnkpvZtPo5cj9yybw6CI9NjCty9/bdO3AWO3jj1CuEIivEUwHq6ivUyiOdyDLYN8HzT7/K3p0HaGnesF7voiuoTsGZ2XG6tnZicTkw2+2MDk9RSOmor2tUqaq18DLzq8PqtfzW62cpdZWzedN2/uk7j/Hv/vSrxCUW7rRxte8cOmuSYHSRZD6q1ofOIo+i7ov3pshpobOrToFXp5dnyBVyyv8lhuBtm3dSX9PO8ZfP8c7pa1Q4yylzeLAaDEoJCSVD6JwmNHYzBlcBR0WBktIiTDo3WzfvpcJTS8AbYPTGKKeOn6aiuI4iawlDfSMM9PUTifpVpUsiHsEX82LzmLnrwbvIZ9O88tKraoDV5Ew0NXRz713vYmFhiUvvnCOVjvLii89TXlHKrp17CIUTWOwmWjrrmBwdIbgYRpfTqeaCFV+Q0ZklplfmKKl0YHNo6OlqUArA9StjXH5ngC1bd/LO1WvKeC7Kqcdewuc+/gjNZXosKR8rQ1cZvnCR5FqacCDKStCP8LaDMRQo8rbDh1heWqDv4gXWwlFwechp9cpD47JYKXUXYXe7WIxHOHDrQXpv2QuxMInJUYb7BkglC0TDGVb9CeaX1lj2+/GFk6yF88yHogSkjDkYYFd9LXfdfJOqsDp2/HWeO3mBWA6seuhq8PDgzdtIhBY4ePNe7CVVPP3aFb792PNEVOEx3Lt7F/NLi0xLD2cwplaClXb43l8+Snmxnb/4+nc58u6P8+//6p8QO31lkZVcNM4Dt27m5t0b6Wirxh+K8t1/Poa7qpmyugYuXrqgQiuypheVWJouZGgr9pRhslnQG03KQ+Wy2FRbgCOrZfnGKC/+6knCK9J4UVCJ4Uxethtm5XWT2JkgL/RZDS6jiVK7i6DfJyhPxVMTf44oH9IumNQUqOtqpLKzHlO1BUeZVPfIMG/HZjIyPjaiVLg1XwBPaSUt7S00tteTysQJhkMEQyn6r8/gC2U5evwUVQ0NvPfdD1FXU0VzUyMTI8Ncu3IZp93K6PAIQX9A2RukDk0CDOKNkpVgS301Sd8ct928i4H+y8rLurzqx2wrZno+QJG7nEVR3y16LIY0ZqOGitpKwokMV29MksRAIJLFWVLJex95lA09PeQNBgw2K4lkAkuRW1Do60BNWe+YzevohqSkjtMUUnH0uSyZ8CpXz73O9fOnMSQTaHNZtPks0ViQnQd2Y7AYqKhpIJvX4lsJUlFWTjwcVFVNziKH8pDqsmaG+gbJZOMUlbpp6unErXPw95/8GhZXLR/+h79H395IxirQT7AXzMrgntfKuJhTIFABg2qk2zcrlm7ZlwsaQUCiGmXxkM2GNCxoEoIy0VO4dJ03P/8VShaDGDJa0vkMJfXixUoSnJ/GoMkRI4vRaCaXlO5IKw57Ed5kmrDbyoEvfBzNg7cp75j8TLlITghWQaMhL+vRvLCvcmhzaQV/1iXTROdXuP7GGbw3ptDFEkTXfKrep8ThUAOmXEX6wwE0NsN6NZ7Fqort5Xjny8aYCa6yEA8S1GXQWU0YNQYS0QgHd++iZ1MnC8tzpPMF7K5i3GU1tHfvmC3f/a7fubTg/2xQyY7cuD83OvXsq9/8DsmLA3gyGvX7S2NCucuDyekgVuzCsK2N1j98hExtMRqnQ6VdtXlZWefVelsEFKWUyWtZiskDESa++2NC568y/fY71G7uovNj78e2feOfaTZs+M//2kPTv+X3+70ayAYHB+0r3oWI07kePxcFKxVPKKN3//W+9ZWGRsjxDrWiFIPr+MSoUq9kcJIrGjlYCi5D1DLxkkm8Xv5dVBZJ/0liUnhlwj5KZ5IKjuh02pXnRwYySSiKeV/UsR//+MfqICIHY0lRiQondPnfpDFlnfrwwx9Qvgjxti1719iybSutHa28+MqzDA5fRW9MoTfklJfEbiuiu2sbb506x+zUEh9+5CNcunCVxfkFPKKuuW3cdvct/OqZJ3EVFyu+Vj6p4cqlawq6qDPmCCYWsDl0uCweXnnpNRbmlyiylzLUN8knH/2sgqUK0HPTjhYSBDhx8WWCyVX6h4bVY9RU20RdRRVauVo15mnb3M5q0It3eUGt8dbW/GotWFPZzJ5t+1me8PLmi8fJhhKKfC5l7KFknHg+gze2RGNHBUfuvY2U4EUmZjCaHZiMNhbnVrAbnfS9M4hd7+LmPbdgM9uJhSJcuPg2U9NjNHY0EEiHSJNg7+7tzMxOcPVSH/ff926uXhnG7w3R1trNQw89oMCvZ98+wfkLZ9X6w2F38cgjHyQYDCgzsiENmkweQ8FMd08vl/rGSOTzBMJLLK2Ns21rI6HAKnqdDa3eqqqBnnvhZXQ6qxoKdnRv5mtf+QLF5gDa6Ip6vqSXxj82x8Xz7zA8OoJWL3BLO49+9BPMzUxx/u23VRozmExhKqsmU9CqFJfHaV9nZplNtPVupfeBe4nNjrK2ME0+EMaCmb6+cYZHptGbrIRSOa6MjBFKyTHKwqIvxEoyphoMSoEt7c0kM1mGZ2fwZxXzlU3VOv76//pDzrx6FJfdRH1TPQ1tm3jl/Aj/+KPn2LCxCYNGTyGQYm5phZmUpM2gyKyjxp7jn7/+BzidZr769Z+jczZy9JXzKjVVX15MdbGJDeU2etpq8BRLX2ARf/G3Pyejt/PJz3+B//Rf/iON9VXs2NajLprkvSgdlm5PKRanXfHu5EAttTXlJivhiVme/f4/M3W9n0I2uV71rJGthiwEDSSzeeKFrArxGLIFXEYLBjlxy3aLFHqdnnQuue47y2WJCVttdweO+mIqO2vY0NOJp6gEi8vJ2swENwb615leiysUuyvU+3PLjo0kswmqu7soRFO8+vpFBieXCGb1fPZPvoTTJiiOAgadFr1Br8j8anWbk51qQdH108l1CLQcdwTeOt5/iXpnnoR/moryYoXNmV8M0trRSc+2Q8wv+bFZbAR8y8Sjq5jMeuwuJzMrftJ6O5GsDmNxGe9+/4dp6Ogmm8srnIwMBZFoRHGdDAULeotTShVJhIOYRI0rJNHoC0rBk9J2EzmSwXl+/r1vUWzSU13sYmluBp9/hdbOZhqa6okms2zauJUTcpFU5lFrv/KKEoZGblBeVk1lST1n3zrH/NI0pVWltHa2UVtSx19/+mvc/Z5H2faRR8mUlVCwrjO1jIV1a0cuHVcrZDFti3lfBiNRQgzCGpPEpaR1tdJCkKeQSaNN59BLwWwyz/QTzzPyt9+lPoVCgGR1Bdq3djA0cBVbIi5CKAmBvOdzuLRmDOLplJo2kw3P7YfY+KXPQmMpKYsRgwhi2axKncqwL+l7gcQXshlia6voEhmssQyXjx1n7uoNHHqzutgXhEqx26FSwkH/qnrOnW4nJZWlipEm6q0vGiaQjTPpW2YqkCRjAYtLj81hV77AXCrJof17ufWWA6pKTtblVmcRJVX1NLT3zNm7bq/7txwCflvf2/v223fYVlZffuMf/4nM1WGKpJxdRAC9hTpHKdqMhpCk4JvL6f6zT2C4a58KZ+SMenR5vQru5HSCydCpOisV/NBpMERTjH79OywdP01wfIrS9iY2f/rDWLd2/6mmo+P/KGS/rSf4f/w5Y2NjnTeG+gabm5uwWc1KwZKUpbzRHDa7GriEmC8DVonbrToRL129pFQvOSnIAVEM3zKMCYVfFDJRrgVYKoqXrJPkYCLVImrluW+3WjcKv0pWhGLuj0UTyks2NjKiUkiyalvvuyxRuAzxscmKS+6DIDBOnDrJysqyqm3yLq8oRlFdfY1qGJAhTX7e4vIctxy+lRsj16mqryKejFDkdvDY9x5ja0cvt996BJPFxk9//jM1cG7fuZ3h0WEammoxO0w0NNazvLyo4vYycIpa5CpxKN/Y4MQwqyt+Umt5pgbmuX3/vdx/94P0DQ1Q2VCGP7vA0MxlSiotCrHRd+E6ezcdoLlsA/W1dUyvjRBO+endtYNELs7w8CBGi0YNdbPTM+oA27ttJ8X2Mi6dv8LFMxfRFwwKrFjkdJPKajA5TWzq7UDvNBBOxmnv2kg6peHkibNcO38Zs95OPp6np3sLn/7YH2A2WfnGt/+e0clRPBWlBCJ+du/ZTonHxo9++E90dbdz5M67eeJXT6MpWEFjpLKihg986INqIHv8qZ+xqaedqooqkv6M8l8NXLlGTVUt2zZtoaKiRqmhgsgQ0/2Onetr3zfPHCerSVJU4SKlzaHRG3jn3ADBBR+2dJ59Pc380UfvxKpNUVVSrdQEaTeQ2hmBOi4vrbC66qO5sY23T59nZWmJXC5NWniHRgfZnIZYOECJ26li9I0tjbzvU58gnU8xuziF37vE/Ngkq/MB8nELOp2RYMTHYjjCpcllckYX0XBKFZ8nsnmVkCzWQUVZMcvBKFldlkgsT1s9fOa9d+FxmtW69NqVa9y0Yz+YXPi1Tr7+3Z/TsbGRhvpmjj1/nFxeS4w8NomkZ9Nsa7HyX/7De9EatDzx0jA/ffos0bRRwU/ziQB2XZ7/+u8+xqlXnsHp0HHT4Tv5wpd/RloL3//xjxTU2KzJqqHVVVqKs7hEEfelVFwwBzJYOU02ivRG9IEop58+ypu/eIIiNOoEXmB9DSfr+UQ8SzIHiUJWea6MeQ02GUSUOV2rOFJ6o4ZEKk5OlDU5SWthw/4uqrsa2XnrLqpaGxAIW2BuhrWVeWqqKnn92EvMTy+qdogPfOCDpDNRjDYjpXVl5LQmrg3M0T+1zD0f+hSVTa2qtcJkMSsPmazWHEVuNQDJUlXW4KocOptV6zhJaQtfyVCIMX7iccJLIzjMBdZWvVy8cBmns4xkzk4mo1OrRfGVZTNxUtkc8YKeGBaaN+/l1nvfTUVzMxnyZDNJLA4bmVhEHQOC/gieqjpVbJ1NJlWps0abR2sxUEhHFAJGAMmhQBKX1Up8dZKpwcs88+PH6GlrJBH2UVNbTiobU/iL5pZ2FcCYn1pUCKHyEjcmE9wYHaa7u4eBvinFrTO7TJw4eZxPPvoozbXt/O1ff5dPfekvcHX3kLAKiDWPxWFHZzYqjIEmlUYr0FidjpSkGsVwrxVI6Hp1jny+UqtyWfTpLMa4TF/r/qNX/+bv0Zy6THkqRzybxeZx4G4s4ca1y5TnNGjzaXJYxD2IXfxHWj3BfJZCWwttf/xZXLcfImfSkpKS7lxeYY3kORIkUUH8asIKS4ZVYtiZgrm3r3DmsSewJPNoTSaC0Yi6wJRjsiCAJDWvgiouh9pC+KIBUkYty5EABrMJo9vBajaF0Wyitmi9bk9rt5EmS0NTNb3bNhOPhlQ9nt5oweL00Ny9bU3ffJNcV/3O3xbfOHXYtbb26uvf/h6FwTHKpPnFYcNusqELpjDFchhTGsJ2A0UPHKLiSx+FWhdpiwG9UnrzZKVOSS8WB61aq8tNF0oy850fMfbSa2RDAewN1Wz86Puxbun6pLGl/Qe/Sw/c75VCdv369a3DIwOXy8pKFZlf1m9SzCxDk3RaCr5C0Bbi7xLf0osvvqhSljI4yfAjZn5BXshgJeqaeMnisaQyXb/yyivKmC9DlShdjz/+uGKRCUBWfGcTY2OEIhHFNxLPmJzQ5Uq/vKxSVeV0dm5QxeHiu5ifn1XKwPKql7XQmqo0kYPcrt5elucW1OBntViwWpxksgWKSoqJxMKcOPMGH/roexgYuo7TZWVpfoFLp6/wkUc/gd1RzPE3T6oTvShwVdVlPPTwQxSXuwjHZA1iZvOmbnxrAU6fOYnGlKG+vYb5wBITE1PoUib8s0G8k0EsRjdf+pOv4CotIZLzkzPFOHXuKEZjHk0yx5vPn0SfcFBbWUdpuZvdN+1k2Tunysf33bSLQMTL+NQgeY14ijJMzcwRCseorWhg99ZdBJd93Ljcx/ToLIFgVj0OjnIDLV2NFJWXkNfrqKiuR6c3YdAZeemFF9FkdJQXVTE1Mktr87oK+fobxxkaGVGPX0N9HZ/+1Ic5euxJwpFVEpk4993/gGof6OufoLW5R3X5lVcUc8/9tzM226/STEvDq9j0dlWsLArG9avX2di1iTtvvRWH1cHWzTvU2nPoxjA6S4HyOicLvmkGxwfwh8PqpLk4NsPEpWHu2tPGlz7xLlamx1hbjtPdvZW8wUQ0Fld8Oenl1BZ0nD17gcGBUVYWl7CY1plLenMRNQ3NpBNxBfLMpiLc+677mJqbJZaKUFFbrjxIK/MrzE56Ca5lCIeSrKzN440luTASVdspTU5teHC74eC+PZg1Nq5cHWB0bknOzfzNn3+MnrZy7HEfSwvTnLvUh05nIxHIsvfQvXz3yRdYCIZp3NDK1Ow8o2MLittm15vRZpOUmuGhe3q5/55N+CIxnnh1lGdeukwiK0g9MWXn+fi7D7G1qZKR/neIJwIUldfw82evUtlQy3ve+z40FFibnUJv0FJUVoa7rFIZ0u0OJzqrXfWpmgpaxSryXr3Br77xj+j9IfKJMA6DiXgmTlYvxFAd2WxB+dZS5DAajBjEiK3ur0XR+pNizjatM6uyhTQ6s5aoJkPzjg107N1MfU8Ljfv2kFteY2ZqkmtXL6hKnKgvQDycxJA1q5Xjrt3bOHDkEJQXM9k3yPhskLKWzWy+/X5VGi8VbLlcVnlVM9mUGjYk2Sj3QQYLsSrIn1nxQAnOQauHhB8rawycOMbi9DDaQubX/sFy3j7fj91RSiAYx2qXfsokrtJy9A4PbT297D78AFjspLJp9BY9iUQIs17DytKC6roVNR2tUSUeZBiUhKD8JZNNYjBpSCejqptSi41MIkY+tsK5149x8tgzaiAzFNJEwj7qGqvYd9M+1cnZ0t7F3Oi0qjLLp1PU1VXRPzJENl/A7SynorIap8fOs88+TVN1A3fcfh9PPvcWR973cRyNzWhtLtKZOAarEb1sFeLxdaafEIl1WpJShSSsLznhSnemACdkSMumFLZEl0piiqXQhpMwusBP/vBL1IZT6OJhiQDQuaWbYDbI7OQo5ngaeYnI4l0qh3K5mEqaaz3FOA7spO4rXyBVXaqsLXKxnUqn1UCmN0hGvUAqFlXKVU6GulCE4PAkL//wZ2jnfDgxEM1l1UVZVV01zjIXS74VzA6LOicEgmsKnl0waNCXOLEVy++dwSD+Xk+JSqW2ldet0+qtZnJmHVaHnaamOoWyWZY1tdGE2eGmonVTmto95t/Fouz/cRDynTnTZZyYG3jlm98hPTxGa1kVWrsFTa5AdiWKBwuaQIyU2YR1Xw91X/407GghZzerxoRCNq8UMVG8JZMrNWsF4STGMyw/9gsu/OpJtPE4FRs7aH74PmydG46Y29tf/j8D2f+mR2BycrL+rVNvTG/evFm92GOxqFLFRPG6eP68Wjdu3rxJqWFPPvkk73vPe9dBhIhB1aM+dvDgQbXiFJq/fK34yo4ePaqGMHnDSvxWkBiyjpSv3djZrf5858JFmlubicc8hOLmAAAgAElEQVQCZFU3oYFNm7bSf31UrfFuOrhXebwWlmdobKwln9cqz9jkwqRavcgA2dLQqKCXEpWX+/zmyRPMLaywobObiekptRKUtdkttxxSB1qzxcSbp9/gwoVzfPrTn8W74segNXJjYIjJiRn6ZPWih9rGavYc2KkCA+0dzQpgeOrM65htRrbt2qa4QdevXlOSfiaRZnnez8jgAl/8wleYX1hWK4hULoDJlicSWUKTy3LurfNMDsxQaqnHbXXT0FrJ7Jx0d2pp6Whm1/6dmNxWhidHCSaEGu9gZl7I/D6qykrp6dpEYC3MpcsDZJIZkvGIgmgWhOVj1mN2O2lobSSSSKJHOiGdxP0ppm9Ms7rgJRoI0dDQxPzyCoFAiNqyGlKJKAdu2klOk+Do8aN0be5m7/79PPXkC8xN+rjryP043S7CCT/xfJSL5y5SYa0kuBJQhm/xIxy+5TBzc/MMXB3krjvv5s5b7mR2Zhq72URrSx3R+BrzC+O4HFaCibBaA07PjKNPRjiyZwdbm2uIraxi0tjQG+TqV6tOWHLFL16WaDDG40+/wKI3pL5nJiArYztak42mtg7Kyiv58U9+xOHbDqHX5llanMFd7KCto4VAOKIKyAWRMb8SZn7Rx9TMIsFogdWIrOegwqZj29Z23n3fbYyOjnPixFUmZrysiLqghW99/dOU26C7vJjRgT6mF5eZmFnFG9BjcdfwixdP0djZRtqg49qNITIZsJv1pJNZivSwvdnFpz/0Lnbs6OKffvI4Ry/MMTq7RjqdUxVFO5rtfOHjH2RpfJigb00Nc2MLSyQNDspqGxVWxmbQ4zaZVOejs7RUebA8JeWq6sdkd6pVm1keM3+UF/7bf2fxcj/2dAabzkAilyJGmoLBQDwjHYc67FY7kcQ6N8pmMCiop9Vsw2C0KCCnKN2xaJhUKk5ByptNWTYf3EHN1la23nNAVfqQ0bNwY5iZmRGuXbqIxWQgJmEMX4pipyTeaijyOGjobCSWNzA46WfX4YcoatkIetO6iiPoBsWfza0PXbKKkxOGTrfOtJIHUylm68ecXDZJPhVSIYhMcI1sPMzVixdIxhOgEUhzKwark9KKGqxFxWCygtUJOZ2qR9KZzKRSUXSmdaRHKi31UdKzq8FmdWJ2uNZ5IEpI0JLXSDI1r9pFPKVF6/crrSMdDaBLBbh+7k2e/dlj3LZvJ56iIq68c56yyhJaWpqxO23q/q95/QqZUer2EIzGWPT5VcClxO5g967tqmsxFI4SiabwVLVzZXSF2x/8EHlHMQWjiQJZpTzZXNKqINVHQrRfT8/lk0lViyN8NvG7ybCZkh5DWWUmU+hl+IzHMAViXPvqN1k4eQ6dPKf5JNXOUnVsuzZ4jbiooYWsMoBrczrVk6gXGJDFibW5ka7PfQQO9BBwmTAmM2hkVZlNqUCJfJ2smY0yACZSJL0+bpy9wMjbF/GOTZIOSOevndLKCnR2E2a3hVg2STQZIxKPKFhxPJWSkKBSVF2lbuXplRW7s7iI6sYmFdYqKyrB4ZSEbxaN2YhGY6Ghs5PE2hoTIwOqSUNrsFDdsQ1tQ4VJo+mSt/fv9K0wNVU0+c+/DFz61TPYMxnqPB4V6LBqDOS8MXL+CPpUjqQesnVlbP/jT8F77waLhDtkCFN7SjSKR7I+kAkShlCU0DMv8cr3HiMXDLLx4AFq7ztMUVdHq6alZfx36UH7vVLIpqZGOiYnpoYEVyGrR1HD4vGYGqpOnTihPF7vec9DCvgqawNRye668wjPP/+8+ru88T/zmc9w+vRp9W+iqMm6Ubxjo6Oj6uvr6xsVwV/WofI5RXY3VZWVTE6OMTk1SmlZMXfeeSeX3lnvKoxH0sor0FBfzcj4IA6nkaXlBXUFe/n6Nf78a3+lMBdDgwOUFLsVrV78JvOzC7S1d/KuB97H3/z13yhFTejZUvora82p8Sk2bu5m0/ZOfvKzHynP3COPPEJpabnyJZw8+Ra1tXVMTkxz+uwZpmcnVWVHS3sDh++8VV3xX7l+AW9gmV17e5VHTpS9eDRGKpYlmShw7uwVbrv1Xi5fuoo/sIbeXKCswsaW7Rsoq3AxOTTNpTdGKTK6VR+erE0W56fV0NPS0YTeZmLr3u04PA7m1+aZXZxWBmUh/fvXfGo9sKN3j+IeXTx7gcXZeZVglaJxMegKMLK0ulxxgcZHJ9nUsYXIcgjf4hr6nJFEJIEvGFQ9nzatiY1d3dx0cD/nL71NSptlaHKI3r29CmXynW9/l3QC/viPP0d5ZTVWp52nnnyGZCBJWXEpyWRcqSjCexOF9NBNh5kaneRG/w127ejlyC03q4EvHvbhtFuIhUNKgFiNh/EJNNa/wAceuIsSk558NI5NfGbxDC5nsQIcDgzd4PgbJ7j9jrv45ZPPkEprlZpRYtayp3cH+w8exl1cyi+feFJ1oT70rvsZHLyK22EhGgkoCGhUGGOROFIgEoxlyGqMeH0R/H6w6KC+toZdvd20t9UzOTXMlav9TM0FWA0V1GDeuaGYP/ncB5AxUej+AlztHx5neMbLlDdL/9gCyYKWps5uTl/vU+Zri9mgDPGpVAG3FnbUwJf/8BM0trfxp3/1dU72rRDOrAcABJHxxY/egl2To0RQMdE44WSel06dwVpaicFuW2/IsFoosZgxGQ1Yi1wUl5VT19SKxerA7akgG0lSZrRx6fmXuPTEUezxNNZ8nuIiJ9OrK2R0GhWXl5YII1qVpExlE5gMpvV0Yz5PTU0TFRWVbOrczIk338S7vITOWEBjyeNPBfjg5x8lbEySdhaoaWulsnoDMzfGeOv0G1RWeFjzrSCRUoEXz01MccvBXbRvbCJvkfWtmfODK9z78KewVtZTMJjVwCX4mvX1ZH4d0SDF0NKH+Gvy/G9UMhmE5Fgj6zmteAWlJEamSHHpxSMQiytFTWeyMDw2SWNbJyZPxfr6UQFTUXgIveoz01BIJ1SHpvDV9MZf9wTKEy5TgJimhTov62YZUgw6ErGQUu/U85pIYxV6fHgF79QIJ48+icdiIOxbIZdJ0NbaopQqh4RM7HbW1gLqmNLa3EE8leGZYy+rYnVtJsnunduoLi8lHE+qsEFa72TLTXeRt5SgtZeQkA7IgmBz3GSTEeXVEnVRDamZDPl4QhVni7esYNCRlF/UKCDjOGZRGWXTITVCF/p588v/FYc/Qk6fU4NdY2WlulAMBNaIZqIkKWCVBhGNUa16XfZS1iT9/tEPYHvwTmgsxltIY44nlaorA1k4EsFoMarVfMoXxJTMcfyXTzHbN8jy2ASZWAqTSY+nslQFF3K6AoF4kJRGwCAyIxTUEK4zG7CKGuayqWO/PHayznZ7SpSX12wRJc2slH1Rv22uIpIpnUpVGox6xvqvkvAvojebqenoxVnXVqJxdfl/lwaL/9l9LQwNlbz9l3+3Nn/yPA3lHpxmM7FohGJHEf4lP9FVPxVOF8FUnHSpk62PvAfb5z5OQWR/u329iLwgFzXyXtORywq+RFhkCcLPv8Ir33+MzFqILbcepOzwwaind2u5pqpKCD6/M7ffq4Gsv7+/fHlpbllM+3IlLkOM3W5TRnq71apO9sICkvXkli1blNfr/Nvn1JMlHi/BWkhFkgwmCiZrNCpvl3hT5CQpg50oV0899ZQajkpKSil1l6k9kT8oMM+k+tyuzk0kE3lmFxZYWpjltjtu4cWjz9Hc1qyGLUlYyVAnBbud3Zu5du2SIKdVl2B1YyVDw6M4rZVk4lr0GSNtjW1q+KuoqmRsdlYVXktPZCQSVCpLZVUpL712lKnZMXbu3kplXaVikMlwduK1UzTVteJbjrC0tKwGzCvXrlBWUcI9D95ObVspiWSICk8Fs5MLvH36GiazGZ0lh96qV0wvh70Et62Ct89eYmlpgYwmRu+Bdnq2dmHGxpk3L+JfjrNjYy911eWcPnECv9+r1oZSgeQud1PTVEVZVQlGq55cQWpgkurA7I8EVPdkUVExmoKOfFKLd8nHtXeuKfNzaUUJbRvbsbpMBMIh9FkDFUU1OPXF+FeCBANhBYqcGhthemyK3bsOUl3XzMTCLAPjQ/hjAbZsa+PQLRuZGh9SJ9jASoLN3XvYsrmXUCTI+Qtvq9WzKCn9fYMMDQ8yOzWnYLctTa0EhF0WCLFr2w6iwSAhv1cVT+cyGaqr6pmaHCGRXOW+e29lz85NlLuLOPr4U2xobKGupEqx7J576ZjqiPyrv/1rQqEIqXBSqRyCFJBY/rWr/fzwBz9moC/IX3z1YwQDPgL+VTIpCZvECQSCJNN5ovEcsXieVE7DsjfItp01bN/aTUt1A4V0Xq2fJ+cWWIokCCVSjE4sUu6xcP+dB6gqc7AwNYJ3YUlVGdlcFQp4uxBMcu7GGMvBNEYdStWS1KIcAMWULHqOzWhBl0xwuN3KZz/yMDp3MX/01b9jbnVdmdvU5OLe225ia2cTb7/5Ggd272XVF1Ir0RvTs5TWNYmupd6DJp0Oh8mgCtptNgfuigpcVVWUlJZh1luxZiDUP8GJXzxBanoRl0aHybCOyIhl0kqREG+V9Kla9EYyyaTifQm/zGi24fIUqyaKjuZWrp49z+zCOPWeWgwuHcPLowQKWXpu7sJV7cBVYVEnvq1bbsUXiDMyOcb41DirayvoCjosGhMuo7wOytBbtXgaajB4qnnryiIH73kfVc0d60OFxE9/Daf9/w5kAoX9TZhIPi6D2G/+npMRTvEWMkpZIpda3zcn4uuVA/mCCgsZi0vV+jGVyChAqqitgkYRJV4eT0lti3qujOiiEIoCl4NcrqBQq6KYCd9NVn+SUNXpZJhNkhVGl05LZG0Ve6GAJurHN3aDl5/+BcUWVFCoorwEu0tqrNyqa1AGxKWVFYX4kQ7KC+9c47WXX6Gns4Pt23rU81DkKVWJ34nlANtvup2Kpk509hKiGUFnWDFbreoYK5Ol3H8p7pYVaDYtiIm8et3Jc5nVrK935TGTCxJ7LIt5xstLf/l1uDKMOZ4gTIzqimqlMk+NjyJTtAkNNo1JHfPj2RzBdEZSPGy87wilH34Qqt0kLQZSohimk0SDftLZDDaLVXlbdZk88ZVVTh97lUvHTxBfDajh3GXX4yrz4Kkuw+SwEM+IN69AXpNRVGJZjUtwxGQ3K/VLBjJPeZmC8wrKQgYzZ5Fb/W6qUNuoI51NoTeZicYK2J1uTE43gxfO4F+UbYOVxo278dRt6dCUdoz8zkwV/z93dPnJJz8+99izP1g8cQ7JO3e2t6mVdMFsQuMuUgG59vIKxmemqO7twbNvJ45bb4KWRjCaFKtNlGu5iSIvIRpZL2tTWRLHXufl7/2QTCDCtttuxnlg97Xy++7a8rv2mP1eDWTLy8u2keGBqFytyhteJHbp+xPFS+LjMgzdfPNN6sQr6pm82UvcxeurDptNrTSlaFzWlX19fSodeffddys8xje+8Q0FNJWDg6w3JRwgqAu9Rse2bVtZWplkYXEGs8lONJ6itqZRJTibmmvp7u7gpZdeUZ6X0pJyxiZGsDm0tLW1MD6yiNe7zM79Wzhx5jXljxHTa1PjBqorGjlz/Az5lIaG2iaymQK9u/aRSEeV0vbGm6+p9YxwnQTZc+n6RcJJP7cfuRkkURkMKON6a1M70bUEVeV1vHT0NSLhuFpvDoxeI2eMsO/gLj708Acx6S0szK3x45/9lC//+Zd44djTxFNhVdkyM7HCHbffg15v4nLfZfpGzqvU5ubNPTQ1tLA4FeTU66ex6Ex86P0foKKshFg8zD98+5usrC4TjcvvZVIVKw3NtWzbvhlf2IvOJgmrAibpMQPmp5fJxDN0tXRRU1XNyVNvcuXaJXbftF2tPQvZApOjs/gXQmzbtJOO1g1MTUyyoaWZ5dkVfvDdn9OzeRcbt24nkk5w/voFln1jtHcVs3v7RkLLAZYn/fRdGMVktNO5dRORZByr1cb99z2g/IRizH3qyV/xxhuvEw6EWV1Zo7ykCqPWSFlJKcG1NYRzt6m7hyJrsaK/a00S00zQ3V2PgTSxhUWywSgXj59S8vpbF4fR28FaYuMLf/A5TFktNdX1hNHx99/6By6c6aettYJH3vsB/P4ggwM3CEdjyh+1sLxGMpkin5HkXwBJ5pe6zXzxjz5DcbGWifE+7DqtIs1PTC2z5I/jS+uIpXMsrkR58N4dlDt0BFcW8K+sqrSnKGwpjYOlQJaBWZ8CwZZ47PgCUWXO1putxJJxTGYLmkxS8bT2dVRyd287e/fs4CcvvsKzL/Yr9MTd+zdS7DRRXVZEmduG37tMa2sb4xNz/PzJk7R01WMt8ihfkJy09FqNSpEWC0XebKOovBy9u0gZ4U0psITTnPjR4wSGxijRGdTJOq/LE8gmsIonL5PCZbSupwh1GoWoMCmNTovB7mDLjl7qGhoJrqxx7tXXsZt0pHNx5S+KO3JEjXDogf04Sq1kMiHcRaV0bBC8h18pMxPzs2qNL68rt9mpEsWbu5tZDSzjqq2gceMOTl6eZd8d76GuvRutrBJ/PZDJCVqOJ+Ink2OF9FUqh7fcVEx/Ha8gH1Onk1+blMmnVWcs2V8PZYq1JCpWHkTdyhdU6OM3605Zxwm7KS/rMWWKFwyAigquD3PytfKf9FzJv6t5MadsF0bpEc1LFCCnqPFmQdJEoqyMDnH8yX9hZXyQDz54O6noGktLi2oFt713n6oVGhmdxOv3YbToFO6lqrxetaFIB2kqLfnVPCarDaenEm8kSXlDB8VtGynk9KRyeuWLkrScDJoymBYyGfUYZdIp9diIaiSPiVzsqAE3V1AAaVH0LP4o0784ysnv/jOeRAZ9Jo3d6VD9vrJliISD4kKixOzAjpao+OR0RuJWE/auVrZLqrK9iqzTrII0oVAA8il83mXMBhMGIcJn8qzOzHHq2KuMXblGKhDFZhAepRt3SRFmtwOL207BbFBDoklUStFrJDlqNqj/xK8r98tkt6gaMIPFjEanVx8zmi2k5HfWGzFIEMRkUJ2k/kCKto4u7J5yxq5cIBlYRKPT4q5up6Jt+xF92abfKS/U/2wQuvLnX3tr+Rcv7c+MzwoDl9q6anVhEdWBvbONnttvZfy5Y8pSZKgpo/zeOxnOpWi8aT+mErdab8prRZResVCIYJLJpDFlc2ReP83Rf/w+hnSWroP7sd/U+8vy2257//8ZyP43PgInTpzQO+zmjFx1iYdMTPvvetf9CmPR2dHBtWvXVFGv/LvI7z/4wQ9UCbCsJEVNk0FNBi2JpstQJiZ++X+5yUpPVCpJZFZVVan05MbuHtrbuhm80UcwvERFhQevd42+/kEeePB+nn3uCaprSolGktgtVfQNjHHk9iMEIovY3CFOvfEavrkMRpOT+x9+kEv9V+gfuMFawEtlrQt3uYuyilLyWQPeuQShlTjFJknShbj/gTvVAWJhaUWxyK5eukIwHGZgsF8pbZ/5wseIp9eoby3n5VdewOV00t3RQzqiZ2HKh8tcTTgQIpYJ0Td0jcn5CW47fJDDt99MNJJgZnyNV199lUwhit6cxlVuIRgLUFTkYe/uQ0yNL6khYS20TC6fpKTYzt49Bzhx/CyvvXycDa3tHLnjsFojvPH6m6ythpicmFUAXY3OoDx52/dupaLZQyQTZGFtDrPDSEtnE1a7iYWZWYb6BqgsrWZz1yaef/qZdXxI5waWvPMUFxfhXfYxO7bMrq0HCK5E0GQkjWPgiV89T2V103pJdZmJnC5FNOGjrrqMm3Zso7mihuqiSt584zS/ev5FkgWoqqxRZlsB9x665QBbt22kurqc5597jrNnzrE0t6oUCrvFqep1QoEAJpOZ8tIG9uzbg9FSIJuN4HHqqHZaKMpmuHr6LS6fPc/KapKalgpFI5fXkMtiodLhQmOw4k3D6fPj9HSV4ClycNO+vZx++xzTSwEW/DFWIjkiaUgkc2rlWmKC99y1lU984EHyqQg3+gcZutFPPOZfLyfPW7A4KggnNFztGxOoOX/wySNMjQwRXPOh01rw+v3kDBrWYlnGFyS5pKO6xoPD4+bElWGFrZLhU4aBXE6Dx6ihq0THzq56PvrR93NlaJSvfPPnBCJw55Zqql021R9ZWupS3jq5H5u2bufp547RNzTNps29FDR6tEYTepMOq9WkVAW3w0WJvUh5oRzVFaow3JXVMnXmMgPPvYY7r8Mg3j5NnqhW0pRpDHojJoOBVCyhGE9KgcoJt8qE1VqE2VHMbXfeRV1zK7/84Q/xzUxhs2iJJNdImNPoq43sumc/1R11BCQFJxdu8RwVFa2YLXZGZyYw2axE0ylVAH7j2jB6nZZ8OkRzax320mJaerZz5so0rqo2eg/dg8ZiV6uq33jI5E9ZWcrgtV7V9P/e1GrzN31P4tmUUm0Z3KRRIJtW6pU6W0kFQTqjvHICTc0qNPk6g0kgt+KfkbWlRsqW1cAnQ2B6feAT9UWBMyVMUFCrz2Q0itluJS8+WFGhtIImyxPPJYlHwuQDIXyTYzzxT/9AbZGJuw/tZODyOcxmA253MbFUntbObo699BqllaXYiqxk0zmVnpaEYonHic1pVms7s8NGXmdgYGQag108gp1UbtgGZqfytAkSLZFMKVitRiOkuJxSiwXuK3VOmmxBsakkoCHPbTYVJ5uMkZmY4tW/+DuYmqWQjKhOyYaqJvX49c0O4bEUoZcUK7JZkE6NvMJphN0Wdnz2/ZTfcYB0kZmETqMqxJKJGLFkAJvVSCGVw6bXszAxy4mXXmb2xijxYBCnyaJ6St0l4m80kzNqwKwjZ9Qp36mYLKUrVNas0h0r1hezzaLg3BJeMJpMGKxmjCbLulJmkBVqRgW+RM2UATYYiDI2Mc+uXXsprm9kcWiQsHdanY+snloaunZ/1VK38z/+bzy1/i//6PhLr+3t/5dnzsy+fAKnXBwYJSWZocjkYDEWxtjVwl3f/TYnPvxxdvT0MO5dYvNHPgSbu0gUOdAJDsdkUGw4WecbdGbF2hPYtTmRIn/qHZ751ndUO0njjm2U3H7gUffOnT/5X77jv+Vv8HulkMljd+b0Ca/NZisVhUw66SoqylXqMBGLKa7YO+9cUOtGMezL5wiLRxAUMpVLulFUM1mVycAl6Rvxg0ldkhzo5OMyjIl6JgeB7q5N2GxOpqenqK4tUitL8fkIiVum/1dfewGX26j8Yl5vlvLSevbtPcSp08eIZ0fp3NDI2ZN9OO3l1Da1MTo2pRhpi9455peHiecj1DXXUlZRQ11lO7l4nstnLmAxWNi8cROzs3Pq6j4QCLOy7OPI3fcyvzDLs88+ic6U5ZOffYTF1TEy+Sgmm04pLy6rh54NOxnpnyMZzTI7PatCBe2bOnjmhSeorStja89Werce4NSp0/zi8Z/QvKGGcGYZp8eq7p/Qut9976Ns6exlKbzCwuIUvrUFBgb7qK1spJDXcuyFo+px37N7N7ccvEXx0q5fu0EkGCUnXpgUZMXDogtRVOGgor4cf9IH5gxN0n1ZVUxlWRnhVT9vvf6WUrbCgSA1DbW0dDQQy8XUFZJZ62R2fJHoWob2xi60SR1Ls361Rm1qbmZmbRJbsQWry042HaWuopg9W7ayMjrHLTffwcSij58+/uT6VZnBQCwWUTUplVVSWG7hjjtvZdOmTTzzzDM8/eQzhHxJJVpsaJNVox2txqy8J+1drWzt6cCeT7GjvR57KgqRkAoELCwukdLqqK1rUmwst8OJ22Jl1R8kkNXz9juXmJkao7KsVHkVw/EUvjgsBSGQglRB1k+wb0czX/ncR2mvdrE03sf00A3GhucocpcwPj+mDODRpCTKTMTiGfr7Juntraa0pIipiSlS8QxWWwnBcIBUPoU3ANEEhPm/uXsP6Ejv87z3N71jGnovuyjbe+WS3GURi0j1HknWtSVblmU7juNEzs25jiPbsWPHznViS5YlWVahSIkiKbFzucst5Pa+iwUWvQODGWB6LznvO6By43NuyjmOIgnn7NkFFpgZfPN93//5P+9T4H3vup+nXjhKQrQ7uRIOASECkEwWAuYSv/HRB9i/axMnLl/mG08fZywKjT74yN278Ur5UCaFx+XEVxskmc3iqa3nL7/8Qw7ctUVz2/w1Ae31E0G3o8YB5rKeS7We2qoIPRjQ0UNqYp4Lz72KcSaM12gmW8xSoETBaiBfKdFc10hRdtWrCQylPFK0ZJRIB7NEZtg4eNcR7r73ASZv3eaHP/g+TgsksxHMQSPGgJF7P3A/OVsJs8tMa3srT3/3aa3T6e3ZqCP+xfC8LqTSH3rj9h3tbizm83R3NmG2lNl7aD+e2kZOnhsmnLXyid/4AganV0Np3wZkGtewJkY3qFnkv7JimkS/5rgUXVfJYNLzSUJSc4m4Rn8gejCLmUw6pa9Dxooy1pf7mYxpJPVfNjrSGery+HTJEEZO2C95LtmM2swiFF8DZCaTGl/8AfnesmolhYCTzC2zw0k2mcBdKXD9zZO8+MRX6W0O0t1Qw+LMmI4QJXfxxMm3+MQnP0WmUNLxm7BDElszMjiqz3npynnNT6xrqqUiNIZURHkCmO1ekjkZ6zkJNncS6OqDUoWcjFMlhZ+iju1yUg5vMuto1VioYMyUMJeqkR2iH8suLnL+yae5/fffpyaVxmQu43LYNOw1Hk+Sk7Gv1aq1SqIrNFVKWj+0nM/QdvdOtn7mg5h6W8mYjSoVKSeyCloL5bRG9BiLZQavXufa2QtEQ2EMWdl82deaWWQjYaVkLGuBuLiZhaoRQGmVcbrVrJt8h8uhfwsrJn2eAsasLocGEsvv5XA5lSlTaZxNMglNWMxmrYiT6rfunl78HT0sDt1kYviyrj/NnRvp2bzvr82te3/1J4wN/lGf7vbv/psTN3/w0t3+ooGmgJ9MQWq/KtpNG8pn8O7fwqO/89u88Qd/zMFtO7h9e5j2fWNPmnkAACAASURBVLvxffC90FyrTlSDArKCZsOZzQ7Vh0sFmjWVpXDiAs/95d/QWF9Pw5YNtD50uM25devsP+ov8RN4sJ87QHbq5LFLdrt9h9zsT548ycBAv4a4lotF1YWJhkxubKLhksR9uTEJW9PXK12N5zT/68Mf/rD+7JEjR3Sh1gqmREx1aQLmRGs2OzXN7t17aWxo5Yrk3rRUeyxHx2Y12HRkZJj3feCdYEkTCs3jcgY4dNf9jN6ZIxxZ4PylVykY4gxs28j2bfsoRu3Mjs8zMnqbZCah7JfoGpxONzduX6FkStK7sUtfT1N9G6aCm0tv3qCttotIKKrCeRH4RsVuXSlx7tSbHNi/m4H+bm4NXcdda6O+NUA4tqSCeRnNmcp2zh6/wqnjF3jowYeV3WtuaWXL1gHOX3mNrvUd1Na28Yd/8MdYHGb27NvOtRvnaWgOEqwPsnnTDnp79tAYbMNptjM9NcrxY89jtlSYX1piZGKS8Zl56hpquefeA3qMX3zmKNMj89jxkE/JQh7RsmnZyXrqakgb0xjcZdZv7sThllFtC3X+AJlIkldeeJmpmTkcPhfb9u/C7rRSKueIR2IEfQ3MjCxSY6ilt2UTTjx87W+/TmNrE6HkIlafAVeNTWtfetvXcWj73fzo2Vf4+Md/mZaOdv7o3/0b7nvHER1H//l/+AuWIzna2gI43Ba2bR9g4+Zu+vt6eO3V43z/e0dZjUBfVyMb+3pxu5yEIyvMToxx77ZtPHr3PvZvWc/M7SssLi5oOfPcYoRi2YTD4SGVy+sYoyDZSgI6shWOnTyL0eplIRRjOZokLLk8bqPqxWwmePiBTfzOr3+Wi6feYPzmdU0P97t9WC0eZkMr3Jqe1iyzTMFNQhL75+ZobvRy+MhWbg6JuaVIqWxWk0kqnmD/rnYeuOcuTGUrk0txXjh3ndO3RokXVa6BrQS2oiT1b+bA1gGmJ29qjZC9uZ2nXx3UW9N77t5Im62Ix1gklYjR0tahTI7d61Nn5dT8Mg3NHTpibQg06IhK+itNDhN2r0Ot/g6zC5vRKvhMOwIvv/IGocExnNkyJolsMEnxclr1S3Kd9nb1MHT7tmqk8pIULw13BiMZpw1XoI6Pvv9jWrf0xJf/lkwsQt6UpuAs8Y5PvBNznWRBOXB7PZx/603m5hfJFCrUNbSwY8MWDYUvlTOEV0Js3bWDweFRjr52iqamFlpb6tmytZ9EJonZWcPY5CrOxh4OPP4xKk6/ArKq3mkNfFVl3lVl25oOas2CWU2cN5o1T0libUR7b7NYKaRTWKxWisK6OOzKsqWl6Nxh13uLLEC5bFpjQZx26acyrgn2hWmpKHCUx9aFXgwOcnPTMu4KubQ8jox1q6NNYSeyedGkSZF2mnI6zNDF0zzz7a8SX5hkXXMj733sIV576QVy2aRqa4WxkQ+L1YmvxqcNI3aHBaPfp++HnFfScpEtFRgZHaV/wwCxZIKm5lYi0RSZopH+zbupqWvD5AlWE4qLedKFDHmznBc2HdNJ96MpK8FtJQr5LMWlCMbxRZ74N3+GaXyegDBglDSAVeIklHU3m8jIaB0jHrtowTLaWuDqbePRX/sUxoFWEhYDcXHeJ1PKLmZSCRXpJxMxzp5+k5tXrlHIyDTDrvcBmaao3k9MJMJAipPWaFCtnrKfFqOCXxHpy3ojPZVVYGbH7nJq3piAMc3Nkmw1i3Wt4suI0yVZZQLcxcTgIBJO4vPX4mvrYnV6nKHr55T9DTZ2sX7zvpctnYce/gnggf8tT3Hzb/7qt5aePv5nS5eu09TeQmdrCy7JCEykWZheJOe2Ydqyjr2f/DBv/Oe/5kD/Jq68dpqy20PtA4dZ/6H3QlutbuKEYs1IHmjFoiBZ4m+s0pjw6pu88ndP0NDYSNO2jTPrPv/LP5Nhuj93gOz27ev/aXRk9HNSSyQ7t9nZGb2orGaz6sRENyCgRi4gqU+SlP033niDBx94gFdffVV/RrQRAtpkXCkXjQAwqT+SHYvUKIn7cnxkVEdcLqdXQcGFi6f51C/9Ipcv3WJsbEazz6SkumiIcvjIAa1iqqttZn5uhT179nL5yjkWwtM09dRqHYuHIGdOneXA3n2a/D45NU/AV0cinmLbrn5WMrM899KTVKwG1vdu0kohh8lLeDqKx+EmIlY7k1Ep82KxzPjwqNq3p6Yn+ejHP0wys8Kx0y/z8HuOULLkmJiTepgc+zYfwlRy4bT5eOKbT9PQ2MGDD9/LC69/B7fPRo3Hrx2Qx147xle/9hUsdiO+oIe65iBtrd10tWyltVGCJNPcd/gevE4zx0+9So3Xz8JymDfeepOzl87jC0rlkoe79t9LT/s6nnnqh8yOT1LJppWZ8gXqcfl9lC0GFmILpItRWjvqtLtS+gFFvN2/vp9QOMqTTz/D/FKIPQd309IZZDUeUgbUULTQWtPDrfMj9DdvpJQx8NrRYwRb/TT2eHQsKgvVjctDtAbW0VTbzpXzV3QRa26TxHirajt6+/v5u797grz0InrA7YV7j+zVTCIZB/l8Qe3YPPvWNdEKs2PrVrLpIl6ri6U7Y+zo7eRzn/gA6VVpL8gocyFxFVMzi7hq6rh8c5A709N6jkUWMsSEohKDoMHMYrSoSQV2i0E1gxIl0d9p5hMfeZyRW9cppJJq55ee0EJRmAg34VSe66NTRKW7yOwlkZVqGXBbJCkhRzKLagwFGImO+5MfuJd//rmP8tIPnuTcsZPgbuS5azPMZUDqBEWj7AE+8a678JiMzI4PMTkV4qOf+Qg3Qxm+/nfP0tdk4SPvOIwhESI0OaZj8x179jI0PoHR7eG5V99i575dGEx26ny1lLMFnDK+sVsoGQo4az2YbFYMZTNukwtnrsLS4CgXXj6GLS9VYFWXv2SnVUxGvS737d2L1+7kxLHjKh53ykJXzGCx2ImbjRw4coSDu/dy8fRJLp44js0Ou+7dxaZDW0nZC1h8ThWMX716nZnxWZLpLPYaj94Lgl4f9YEAFquMGmFmcV7T38fHZtm1fQftbU0aLtuxvodQNMPQZISDD74XT/dmZchUrlUU3Vh1sRaGTDVQMjYTSkQF/0b9t2hbJT7HZLGowFsCWkuFatOA5JcZrRa9huXjbTZKmS8pWa4II2jAIMn1QpsaLKolU02afC6QS4BYSTohi/oc2uUpzy3/X65gVCFOuZrjli2RSUrG2zLnT76C25jjxe9/l/oaN41+H3NT46r36+poVaNDd0cnuVyB0MIKvf19mG0GjFYzwYZmjdnIl024PB7cgaCeq4nkqm58Jc6lub0bj1+6HleJ5crs2rMfMjkyhRxljx2b16tCfonBKWcKCswkZ8q4FOXUX36DkZdO4M0VcVKi1ddAKLpMgpx2XupoVsJlZewrETNmC6baGh789Meo27eJgs3AUjKq16I0jkioqBS3Ly3O8sZrrzM7M0ONy60B4rJOCNiSSi4Z30vXqozNdUMhnZsGqfwxKFC2uZ064hYJjF1Gk1arOjWVJRO3qEEkgHZ9jQK8BNCZhT10uZUpFRPAzMwcRoMFf6CBuq4+0uFFhq6dJRENY7J62LLnyJR30yPV3r+fsY+5F58+WB6a+e7Iky+2uvMVfC11OnJPzy+zPL/Ipm07mRMWvL2evZ/5Bc7+9V+xd10/C9dGcATr8B86CIf2QNBBySYguBqBIg06pXKJggXs4j7/0QlOP/0c/uYGWndv+/K6/+uTv/IzdqjWNnA/i6/6v/Oaf/Tc07+HwfD/CJiS8WIotPRjQCYXzenTJ5UdEnAlQEvcQk899ZSm7UuUxY7t25VJk58VZ6WMKUXM/4MffJ+PfvSjzM9UoxkEmPX29mvBt2yt3W47t+8Ms33bXlZX4qpF6u3r4uiJH9K9rolwZF4vUGPZxpXLt7j7rgeU1nZ4DFy8/iZGa1aLz29dHsdQdGIp2jT932wz6mhFAOb5S+dpaq3l5sgtliRJu6uV9uYmVhdXOH/sIq2BNrpa1jMvO/9Sju17dvHtJ7+L0+3UYFyLRdLNTQSb3fib7Hh8NiLLi6RiWfZsvw+LoYZzZy+SSGVo6ehmKTyFxZGgvtFDU0MDdrOLZ595hdePvUW+VKGttYOO1g56e7rp6GzmztAIh/bfx55de7l5/Zouolu3beHW4G2+88T3uDl8i9buenVw3veOA+oOmxmb4czpCyyHoopKxJ6eSaZV69LY7Mff4MDtt+DwSTCPAavNg9sV5OTR88zMTTOwvQtXnYmF5XF6urpxm3x01PVy/pVrOI1+7db85pPfoOyIYfdZMFrsmIxuTr56hZbaFg7u2oG5YuLkiXM0NLZpmfzM7BQmc4Hrg8Ns3dalI8ybN2fZsWMdm7ZsZGUlTCy1ohU0E/PThJdLHNy6FUveSI3FSS66zK//4kdoDtiJL0yRTcUJRxI89+JrBJs6SWRKTE7MEglniKyC0Ya6HdPCEhnh8Xfdxz379hJbnqPVZ2d6dJC5yVFK+ZwmfhcrBlZTWWLZCnOreRYjkqMPq2nlPyhjVeejQfgZU05F+iI9Fn5k/6Y6vvynX+TiG8+zOH6HyTsTxHHxo8FVVosgXIu9DJ97zwESkTAL0RSbt20glwjx6Ps/wj/9469x8/odHh7w8LFH79YgS+kYrfEEFJANT85wbfgOq7ki3X0D2CxOzZgKON0YSyUcHoc+idltUU1ZBZv2GhrmVjn7wmvkV+I6Bgpn45jFWSgNoEYj9919hL7udXzvO9+mnBFgLNgij9Nox2A2EGxq4IGHjjA/N81LL7+scqXf/Je/jK3OgbvJy+zMtDLX585eZTWWxuoOsBBaYmCgC7vNzPLiksajWKwGHA4bE9NTumC2NjbpxsbldLCwvExzTx/Jsp0Ltxd43yc/i7WugdJaqnz1tlQFUsJYvQ3Iqv21kgAv/7fWxSdgUoT4a8XV0uGogE2E/mqwXNsrVyPL1h6rgkmAXllYr6pJQEZn4tZUsb+K4cvVseXa5/o9EsWxNs4UYFCRSif1GlhU05WLRwnNDHPpzDHOn3yZUirOQHcntnIZq6FMZGmeeGyFvbu3a0aatE3k0yXVoBltZvo29uEN1mKwWvHV1bG0HNHNaldnj+rY4qFl3ZDKb7+4usqWXTu0bDuXLWCrGJhfCtPU26uGjNa2Xr1G46spCrkiuViC8OVBXv13f4UpFCJosGGopAla3MQKcbJmC9FiHofNpqNsM9Uicld9gMMffBddd+8i6zQpi7a8GqYoMSMOi3YLT4+PcfPSVWwms46BBRBr5plBDotUNlVrQPVdk4QRAXoqfzLhtloVkFlrarB67ArirFbp6zVjla8LOybNEXLPl35RAWUmccBaFIALcDOZzTouXVwMqdGqpbWTlv4txBcXuHPrvPaFSsH8wI6DyfpdH5Q90s/UR+Xixf6ZV4+/MnjsZHtNskBXbb2uu5GFBaIzixhsNg5/7EOMRhZZNlbY/57HufzNb7Hj7nsZfPE1UiYz6aYG7vncL0NvK2VLiXI2jdlqpZQr60ZA6rIsuSKz3/4R5156jZaBdbTt3X1/63see/1n6mCtvdifO4bs+vUL3Q67a0zCXQWAWSziZLFx8fx5/VwWPLloBIi99dZbOs6UCqVIZFkrkmSmLzdO+ZqMJ+Vn5CKVna9cRKJjkp+RcnAxA3hcNarlOP7GSb3p7tm/j3uPHNZwWavDzJmzb7AcmeXd73kHFy6eY2x4goMHjjDQt4uJ8Wm6u9p58umvkzUu0tBaR0tjD2Zc3LwyzDsefFS1S5l0HovRTl1tA+957+O8evwlcuYsbd31HH3jFV2oTDkz4dlV6v1NBPx1mnw+NjnFuYsXWV2JkUwkeM+7H0OmFvlyktnFMTBl2bJzPalMksX5BE6Hl+amTjzeWo4dfZO49Oe5kzS1SoH2eibG56j1ddHa0s9X//bbLC2EqJTSeDw2Bjb24q7xsTCzQmN9M7/5q5/npZd+pGDn4Ucep1QwcObCWf71H32BjDFOc3eAbTs3sXP7bkJLYSYmpklEs1gMdiaGJklHk2RTSdw1FuweM66glaKhrJUiRoODvvbN6p4dmRmmd1MbviYbK/FF+tb1017fRZ2tEzI2vvONp9i4sY8T549SNOc10NHtCpCMGXn9hbM0+w30d/UT8LUydHtcezj7B3opFJPML0yprnDD5k3KhF6+eoWZmTQ9vQ7W9baCRQqCzWzcuIUrb94iGy3gMtvp7+nAby3z8fc+hDUbJRONcPv2EC+/+gZDY0WyeXBaIVhXi7ehCZPDTjSeJJZIai7Vv/uDLxJZmOHMyaOEpkYxFLMaCSDMSrZcIZ7KMRepML+CuiMdHpQRkB34SiyNxeEmvCIhu4a1cNIyNeIsPNDPZz/5MSaGZeSZ07FdaiXBXKLEmdkSORM4SvDuuzfTWeNk08aNLGZyPP3sU/zO538Ra02QT/z2n1JM5/jNx7ezrauWdCbH0vKKdkoabHZWEhmu3xmluasHm8uDxSRyeyM1NklMN2NzWrVySYTRAsgo2zBlKkycuMDczTsUJA9OIzesFCTT32ig1l/LO+5/gBsXLjM5OoKpLPljBgUnwidKdtOWbVsoGYsM3rmm7skPf/ID2AM21WG6/R5mp2ZJxTOUiza6ezdxe0waMeJ099RpJpaswnKf8PpruHT1ioqwZRPU0tCouj5J619aSeCsayZv87PnvvfRuXk3UngoC/d/C8aqgEzF/UUJk64K96t/qhlkb39/RUqgdKRp1F2/Jopq4ZKAtWrCvzyW/qyEYsrXBZApKJNxZ4lMvhqtIdlWwuDK8ypAk5udEfLJuG4+u9avrzo95TySUahZGiGKmCtFEqvz/Nt/9dt4zBW6WuqwFCQ+oszC9CTFdJLaoJc9u3YyMzWt56EYWt46e4ZgY5Cevl5W4gnmFkNs3bkLh7t6vLcMbCIhwniHSzPkBocHdQRd29xIaLV6v5VxtVRzSetA2WQjk6vQu2ELJrtb42aySyt854//kvSlQbpsXsq5lMZayMahSImUoUJGNHpr74GYXR0BDz37d7L30fsoeh2EU6uUiyV1QIZTUW7eGeLO2AipRAK3ya4gTo6fllavFZqXxUghjllhZzUqxITNZMRutigz67E5NB5I6pDsbpeuEza7RceTmvYvPavCoolLWYGYWd9fy5pWtVgoK+M6tzCnIMVQMdDdM0DHhq0kViJMDl+hkE7qpnxgy75K7e4Pm36W0vrjf//kF848/ewfmuMJ6u1urMWShr7GlpaIhSIkYjFa+nvZ8dhDDEVCKuw/8vGPc+IP/4SOpkZixTytmzcTfOgRbcfA56AilL9EjWiun5m8uC6tJoyJDINffZKhc5dp2tybOfB7/0oiEX8mP37uAJm8C0O3b6wcO3bML6687du3qfYrHAqpeF+AldQayY5GmK7vfOc7PPLIIzpilJuWsFQLCwuaCyQsmYwxZaTR3tKsOWTi2JTHEVZNAJs4jSQPqbd3k4K0xfAcB+/eq8W8woCJe0/s5fUNfs6eO025lOfypWv0dG2hr2cT9911Py88/yMmZwdJl1fwNJlZv7GflViW8GKCpZkYbQ1djN8Zo7WlXe3ishDNTI6wvreDQjmPO+hkPDTGrgM7aW3rYHRwnPFb09R5mklFM1oD9YNnv8/I+DAf/fAHdDyTjWWYmBknzQqNnUHq2oKMjI3i9TbpLntdZxvzCzPMzI5RMuSxucx09/YRjaQZujnO/p1HyCQzDA9fU72cRCy0dbZid5vUnbh3+256WrpIhFOcPXmeX/rFz3BnZJSPfOoXSFcK+JsDVMwlGpr9bN65gY7udobu3CaVTGquUIOvjvmpeV5/+ah+zRfwanfh/OK8LjRNLS3aPXnt7A3mQ4v0bmujo7+J0Oos9bITi5rx2oLce/Awp944zY3rt0llU/qcDzx4HzPTC5w6dgpr3oLL6tJwWtHrHb73fsLLUV5/9RjxmMAdo4453vnOR7TXbnx8DIOxxNDQLJu3NHJg/3YNDF63fjtGo50XXngFuxGC9grv2LeDwzsHmL59Q3fhkplmdQTw+hpIJ0ssrqzQv3s7c0sLGlkhMQv3Hz7C4K0bXL9yWfOpVqMhXG4HZkmmz+VJpfOaR1YsoHVFErmQKojWqEg6UyKVE8ANHlc1LPadh+/h7h1bKCVClPIpBu8ME00XsfmaGB6boJTLMBOOcScqGWFWHtu9gb2bBjj11gVGR8ZJZ8o8/thu3nHvXqbmQ/zrv3hKwtR58oufZmHsOrMLi6zr38jszAKjkzP86m/8M24Nj3L5xi3dwNjkjyxkwio47Vq+LeMgEX4bzXbVry9PLnDtpTd0pyt8hGSgGR0OssWSXqc7Nm8lNL/AxPgodhGCF/L4hC0Vhqlcxl9fQ1tfD/WdjWw7uIu58BxGiwA1A0vzsxqJYHbY6Nu4CZPFSVOLVAPZWJifZTk0iUl6SSsVDh28ixu3bqqeUYBtnVy7FSNDd0aZnp0jFMtQ27aOL3zxP4C3mbJZOEcZGwqH8jYz9l/BmPzr7RwydUcqa1UtzFZgJCNwQ0F1RAoxJAaibKK0xo69HSgrgbMKsgSOCfIQQFeShyhqBE5JOFFLNWyUShWZKIOoYK6sRpWq1slaXcxMVirithQRfCFPRboujRXGLl/i63/1Hzm0aytTQzdwGisEPE6mRkaVGZP7SF1dkLPnzxCs92kzQF9fj7qCk3oyOikbrPT0rNcRrLxX/hoHXrecByYaGoIE29uIR8JMzs6RyeU1Ny60vEqwoZGW1g5qg43Ec1nmVldob2jh1vFzPPn//g11RTOGeJ4ai4NitoDZYCZXzlbH+6CF8dJEYffa6dm9lZ3veoi0rWqgMNnNxOJxbo8OMTxyh3BsRY+1MFg2k0WdnDrKlZGkACoFZVJ2XlYZiGjIFJBpdp4Nl82hDl9hv5z+Gsx2CzaJt5D4ECm4t8g4WnRjRsxWm4K0qg3XqEBWNk7ZfJF4MqbmCK+3hmK+iMPpo651nUaSjA1eJLwwQzlXoHfzbpp77qozNPdJtu1P9cfSN7/7iXM/eP7vDBPzhqDJTHt7G6srYVLROOVkivJqkmQ0RtluYdOh/VTqajE2BJjPpdizbRuv//XXqfE4oS3I7sffCV394HZCnZeyy4JRxpSFQnUzJ4HCcrrHUrz1518lPD1D085NL+35rV9/5Kf6IP13XtzPJSC7devat28PDn5UhPu3bw+q+HTw5k3tnFxaWlBNg7BbMrqU7DHZyUjgqwC1auVSCr/Xx4+ef05/RnY/kdAy69Z1c/ToUf1cQmVFgyZgbdu2XRRycObCGT7367/EpWvnuDV4Fa/Px+jIDB5vjSbjJ5Jh7ty5oQv+pfPDbOjbRsBTT0Owgempcd79oYdYyU3x8onnWbehn9BSnC19e/nhD46yvrMPQ8mI2+VieW6e1toA2UySstXE2MIorgYbq5kw3oCX9d3rmR6eZezmBD2t66gN1DE+OcHo6B29sX74vR+kkCiouDlJEoOjyNLKHM0dTezZs48TJ47z8qvPsH3rJvYe2M9yJMTZS+d0NyJjiLaWLk6/fh6H3c7mzRsUpJ5667xqLtb3dZGRHbW/VrVtW/u2UB+slQIhXeC//s3vqp5K0rxrfDU4a4z46z24fU7W9XdRNpW4cvWy3tzqfHU0BZoYun6H+el5HQMkcylS+aSKwuWm3BHo1rFyJL2Es9bG1r0bmJmfUv2YZCRdv3CVxmAz6zoHdJkanxhmdmFWK7JOn3iLiVvL7N2xRUGWjKObGlo5cvgduGxBfvDUjzj71nnVndXXB/n13/w8ly+d49qNa1osf/XKBS6fG6a/38eGnfsw29zMzC2QiESILc6wtbuZ+/Zso95jpZBIEppfxFSxMjw2RTSapWgyEU5FdIctoa4ChEXDJguvdvtlszpekfBE4Ua0fidfVg2POFXla6uZNLFUiWRShOHVtf7QwQEeeeA+XFYj1986S2h6HGM+QzSRIiCVYEYXV8ciWlOUTEeYDiXJmp24bFYGghZSK8satRHPwGN3D/BPPvAYscgSI3NL/MFXXlbA+dx//l1unT/JG2fe5N77HuDsmYv0b9jMrr2HOHvuIuGVVdVnysZG9JvS0ygaHfkdNLzUYFLdTDFv4tKps8zeGNb+Srm/lowGYhovb6KtsZl0KqG9gvlcFpfNiLlSxipxWyXN++Tx9z1Ie28PBasRS62H+cgC4XCI2zdv0Fpbi91qobWnUwvJ23q69PhlVpIKwirGEk0N9SwvzCoLZnM4qVhsjEwtEYpnWF5JksyVuPf+d7Bz3100dvVStEgOlY+SwYjdWmWu/uGo8sf3XNFvrbFjVaRUBWTV6AuJnyhUfxGqOrByyah6KB2TqQnCqK6ytwNSTZpPJin8gkWLZAsprA6b6pQkc0yYl7ebAETkbzYbVTcr9zRxDhusNtLROM4aHyVhZoxF7U+1W+2U4nGuvHmKJ772ZdrrvLTUemn0+ZmdnOLG1Ru6Ad22cwtXr12kvtmP1+ums72VY8fe4M7IrOpG6xrbsViqkwSJ6GprrsfntrN1cz+RyBKpTJqmlmbaNm0kNr+obsux8UnVzJmtTuxuN06/n87NGzX6xpc1kpoNaYvC0WdexpAuYSmZSadymIWBkvJxqZGzQcVpZcvd+9l4zz5CpgIGh5VEdFWjZkYmRphdXFCDhbghxSQiEw2b2aLg1VBeE+obqkyZiPDfFu7LtSjjSNEeO212XE47TnvVPSnXrtFmUS2YbEDk3JavCyhTlsxkwWyVMaVcnAL45HO7nv8ihfB43apBE2enaELdda1KFIzdvMDCzCjxlQjrBnbQu/HIJkPHtls/rUCjcuuW++rffe/52MjkPfVlIzXZAsZiiUg6qkHA0kqytW8D0zeGFKxPrSzRsXEAb0sbtrZGyq31NG3o5cxffpmgt4baLesJcL2RJwAAIABJREFUbNrIsTcvceTDH4LuNnKmgppnxHFsMFuwCusouXvxDM///p9hKpbpumfv+wY+9uEf/LQep//R6/q5BGQ3blx4YH5u6VUBWZFIdVMhN6e3R48ifJeT/sUXX6Sjq0dt3UG/X8vE29ratBty146d+v1SwxSLr1IXCGqMg7Bgkk9WG/AzMzern7d1dvChD36MO2O3CdS7GR69yfWb1+jqWc9yKI7P58VsLYAhR6WcYeOG7cxNpZmbXWY1EdEqko192ziwbz9DQ1f1e2sCssuCmtpmvv3NZ4mvwuMPv5uJ4SEqxTQry7P09K9nNZVjcm6GzuZm1XkE62uIJSP4Gmto7+xQVmZkcILWQDvmopnzp8+quH7rjs26c4wkYnj9tSRWs8zNzdLa5adiSdGzqYO3LpxgeWVZ3aa9Pb1a2/T68VdpaG7irnsP67F56aWX2LV9F0F/HU988/uUc06aGtpYCq1Q3+intsmN1y/p/GkSqxGcFqeOVu1GH7MTswpSmlubWd/Xy1IsRLKYYmDnBpZi89y+fQsLVlpqmykkyyyHVvUGWLYZmIsu4HTZafLUqyvN5jaRKaZYSSXYuXcHsVhEx8a93f2MDY+wurSIv8aP01bD3GxIwUx313reeP2cTJ3Yv287A319vPbKK+RTefp6ttLfvYWrlwYZHhrTm7osSH3ru5Rpm5ufJeBz0xjwMTU/w83xFeqbXWzevJXwwgI1DivWcoHo8gJ7twywvbcHc6HEpTPnWQpHmY8mq4LfqoOeislKLJZXhks0X7JuezxercHKZTKUimUtnBfGSMZSEtuSzGdZlsBYeZw87Bxo5lMfeBeLk0OE5iZ0LCCxLCuxFAWTiXimyNhMBG+wkeHxRdWZOX12FqJZjCanZmZ5DBmZJlJX62Dzug4OburDJp2aiyHw1PIHX3tBc6Se/YvfYW7kOj94/mX+7M//hJnpRS5fvUk+VyIRz1AXDGq8gtUirIBFk+HluhNmxyxC9IqUBRsILa1y/tRZiok05XJBtW6SWSZ5plI7o1EOhbwK1G3m6o5YvkfiLHbvbON9H3yv6jVF/D65OEfFYSck7QtnzrG+p4fo3BId7W2s71uH2WHC3xigUM6p00s0j8WyRQvBJeuqLhigtq6RhXCCZ19/i1uTC7R0DfALv/I5/HWNOGpqKAtcttopyGhRAaScSVV3peKtf3BHrYI1/aX+a/7Y2ufS8GFQhk1+9m32TOqRREkmeFTGlkqz6e+v8RnizlwbawqzZtQGbQkkEyG/UY0gCsiElamUyOfE9CCvWdwaBiKiwwrW6ftktYkuU+5LFbLROHb5GdGITU/wra/8FZV8CpfJRCaRlIwa3YiurCxjMOXZsXsT6WSCkFxLhSJef4CVqGTzSR6XMJ9ZJienNchXXoeA4ubGOoK1Xu3grRiK9PX1aUzK1NQMNW4fBglQtLuo7e6kaLeSTKYpLq0ScHowysVitPG7H/0l4vMpMZQrI2YsalEKdQE3u++/h+Z9m4hZyoRWQsyHlrQDWKYfurkRfZfGToi72aIjRtnsyHE2ygW3xiyKA1MY86pbVTporQrGxKWqTRNOhxqAhAWT31d0naI71BDYNSCm7KawwUYZVwobJ0yZVfVjxjUXrAI6l514PMbcxDS+QCOe+nYcLheTQ1dIhGeZn5ykvWeA/p3vuMvSsfvN/9GC/pP+/8rFi7WEVh858R+/+g3zcozO+gbNWZRQ8tVklILFiKfGRVugnonhEYq5PI0NDYyMjuv6uBSKYGytY8sn3w9djbz5n7/Exo4OfDt3MXziNHdWkjz2hd+BWi95i/TQSiCyCWNFwFgZq2gqF5b5zu//qYSgzxz+k9/7mXRXvv2+/VwCssnJyab5uan5qi7AqABKRpYSXyFW5vHxcWXHBHDdHBzSEFipyZFaIfkeAWjSLXno0CEV9suux+NyKGUvF+nx48fJZzPsO7CfielJTp4+RUNDIzmpdKmRiUCJQJ2f4TtjBHxtNDS3cOr0axw4uJNYdFHHEtFIju079lDfVIvJbOWrX/l7UrE0G9cP0FTvZTkySaGSpbmjk81bdnPuzZv43EGGBwc1aqGpqY6hsRH8DQ28fvQEtqIBl8PO9m2bmAlNUrFlWc2sVrvUXD7sJSfhuTChuWXiiShlU4GNm7bQu34TgzdGSa4UtJg4Uw6zuDqBp8FBU2c9NQE3ExOjGCtGtmzdhM/vYnJugqu3rul49MDeQ8zNLDA/M0+9r5nJkVWmJhc1DDeaWKZkTOCvc9DRWY/bZcfjsON1enGa3GQTeSILMYYGh1XntmnLZpo7WkjkE0RSy2ofF2ZgYW6ReCSJw+7RzKFMqYDFJRk/FoymCoFgDeHlRRVIuz1ejDYTgcYaDWqcn1nCJ/Zpj4uF6XksBjeZdFHT7yOrcQXHk1PjhENzbOjr4oH7jmgF0+njZ7GbPLQ2rKe1qZN9u+/imWee4cqVC9x1aD+bNvfzyosv0N++jp1bNrOyuMj0yBjnT72lAClngEBLI91b+wivLpJZWabGaiYXleT/pAIvWQICglEK1boiubGHV3OkC+ByO1V8rtU6suxLPIJmu1f1LpJaLe2FXb1t3HVgLx6DAZ90602PYMxFyWfiurBnK2Ytw74xukgkqQ08BIP1hEMx8uUy8XJBnXKlnElZzFa/jd/8tU/hsRlYnh4htzhHU10DZauPC8PTfPPYZdZ3N/LJd97FhZOv8rGPfYxbtweZn1vGbLLjsEmwp1Qt2bELc2AX3YyRVK5aK2YyWDEIu5erEAvHuHplkMWFBal+Fg5QpNQKYYI1Ab3xioFCvu62VoGrJCy89/0Pq4MyUOsHGQVHoxpDIwe0pasDs12iLXy6oE+PT1HOF+joaNcRpr/WQ22DT0vGMzrmFRADsUiIsYlJJqaXiOagb+chHn7fPyHY1kXJVHXNlUsVjSqRSAMZp+poqySATLDO/w8gU/ZrjRlTILYWFCsATcGcDN0EUhmVNVF4V1bYh8FUZdFEhC9sjrJqqgsT1ZMArDIWq5FcOqUVSVaHq8q0FavCfn1NAoaTcZbCy7S1V9eqZFyS74WlkWctaKOGt7YeslkqErYpdD9lrp46waUzZ4iGlhUUS15ZjcdOZGWBtvZGGoIB7bOVHcTBuw/qJihfyDE9O0VKAu6AeDRJOpHU0WFbazMOm7QPFqiUivhrvVonZ8KkrmFxGTvrGvC1tVDb3qbnuAjApc7I7w1gKRnxFE1cOX2Rl3/0MtPj89Q4Lazr7lJNcNll49ryJDOry8rSS0yHaBDfHveKKF/OwbfZr2qrQkk1X6Lx0g27aPN0k2RRZlecmMqMSeCrOiet1Wwxe3U8KYBMJgfyPaJR03NCgJjJpKJ9+Vw2MJrkb5PAclE/yv8LU2ZS1290dYXF6TkamztxBJoJSLTSyHUic5PEI4v4gq2s33b/I/Z1+39q0vrvfO1Ln1qZnP20YTm2Pze1hD8PTWYXROIqEUqaijSs68DotmlcTXYlht/l0dotOb+lMk3cpZFwlMBAD9v/8HeZPHmUVosNc6lMZWGFbz/7Q+7/3K/SKKNLmVD67STKWZU7OIwOyOQRn/LMpasc+8q3ZZr1r3t/7Ze++JMGpf+Yz/dzCcjkAJ088XrYYrEEJTBRdjhiCRfnpcfjUq2Y7PbGxsZwebz4fH6aGxo5duwY23ds0xFcbDXK/fffz+XLF5Vpqa8NaDaN5JTJxfXAffezEo1opENLe5uGGrZ21HPq3EtYHUV8tS6aWztIx61MT0ZUtP6+970bsyXLqdNHcdrNemNvbGjX0afL4ySViCvgEKHt7VvDfOj9HyIelXqPCh1tbVAx86W//jq799yFz9ug9Hkg4Oa5556htamVyZlp+tf3VrVSpTzh6CLBOi9NbQ3MLs7Qta6Hdev7OHPuPGfOXFAw9Pg9j9Na14LNaSe8ssxLR1/F4jSTzMYw2KRrsZOBLd0Y7XBj8ArFSp6Ojjb6+teTSWZ547XT1Aab2Lf/IHdGx1mJxvB6vIQXlrl19SatDS309/Vx5vQpwrFlvPVONmzvo7bVRyyRILlShLyRcrrA5Tcvko8X2L97nzrecvk8566dp6bOR2tnu46LV0OrmMtmrCUrFYeRui0NTCyOYSmXqQ/UahzAUniJlo4WvMGAslqrkSgjt4ZVKxZfSeJ2e/H46piYmefShXkef/chvF4bJ44dZX1XIw/ed4Qah0cNAeG5BE31XRzadz+ZTI5IeJFTp49hsZb59Cc/xYbmPu7v3YZhcIxj3/gOidklwukMz4cmmJAFqQb67t6Ou9ZFOZ8iNjtHIbzKO+95gJX5JcaHR/QGlU7ntIx+NZ4lnoXmzmYm5uZ1bChsUWFNyy1VRbJkKIMCdHe10tnSgL1copyOYS6ncZrRHXu2YmBpNc1UKMZCNI/BZlbGTRaJbLZaTWM2mRVkCDgMWuFv/vRfcP3CKZaXFjGVcnQExZ3rwdm0hT//8rdZlOLvhhoi4Tif/5VH8Ikj8c4op07f4GMf/QDh+TA+lwePFG5L4KbVgNFuJp5Na1OBQ1yoySLJ5Tjjw1NMTc/oyEmdgpKlVcpjN1hwe2tYja3oKKgsnY2Se/bOu3jooUPYPAZKriKzoRDXb0ywNBfCZoTOlnqa6oJqGqhraiCazlA2m5QRii+taDaVoVzEZDPgbQwQjsYZH11gemZR86mkTsrf1MN97/wAWw7cDw7dXenjmSUUNJ/B4nSSy6VUZyYbKaOkR1QETP23+WM/3vH+Q0D2Nih7G5AJsyVdjiIrW9MZKZiSEmURkxvFnVnSuhgFZAaJYBAjgUUjMAzlvArWBQybZGxZFkAnALHqtxVQp7EXFnnv81iEhVLQIZo1Yd+K3Bm6RkNDHd76IIvTE+SzOb1ulZVKp5kauU2t18mNi+eYnRgRja5qeUQX2VLbpFq1/t4e5uen8Qe8rMajOiadX1giIPEXhZJueifHJ2isq2clsqybR3FZSyl8bSCAoWRgNZpky7491NQGmAst0tbTSWNHM16/n4WZefwuP5l4jnKqRNBXz9HnX+LipUs0tDYyubzAXGhB64jkeiquHS8BSsLgWQ3VkaN8pPMFIROrlXNSuC7mF9EmCiATICXgaW0k5rBYteNSNkga9Gq1qh5Roi1E1yksmzBlOqoUdkyZMUM1/sJuq9ZDiWFDmE3RqwmYNsrnwmJK2n9FGf7YcphAbRN5i5fW9etIzIwwN3GbipTNG5y0DRz6rGfj4S/9Yy7+/6uPlXvq2Q2Db5z8T7Gx8cOWdEbz/mxYkPSdostK38OPc/Nf/CGVTA5/fzvezhYihTSjE+P4rW527thJNpEknc8S2DDApZMnqDhsrNu6Dd+jD3PhK19m9wc+SO7ZH3H2udc0of+hv/0L6O2UHCBw2TUQXMwuNqpmjEoqwfHvP0Pk6hAf+PB7PIbDh5P/q7/XT9P3/9wCsmPHXv2O3+f7SE2Nh9dff53edev0IpFdUyaToqZG0vNDeLxevYC7ujsUrF2V4u36epYXlzWJWhL7RYP26ssv6teFbdu8cZPGSJx+6011xd28PcjHPv5PWFyeY2TqGtnSKrHMMnani971O5Eyj7HRGVqbGtm0pYczZ15nbm4Mi9HCux77CKMjkwwOXtbX1d7Sqplc4xPzGsMxcucGi/PT+Dw1bNm8g7xQLzjpaOklthJjZWmB+++7h1yxpDuT4eFhaoN+jhy6h1wuw1PfewKb20oks0KqmGLj1i109EjoqouZ0VluvTlEZ3M7HR2txBJxLly6yrZdO3nzzGkFX//8C/+UP/z3v097TxMf+eQHGJkcZmZ+glg8QtBfy6Hd9zI9PceN20MMbNiA02Nl8OYtSrkijYFmLpy8QjkLbruDgU39jM0NMTQ7RKC1huauNgpFyGSyOE12sqtpYlNhJm6Ma1xFV/d6aluamJifYmhskB07t6iYdnpkkvGb40wuTONZ52Pbge0MX79NPLqiNSiyG88XSiTSaXwNPtULtjY089aJNzGWDfh9tSyF4xjNLnLZMhfOj/PAg1vZvq2Pb33rKTZtqOOdjz7K7NQCJ147S2QxTUfTBmxGG9l0ksYGH7Nzw6RXYjxy1zvZ7Ggg+9pZWlNlvOkyWaOJMWuZ6/kYpyMzzFmhZVs7ZreJWtFVFSrcuXCTnpYm6r0BFhfmNFQzHi9RkDaWCjj9bjr7BwgnUozNzjG7FJNoKR1lykhTPkQ0bS6WcEoGlky+1gTO6kES8qYCWak3NFYjNQSCmc0GjSzRMHWpVJSsNRPs2drDPXu2MtAe5Obl80RWY/h8NfjdEmBrZnQZvvfKW7iMkCvD/t2dbB5YRz6V0KDS48dPcs9d9+J11WAslHFZReNhpGwsiQWUeFp6OQ1aPRVbTrA8E+Ly+SvI0E7gQUnCSqmIV5OOljZNcF9YnFPmcENfgAfvOsgD9xxkbm4Ei9vIndAwg2OjWGwN2CwO7t27l2ImzsTtmzoW8wT92EUjWSxpYG10YZnESlyz7+YX59i2fw/L0QQ3bo2SzpZUoF9T18wv/MpvUds9QF4KeBxuXdhlU2czFDFKFpXNrBlpFWFURCMkQWlrH/9wXKnJ/cJSrbFiVd1YVXT/dn2SbOSU0TLIwr22oAuIkz/KugmDpgp+HXGrlnDte4VFK2TS2BwOMFjJJlPq+BZzimixhEEr5rOY7TZy6QQ2CUyVaAirjVJB6pek2smgAFOiP0oIEye1PqJ3qnKWekJK6Xk+TSmxqu7cWCTMV7/yZTKiSXS4EYpR2O8aj40tG/sZnxhRIC3AZnxiiqYmaTe5SUtTq46sKvmismVjE6PkSlltOJH3xhcI4vR72XfwAOFwWJ24G3fvUNOLaLaikTi1tY3EI3HKmTLb9h3khaee4vsv/JCyxaRj60Iqo+YRYRRlHChgzCSAaO2Yy7hfHLx6VMtFHDKuFBZSA1+Na3owa1UPZjKjgMzlwu0Q00QVnAvQkmiL6jizqh0T9sxqtyo7rky2ADoxTYj5RKJ2TFXNmjDeorGrPpYZcXOKyzK9GiNY18JKskRnd7eOKyOL04g4OZ0p0tCz888atj3y2/8nwEPlxeOtV185+kR6cvouVzJNiwDTZI5KOkehUuHG3BSHP/sJ0oshLn/rhzR7gzRtWIe5zoel1supkyeJzCyyoaeXXCrN5r17hFvgey+/iK+1hQff9W6IJxi8cIENPT1cef5lkvNhavfvYuBLf1R1WTqcZHIZTKITtZooZCTDzUpleZnvfulv8VUsxx75o9+77//E8fnHfM6fW0A2Nze5PbS8fFkuAhG0up0uvbBy6QzTM1M47E68vhryxaKObC5dOUddvZ/NmzcRi0YZHR5n7459zM4ucP3KdTq6O5R67+tbTzFbZPPGjbz84kuqSZCdVyydZCkS4r6HDxOOhXD4rZicJr7+zb9XKlvqlNKZFC6bmQ39fcxOTpDPGMglbGzZsJOzp0+wrrODsGSIFXNYa12YvRWiuXkuX7rAylyGRx98jIsXLqul3KYFIRYCNQ001jUr7d7S1EjPug6WFubViSmZWqWiEa+/nqm5RQqVHCfOHefh9x5mdvmOLu4LM6sM3RjBZ/Vw+J4jzM4vkMpkOPnWSXbt2sOjDz2m0RsWu4l/9oXf4DvPfpP6di8lc5rx8VEdCXa2dWn22LBovqwGFczfvDHEpfPXMOYdLEzMkYpE+dxnf4W77znAlRvXefK551mMhQi0+8BZUsBoMRipt9YQnYty48odvJ5m1q/fTMAXxEqJ6ek7xLPL7Ni9GZfLycLCIiNDUySSaVq72hgaHyGeSdHS1EyLr04v4Otjt1SgPjBQx75dO0kurxCNJDFZvVy5cBMLdhVR3xwM86737qK1O8D3n3uV/g1BHn3kMa5dvs3509eIL8JH3v1x3vvoozzx93/L5Pg1HBYRF5fIjYU4aKpnE16aChayiQwRGxhqa5hLrjKRi3ItHqJQZyNaydPU1Y7fF2Rpbp7lqUW29neQikZUpCxj8WBDEz86epyRmUU8gTp6+jZw88ZtpmZD2C2SSF7SG7/dbMRWqoqaHRZ01Cmp/uo8KoLTDlYBazK5ctpJFSrEc0VWMiVl3exmaLfBb3z6g2RjMTxOB5lolHgqTTSTI9jUwtTCHBev32RsvqR6N58F9m0bYMdAr6a958sVorGYslhihPF7pNZZmBsxKJh1bJPN53SkFktmsJsdrEbinH/zvG6OxLquaeiy7lPGb/ezZ+8OXj5xFLcNDh9ZzzvuP4SpUGFkcEixSSSxzJb9A1oyfuRDn+T6yTN0NDaSTce12FyMO4VyVtsQOnt7lZVYWlzWMNN8qkAqJQaBMql8kVAyTaZiYN2GTXzq07+GrbFVw1YxV8eSJoskTwk7llU2yWoTlqMaVCuhq3rw1z5kY1fNGquGiIpW6McfWplU0Ayvt7t09edlnrUG0hRRv119uRbjUJD0eZlSyjFStkWwmYGSPE/ZgEWEporwqrdyjdp4u8tc3Z9vj1KrRhHRR1Vfo+imzJSK8q6WMcugWNC5DoyLCtYE+Kn7UPRn2QxFaSkwSu9kVhtBzp48yalXXqWUSpKKLtPd0UitR/oy0yqdsJhMTM/OayVVNlNQ04xcG163R0GTFM1jqzA6NaZSEZ83QEt7F7v27sFsspCSKrpMmnypSFdPt2aZiZnKbnOqe1c2MU6rm9//t1/UTYzFZtfRvpxz1TwxYR6LWKSCQRhMOTPFOGmyYDHbqkXrkmMlujIqmm+lUjWLWacpciyDPq9u8AJB/xoDJiHLxqqWs1LBbq3e/wX0GiVzzCrBxwLuzGoQedv1qsdbJDRr2jT5t1yDZpdVNWar4Th2i5tMtqxTjFI6yfjEHQq5tIIef2PHVzp2vf8z/5iL///MY0X//Zf/avrkuc9aCnkcouuU1zo1TZPVSXIlTjSRZimf5p5/9quce/F5PBUjG3btJjIxgcXloGgxsjS/QHJpFWO2QC6W5MDdh6h4nNxZmGU+GuPwoXuYu3oNf6XEwtCguoJjxQobP/5+Av/3r5H1urDbfORkpG6SY24il0mqWzV85irf+NJX+MRnPn2o/oHDp/9nfqef5u/5uQVkctBPnT6+HIvFaoXhEkAm8/5kLK5CfIm0iERXNCVfMrREEG+0VLgzPMjs7LSeFOu617Nt8zYtlZabutVoY/DmbfrW97Mwu0BkOaw3FmHNVuMxZhfncHk9NLU3YXQYyVey3Bi6Tvf6dpZCcwzevkFvbzfR2IruuuuDrTiMtTgMNdQ6/SxMzVHnC7C0ukD/vo28cfEYq9l5FaT6rI3MTSywY9sWrX2SfJ+Z6XlOvP4m6WRWoxeE0RBhckNtUGM6VsIx6vyNLMyv0NLWzYG7D1I0prl88y3mwqOUjHkKFSm8DtHXLQL3Yxw6dJirV65TKBkZWL+RbLLAyNAIAb8Xg7VCR18z1hoDGUMSq8ukSdxyo7QYrRw8cID6YICR0WHt+RQG7bWX3iAWipMIJ4iHozzywENqgBAg89Kxl5iNTTAZm6DoN2CxQ2hsGq+9hjp/O4uzUWLLku3lpLOuiaDfTTi5QCQb0myhrZs3k15ME4skGJqforG1RRebufFJyjHpMW3EGnQzG55jdjpOe7uNbZs2ae2T2O6FA5ibXKKQLWvXX3ilwP2PbMPhMfP8yxfZtbeJ+448xIU3r3Hq6GVMORs9je18+uMfJxUJ8d0nvonPX0edzYNxIkJ2ZIYeS5DeuhZNlBfmYzUSYZUsKx4Tl1dnmTaVWJbYpboa2sX5F4+zPDXJnk2b+Pwvfxq7ycgT3/0uY3MLrCRTzC9HiSdyuvAmEgUtys4XJcMIZJ3c0Olj68aNqtOQjYcUvstCIwtpOpEmFktoxpkAp1gyzUJSqpzRMWLAAb/8nruJzY5iLJlwiQDSYKFQNmFy+7k8NMzN8UlC8YqCu1wWHrtnM0GbHb/Nis/jIyqmAipYLWbVB1otBow6chOpk0kt6kIMiU7LYrYTXUkoWJ+fnScjkQtrIETYu0aHT2UBofAMmHO8/4P3sX1rJ6ZyjtWlCDPj0xTyFWqCXtZt6sBe46QmUEcymWJlaZmA34/XU0NocYFmybqSzsJKhXgyRWhpmbGJOSqFaoZRKp7D5g0wEY3zoV/8jDoo3W2dSEhcUetyzJgkuFZBVkmr1zRwVcZbmoOkKOnHnZVyv5FzTzRJ8vE2gFKVv0ZcFHUclk2nq6MzeQzFbtUS8B+7Ad4uI1+j28To8P91af4YbGl0hizwa4BMQZ3o79byz9aiMuQ5q1o1AYjV55KxvsRnaKNAWQwW8orFtroGLpXVqy5bouPSv3N57B43pXRcR43yGDICzkZWuXr+LUZuX+fK2ZP0drVBLs3q8iLd7W0K0tUdXJBuSYcaVFZWw/hrPIQiIa2HW7+hVxtJcoUijQ3N9G/cRLFQ0lgMYfI7OjtJphN63G7fGdLNrThGb1y/hd3iYHxsmief/D52pxuD0VLt/iwU9GiIy1SaVOQ9lDGhACJNyrc69ffO5lI63pf7u4Iyia2w2TRqxuF0asCuXQK8RStmET1yjYIwdb1WKtS4ncrMCetWFiBmqZ43EgRrtkhiWhUsy7FWkL6Wd6axGsaKBs9K0Xo8lqWhvpl8qkR7R4ceb9lYrMSWVQvqCzY+2b3/Ix/+SYGJSiSyceFbT3wtfPTinvLUPPXeGnLJpDqxpVA9MbuAz+VlPhyhdUM/NT2tvHXtkrbcyLluQ+JbypjcDr0vCSBzGy2EJmbUzJGWWb/dgb+jk6Ez5wgKcxpZZmV+mrLNwnKNk3v+5efhg4+S9ddARcbFds3Ekz5Lm88JS2F+9DffIp/OXX3/n3xx+0/q2PzvfJ6fa0B28eK5P1tcWvgtyRaT3ZpcbLdv3VKHmgAyuVlNzEzR3NSCuWzUvkqfz0nZnGVi7hbjE7dOOlB7AAAgAElEQVT1Yi3noZQxs2/H3VqZE4sm2bBxs9LqZpMBl8fFpWsXuPveQ3z/mae1xkjs6bKz6l3fR2h5SXsgezd1c/rycTIkqGvzKUC8c32M5ckoAVMzm/u2097Zpon8iXSM2vogy5H/Qt57AOl9n/edn7f3Xrb3jg4SAHsTJVIiKapQhZIpucTnOHHicybnJOck53POkZO7TO5in3Pncy4ukizLapEokqJIkGABCBBEXWAXWCy217f3Xm6e5wUkWfbcZDKXm7H0ajACF7vvvu/7L7/v7/t8S5q7jhxlcnySr/zZn5FLSwtAloc/9DCHjhzg1Jsn9OLd3NkhkUyLXJRL713EJNUpVSlFHmN4YJDRiXHOnT+vIEVcUFKqvrRyk8ef+gBzS7NUzGLvz7O7k6EvMoLHHOXa7ALlYolDB/cTW18jHtvS3XmtXcfmc2PywOieCEZbi3yhxvrGpi6ox+46SrmQJpdJcuTOO1lf3uKl59/A7+xiY2GL/ZN7+JlPPMOBfdNcuX6Z3/vT3yfrrWHwGAj53OrqkqRuvyuIxxKklC7jajg4/94lJiYn8fT4CYz2cObcSXxGC2OTE1RtZs6ePsuAM8RopIeFuXlWltcwOpyYzAKOrJy9sIqrF/Yc6WHfkX5iqR2clhAbqzvK/shIcv7SKo8+cj8NU5E3377AzP5BnnzqI7z9xttsLG5w82Kc4Wgvo9FRHCYL21tLqoORcYvL6mT5ygKDTTtPBCcwbCSoF0qqOamYmhRCDt7Mb3O5mCElIlWPmfHJCS3VTq9uMd07gLVRp5hOEooGcHtd9AwNa+G02Pyz6RyZxC5+n5tWo0xfT4hCJkUqtqvkhpT1mpBwUCs7yTypXJWmzcluNsdOPt+JUrg1BHvwrj3ce3iGxI33sEifUttErW7AaHFTbZnJVlq8fXaOfBt1Y1oNcO9de+jyuXjukx+llEhw9swZmvIbnS4cYvXXLFMZCnU0TKrlkfmq0Uyt1qLVNLB4fVEz4SQIUxZAAYoinLbIQik6MnNLi9F/7defZXS8l0J+V0Xp7WqdG9evKzMxPD5C3dhgeu80165fZc/UNHOX57UM/Y5DR1QkLhsE2XhJrI24MFPZHJ/81LOcOn2GxcUl1QP6+8cYvv9xnvjsz+INhmk1W7r4iVaoWpUMuhZWo7yPZqeuSIeqncVVFtmGRCXcike4Hfb6g1GkxlN0wNht5qrjfJR0fRlTNhTkyfWqj9vzztt35B+bfwqw/OseqvPS7+0Asg6DJr2LHWG/BsTqCxCGrQPiZByqAbX63yLg78zCRcModgL5n+jiFDHqzws46lSc1atVbVJAYg0ElBhb1IoZQWxkU7ssXLnMN778p5r+bxEgLvlSdxymKlE1DhMDo72MTg8T6QlSLlaYe3eO1cVVtrd38fr9uug+/MijOo5a29jAarcrKBQnu9wvBWSJ41nGhlI/VCjWCYa7+Ke/8c+p1iS3zkdDJAuql7tV8m6Uz+EWKJJ3J0GtrU6ArkMkDsKiieHk1hpxO6NS5CjSMRrtjtAWUN5q6MZHGGgBfL6AX80YYsbRKBdhIG8J/cUQoCDsFjPW6cTsgHi52ch4Wv5dY5ZKVTKZAqFglEy6xOTkpDp3t7Y2FPzK+7e5/M8PHnv26f+aYCBViH/GYzb+irnUvI8XT/Hun/45jWSGu6ZmqCUS5HZ2aZTK1EsVHYf39g+ytZ1g+LmfYeHl53H4O65oaUyRbltpTPAP9bIT29Xph4jwi7tJzVbrHehXwDo/v8BAIExjY4fE8k0ctEhZ2+yORHnsd38HDk1TtdtpWjrsp9tspV0qYLAZWLs6xzf+w5d54omnHp3++NOv/df8bP7/eu6faEAmH+Jrr3+/lkgkLKKVELDg93pVzC8sk1wkG1tbtFptPE4P3dEuTr3zFt6AlZHpHhLpLd4++Tr5bAG31YuxLS7BIE9++OMawRBPprRvbXJynIUb1zSAcnx0tKMdaLY5fvx1rCYHVoeFN95+DaOzjd1vYnzfAA1LBbvTrPln+yYOk7hRYPb8AvlSkd7eHmxWM1OjU9C0E9uOsXjzKqFQiORuSrOUarYmb55+jQ899pD27K1ubhGJ9vLKK69qntL2+gZjQ0PUikUFZvOz84QDIZx2D06rh4AvzKPvfz83Nq7z5W9/EYO3qSBPdqgmo53kZgGb2cVLL7xAYnOHgUiE/mg31UIFh8dNrlnH7DWRyK9o6XnXYJ+yg8dfP0Eun2VmYpR9eycp5pNUKg0euO+DHH/5FKn1LLurOwQsRp771Ke1LPqb3/82L5x9DWevl0CXh2azpjux9dUNKuUmIW8Er8FPwB3hzJmLrCe2qbra7D8wRdBsZW1tlWMfeETFyO997w2Gw1Hed/+DzF+YY3F+VSM9qg0LbYuF5eQamSa4B+Hxj9xBvlDWdobE5rYaCnpCQ7xz8jKPP3EXNpeF9y5eYHB4kMmpIV558Tg+Y5SbV7YxlOwcmNqLzVQlUUpxeWuD/tFhhnr6qM6v4bm8xWFXN36DFXO9oQ4jc8THgrHM2fQ6wTv30g66eeGFl5iZmMQvWT0ra+ysJ5mQ6JFWXa31ctOWjCZxJcmoS/iOfD6p/Z4yojOL47JSxYZZj40c30y2RDJXoW52EMtXaNltuHx+lja3VBz/gUeOEPG6aRVTWKpJ7MY2pXINdzCiWrVLc1vkq5DvqJeULDlyaJLeaJg79k/TqBbYXl3C0G7idnuxWWy64ZElXPQ6MsbvsCINIQnVWSYxC8vLqyxcXyKfKfyAMdCxoAisjWJlb+r6/8//x7/HxB4xyjRYFZ2RdCIm4zjsNmqy8JdyRCQYuL+fUi6li14yntZcuuHBUfEbcvPGEplUVnWYBnlus4WRiUlOn7tAOl+g3moTGJ7gV7/wv2EJdlOuVjsjSAHmou2RHLR2HUNTtFaS59UJbtU3pM49AxUpibfaf+Da+9GbtgI0zRWTaIpbQOxHQFUnwkKiKn7kp/Rnfuy/b/3njwOyH6T9ywzuFgOjfZa3fl7AruK8W8n9nb/fwmaibev4A6BdUXeyWFQbWNRaISBR/70ttzGJtW7riFRibrxSoi2fT7FCLpXA63Gp07nzPiWwtkF6a52Lp09y+sRxoj4XxUyM/p4gBw9PMzDchdUt7EmVXEbyHofZvLqowCRfLHLmzFmN6xEWZWNzW7VdMtqe2buHar2uTvi7P/hBSjvb7OzGaFvtOtJ//ZUTfOUrX6VaqSmo06gPg4FSWUJxOyGwYhjR9ybGiIZ8/mJ/lPGyAZ/Ho/dtARSiFR7sH6BSKSkAk3gdMW3IqLXRrKv22OVysOfAQTaTKRqyBTIbMalusuOslDGo8qiGTkBsJ4rEpMn/IuAU7Zh8vhI0m8nkFJQFw90aAzE5MY3ZZmFnYw2TWVzATVom60v9R5/9/yzwtN1um+ql0h1tg+HjmHjIbDLcZZQQvHyJxjsXmf33XyF3bYGu/i6m77qb7ZdfpZ7KMdjdQ7VRJ1nMkS4W8PijRPv72C3lsHucGJoNDYH1uJ24Aj4cXSES2YTq5LoCIZYvz2sd1szUtMbdGKstRrv7qMUTlHNpHJiJec3UH7uTY//qn4LfR020mjYXuWyekD+gDB3FPP/pL/4CU8v42tO/9mt/47Vjt6/6n3hANjd/+d9ms9l/4HG5VKfgleBBp1OFpDJydDkcKn5/8523GJsc5+ixu7h8cRanrVMYmxNAUc2yuD5HoZhSncP+PYe5ePYqB/fewdjwBHNXr/Lemff0Iha3piwCIkheXl2lWK/i8Xs0ULFSKxHuDmovZmxnE3+3h/3371UhbtDcw0DXmIrRS+UCW6uLpGMZJgYPa9mu1V7X0ejC1SXytQrRsR4+8dmP80d//Acs31zgySefJJPPsLS2zODYAAZzm5oUd7ekSy5L1Bbm0ulL2Ft2drfjbG/FCfZ2UbYa8EQDZNNJhsf76B2N0LDUMDrNRKJdWNounv/K8+xeW8NQb9IVCVBqVaiYW/zmF35LNWQXLp+lasloxVFXXw+xWIK3XjupguGjRw4wMNSnvYEjg6OEPD2ceeNdVq6tanbWz3/y05ph9Ju/868omxsM7uvDFbBpIKKIciVX6oo4JM1uRvrHcDr85Ep5zs69S3ytRI9EHUT6iEz0ceS+I5x4/fusLSzirBkJGzy40rLbN9P2S6J9FXvbyFY+w4XdInvuH2FsbwSLvc3iwqLerIWlkXDNre00H/7wE1y9doWNrTUee/xeErsJrl9cp1ayUcka2FpNc+8dEziDLs4v3WBnpUhX1M4jh45hy1TILizjTFfYE+xm2BXEaRR9iZFr6W3eLcUJjPZTy+SYW16jd9RH12gv27kECzfj1MrQG7XjMTu1eqiYyyqj5PC6VHdVbrZ08Qh7gio8liDOZFyqlyDcFeDAHYd5/uXXyJehu9+l456QL4DLbKU3HGX1xk1yO5v4jC36ol6S+RyxPIR7PFqBtBlLsh1vqab7ziOT2kiRTsb5/Od+hisXz2nRtcdpw+m8xWwJwyWhmgajAqNms0Wz0VaJlLBIOztxrszOEY9nOsVA4qxso4GbIjR3mKUrEJ548iijE71YnQaOHD3E6somp958i+H+Lh566B6WV2+QL1cwOdw4XF4yiYQWcvf3Dai+SKrMhP356pf/THPGRobHcbn9rG/vgs1DWdm/BmMze/g7/+gfg8+vmEgcoBa7i7rMZW/FWMjoRbLZxKEtuiQdCTaEFeos9tWaFIJ3QPNtgPTDWqQO6yUjz07Vi0wEZVTYqUNSxkTLxH+oQfvRn/1BI+YtEPeXnvcWA6mv88eYM1WHKWN2+9be0bvJQ3GXdmUqz9fJXZFRpb6+Dv+nr1OBoYAsSa83U60Io2bWRdXrdihQlco0WiLlsHZAqslGo1JRvZfT46BdSFDLx3nthW/w8N0HMNcLWNxW3vj2t+iOBNja2MTnDVMut5mc3qfhzgJ+hP0qlIrKEgVDEe0UFR1wd28PxXJV5RsCnEf27mXu3Dn8oaAyT6IJ/M3f/C0l9WxWB816XTV70kEq/y+OSrkGJD5D7uuywenqDilzl07H9RhPjk8ocEvFE5hlpCjj6nqDmZkp0pmUMq7yPLIx7u6O4u/ppmJxEM/nNOxUXZW3GFQBhXbJYJNRsVwbwuzI+FhaEqSOSYAbbZKba6ytLmO2O5nZe5BkNq/skdwTi+mURhHJuLfZMrw8eO/PfvC/lKkRAFarFfcamzzeMhrubtN+oGFoR2S8KuGq1lIVKm24cJ0X/4ffprG6RZfHzV2/9RvE/uSPyVxeJGSx6z3HHQlSd1rYymbZ99D7uHllVsGXWYCTpOiLpCKbxeG2442GKTYqeCNhNpeW6RuZoLWxzZV3z1LL5IlYvdiFna03yIiOGCuFgS72/+tfxXTfQdour442pV5Lp+eGFlazleLaJl/8kz/lmc9/zhPdu/dvtLPyL23k/ksP8N+Un2u3d1wXLq6lHDabVXY2g/39zM7OMjjYr3S0lCPL398++w7lWlnn+HKT2VrZ0TyysfFhCsUk15Yvas3PV//iy3hdPsYHxvC5A3R19enuf31pg2atzXD/kJbmit5AymzjmSTT+yZZWV9h9splKuUqVpNVR4lmt4GevSHmF69w9o3zbK/GcNl9Ok71e6yqwTI13VyfWyDa7dPRpMXo0vGCxWehuy/KuXNnGZ8apd4o0aTKB5/+ANcWrnHizTfx+fyM9Y0S9oSxtsxcOz9HIZNTt1O5VOXN06dp2Z0UcyWcdSPWVg2jrYKr24a910n38AC9fRMMdI+weWOTnY1tTr5zEqRqxmVRytlh9eH1u/F2W8mV42QLGRXgiv5ORgx/9H//gWa/Hb3nCD3dfezuJjSsdWNth+e/9l3MxRYff+IZjr/6Ju9euk47AHc/vIeeLj/vnH8Hk8/FnkOHWJq/yfK1bXpDAQZ7ewkGPBhqLbavb2nVVara5Llfeoa1rRVWFldoJKqYUg3GPL2UcyXqlraaK2zYeOKZZ6kFIvzj3/kf+PV//ousbV1nJxZjNxGj0SqrHvD++x/j9OnTHLvrMCdPnaBSrvHf/MJzvPrym1yZXcOIHWvbQnwlT3ePm4nDB7V37vTx85qZdejQPrrEcbibZvfyAhPuIF1GB3eP7+f85UsU/U6yjTIuk5lss8ByJU7SAl37B3CGI+pATG61OTDazXOffJav/Mkfa4m2aFRWtuIkih1RvgRVy3Iq3I4M2WRJHRmMcte9R3n+uy9oxtnMZIR77jzM9bmrZLZj7KxLSyQ89sA0U/39pBISEmug1KpTrNexerxcmrtOPFFiYmqUnZ0EqXiOfXsm6OvpwmG3UqkU9RiIG91qFGG0VQGZaKI0ab7ZYZHkXM3mS5w/f5GtrZhubuU1ukRf1hBfH3ilnqYp48ZePv/ck9xcvsLo1KgGMYv+MRQIkk5sMTk+gD/swen1sRXPa4jrlQsX1AUt7MTw8KhW47x35hzLN29iMzsJ+EL4g10k8xXyDRM1i5PHPvJJHvjQk5ph1jTUlb1Q4Gg2aZCnloE3a50sKR1SdsZ/8nUVhWvApySta0LcLQDXAUA/DpwU8sho8keMALL4C0gTVknA419h1n4k978jwO8871/33Iqlbrs3tdHhr99rKxjTEaqMLOXNynxZZBWtTqK8tgd1RP1SFXSbFZNyeNUAlutYxM3Z7DBqapowmajm69jsLmrlIlaXaONaUEprn1Hi8lmyu2u4TA0KqV18dhvZeJLrV+c0Cy2by1NpGbTT9ejRowTDoVuRLCU9FjI6lFNI9GXBSJj1jS0FiIViSXswu3u6eOutN7QtJRgM84Xf/gKVUkNzB+Vr/X09+HzSpyp1blJ9N0gkFNV+WgF+og3r7RGzVZ7YToyAz6sRF9euznFjYUGlLeJcDwR8CgQF2EmAtYxP5bkkyLZus6uOSqJj5HcKeyql6+KslDBY1eoZzZiMNh3/GowCyCQCQ7RsRuztGtdmZ7G43AyMTrAdT+ALh+ju7SUbi6uZpNPMYXx98P7PP/qf22fZbrcN9XL5LpOp/UQL452YuF8vNUXs4mHu5BpK2bwxX8RYbMCpi8x/8Vv0G2wsX7/CgWc/Sfv6VU68+BJDTj9hh4eSCOvddgwBL9379hDb2SVTyNPd10s+naaUTBHxejFVa3icTvKVEvlKgeXNVWXFgpJFtrzG8tU5upxeQkYntWKVfL2Mye6i4fJQPzDMzO/8KswMqctarkCRNJhkbEmLWqHE6Zdfw+Xx/Pqxj3/03/xNwSL/Oa/zJ54hkw8hldr9mZe/970vyQ5J8sTOnTvHBz7wAc3KEWpVFhCJoNjaianuZXxyjJXVRa5fv8bhw4d59/QZvenLDWtspJ9gyMmZs2+yvr5CtLePcrnGwf3HWF7cZKhvnAP7DmsJ78LCNfbsndKqkZm90xorkc2XtSdveWWDRHaXijHBwHCUcMijGU53TB3j/LmLOo6UHCa324/X7cNukkRxJ6a2TQGb2NjFQy15UPsP72Ejdo09h8fJ59NsbezyyN0fIh0v8d6Zy6TSaboHw4xOD2JxmSgWs5qttr0e5+Txs+SXS3zs0H7+9jOf4KVvfJ1EPk7Na2I+uUl0ZoixO/YzdehOhiamaLUtNGstEhu7+jlmiznWtzfJZ3PKAqZyuyyvzTM+M8CDD97HjWuLfOmLLxKPw30P9PHIYw+r1qDYKBHydfO9rxxnZzFGxO3TtPFYtUDFVKK7z0H3QJiddAKr04XT6mMk3Ef6xgIXTlwiZLUS7erBNxTB3eXnyo0r6k6qN8x86Y+PMxgO0BXu0SDCwUg31lxJBcb77r2X965c0pwrGcacv3iWZz//KSL9YY6ffI3LC1fxBH002kbKtRLpVIwnHv8A3/rGK/T1BHj2sx/jzOmzLC9t0chDabdIfL1CtN/P1NQMuxvbmisnWUrCOUwNDDIY6mLj6jWKS1vcGRkh2DTjx0E8FqNqaJIyVgkemuTz//2v8cVXv8uLJ08wNjGuIvbla0uY6vDUYx9QEHDq1Ck2t3MqshfSJuj3E0tkSFc6Wi+7LJqIW76MtQ0RtwlDpcl/9yvPEvTYuHjuNJVSlqc/9jTXrl4jlyqSTuUolCtYPR7ShTJbiTTxVJa+/mE2tmIUiyUGevs4fGg/DpuFzY1lBvq7MRsl1kHyqDruMQkPFhAmYEyqneqtlgL/hRvL3LixpBEnCi6kEF2E0C257uzaPOG1N/l3//Y3SKcWcbo6peJ2m5szpy/SE+2ivzdCpSphtzUGRkbZ3MmRyeZpNMvcdddRzQcrlkraOpFIpPiX/+JfMjQ4ykDvKFev3yRfbZOsNvm1f/YvOPjIo1RNNhX820XgLnNSYUMaTXVGtkTcLroxh4N2uaj/LiCqrgisM/4U84Nmj0lwx+2ssb/mjiuASxbzTl2UCLs7zyXsmMRn6JjvRx6iLfrhp/TDeIwfB2PG26r7WyaA26NKcUcqy3WLFROWuvOFW4BMaIbbzlCjhZpBCrFNmFp1rWhSA4CMnCUyVvPKWhhbDZq1Ag6fF8QwomyPnbJqDl26GTA1c1BPQzXJ0jvHiS3NYahV8DtdhP1Bbi6usra+jdcTIF8q47C7yOYzdPeFeeRjT3Hqle9r9JCAJemsFZOSjEh7+/p0olFvthgem9Ctx+WLF3G53Jr+n8+lcEtob73F17/+TVwON4cPHOyU2lutGjUkwErGk/IZCuCS571y5Qq5Qp5oOKJAW1gom9nE3pk9GswqQF80t6K3vePoHdrKUqqX+fDnPqc7oGoyic3jI74WI55IalipJ+BD6iSahpZmk8mhkOwx1ZbJ56yBvp0WBXF5WiRyo1Lh8uXLeMIRon2DxDIZQuEIPdPTlDY2qYhRp1Sh2TCdGegZedowfl/s/21hr9UKB00Yf9bYMn2ENqNKRQvANnZiU8xqJGlqcbpZsnKEGWvb4OR7zH/tu6TPzjLd10dw3wyk4lw9fgKfw0nfgPQo1/Sac3dFsHdHMHWHWZqb0+OjUSBGA/H1DZzizM0XNRtSekLXN9fYyGzTFe1R441kL3qsNrocXjwGK5lMFovJTdxsoDLWy13/7B/AfXsouyRk16THx240a1ivbPDmLs9K6v+Jp37xFx/5zwE5f5O+56cCkMkBuXTx7OWbN2/u7+mK6EhRhP5yocrBlivMZXXQ39vHSy+/RK1eINQdYmd3i6nJGarFCvVKW5Oqc7m0Zomtbi1QquV1VUxn8zjdPswmG/09I+zdc4C3T7ylJ/DO+iYbGxsadCo0tKSjR7r7efW11/nM5z9FnSxXr58lnd3i8rkLdDkHMJttVKnRNIvIWIS/RswNC5cuzFIsVbBbrPT4/HT5wjjsftXdeLvNLK3NMTk5xr1338/J1y7w3ulZ7j72EJ6gl4vXzmG0N1jeXlBN2/DoCKP94xjKNq6fOkfy/CyH+4eRYh6P10uiWaRraoiqx0SqVqLUamO2u/D5uggGI/g8fsanxjH5LMQSKXZWkrx+/DiZ9A5dfR56RyTccVNLp++444gm+f/5117EZIcj903xwAffz+bGLlODBynECnz9S1/C5w1itLpY396g0sgwPNJDOORjNx7j8KGjSnH7CxVmugeZOz/H7OJ1VmpF3D02RibHsTs8REIDnHjlFJmtrAZNersC2hPpr5t57rM/w6f/zt9meWuNL/zmb+hNe3JymrlrV5k+MMPI3jHevXiOm9urrG1uMDI+hMHcZGN9lbGhCb7/8nmOHuviE898jG98/Tukt7N4DWEkq/Dq7CpOp4HRyUl2E0n8kYDuyrcl3DWRYKyvj26Hl9SVZYasPsatQbI7Ca35sXSH+Zl/+PfxTg6SsbRIlPN87Rt/rhl4EtY+d/kKxWITITCO3rmfsN+nsSY2k0n1NbPz88TSJQW6W7EOe+8wgqUFQavEdbyPiaEuktur5PNxiqWMZu510sk9rKxuKdtjd3kp1Rqcu7jM4aOHKEidgNGiTIVmiknsg6lJKOjDIrlcEhkgRco61hP5kORaWZQNEP2YJOGvrm3w3oV5ZW5kJClwQ7Rw5WJZa2TMBjs0CgQ98JEn9jM5HiIS8bHnjrvBE+A7f/glPU6jQxLt0tLexmQqiy/cYXkt1japdFJ36ZN7ZzT0ed/+/bgcLjV5JOI5duMZZhdXKWLl1/+n/5npBx8h3zBoHpelJoCjA8QkoFMWbZM4yRp1GuVixxlnt+oorN1sY5AxlNFEvdURyZtEZyYZan+N6F5zyMxWdRbaxFkp39NqK2NmFuAsDlSNpvjh48cBmToh/8pzC1y6/ej8vOZo3WLA5Pv1j1guhLX8UcDYlCyshoJhqagy2d06QhOtnLCCAujk/iO/QV2jrRrVcg5Du4bLbeu0GuSKhLqGabbNNJptbHKSNrPEr77DpbdepMsFPmlhyuRUz/eNb32XbL6G0xsik8sTjESVEbO7bCytXWN6ehyrraMhczhtVOtVDZKV3y9TjaPHjnWCjI1m1SzOXb3G1tY2hw4dVMH9jcsXyWULyrpFQ1F1YcrYUc7bteUVHYnnC1k1YUmvrnSsXr56hbW1NVxuGXEb+MTHP8nkgb1ieaSQzajeUaq/pOlEdL1VyaJz2dh/8DDiXrFFu6jGkhRi8rwpzfpz+Fy0bSZMDgsmu1XNBZ2icrkuZOTdiRqR8aWwZ3JeF1MpTp05Td/wKKPTe0jmCpKrwcTMDJmdXarFKtVStdJqGma7+4b/iWP8vr8iXm+3k9563f4Zg8nwywaMh9ThLPl4OoEWEaeBxq3WB7NQwbLmNRudwMNMgfKbpznzted5eN8hZl98laDTQd/BvVx85RUGHT4NADb6PZidTsriQpYFx+0gePggsfNniUbDek7HtrfI7MawS5C5N0hqY5P45jalukgpLJQbFWWXxQg3MzymVUoWTNjMbuoWG7lwgGHTK84AACAASURBVKHPPEX4M09DX5gCdQWOboedtqTym6x6/nzve9+79plf/hUpJ/6Je/zUALKdnR3Xm2+8Gp+aGHPIgiA7MQELXT1DhANBKsU08cSWFnZ7/S42d7aZnt6jotuF+QUVa29tbHDh/Fn2799LJpfGGwzQtkpqNtxYvkq9VcYX9NDX14fN6uTk2+/SqlqolFuU8zUCgRDRnihWq5HNnVVcXhsWyXS0NbG54fD+QyxdWeXGwiouf1CpXrNNWLA0ppaT/v5h7beUAMjk2payVKVMhWa9SjDkoVjNUadGtDfKvkOHCYQivPHGW6zdXNZ8KLUj2ywEw0FiqZTqmUrVhhaWRzx2TeP2u11K8RdKJQr5kl5QtVyVQMuOw+RQe7e3J4Rvsoel7BaxSlY1cAOBIUa6h/T7U6LJMDWZu7mA0+tUx6CMXF0OK6lUjHfOnKNWN/LBp57C3+XD5paohRrbazG2F1OE3T388i/8XUJeD2vXrvCdb3+V05ffJbOdobdhYaBL6lUieAeDrBViLG5tsryWwuF2s3//flriwsnmNXNM4jWmZw4T6R/izKVZ0sU8Bw4cYGJklPfOnlEtyKee/bQyhn/4R/9Rd7auoOSsNbmxcgOTzcT49DDhqJMb1+d5+/UtDh8I8/ij7+OdN99lfSmBy+qjka8TiyfJ0yTSFVWhfS6ZZXRkkFatSjmdwSXNCtEu+vxhmjtZjOUGie0kH37mGT73y79ErJinZoJ0PqPutes35jh58iTbiV12k0nm51eJBu3cdfgwYadLk6oT8RRnz53juZ/7tDoOby5dw+OyMTYyrMyVz+Vma2VVIwqEVZGbobQ4yGLT3ddPrWUjFs/opkRG7YlUlqHhCdyeAIVKnYqEvEp+X61MTyQC9RKGZh23BH+aUcetsD+aWyXdcmY5oc3EdlOsbewwf32pk4smi74wRG3BIQJgRNssXX9O6o0CwxH43LP3MjkWJeBz0R0dom2w8c6pd7VnNuDtFBRHunrweAPMLSxr3dbOxjp3332MTD5JtVXF63MSCLpVmC8/V8pXcfvD5KsGzly5yYMffgbP2F6we2kbHNRbMqLsFHILcyWsRaNSxCoREfKnUes4DTUuTEBbSxemar2TNWYWDdaPgKrb1Ts6rr316CTvCwF8y2UnX9fxp4wLO4n6t7//djisEhm3NGe3IxNEF6VqL31dzVtpGSbqt55LR6y3XJW3k/3l6aVHVK5pg5S2VsqqURUwYBEHY72C2etHPAwVmRSYnWoiUSelmCyEUVPSrkVbSp0ll60mPV8uDYtdvXiGbGxN9WKWRomgw8ju+hJbq+vqZry5tKGxLbKtnNqzl8GRQT23bXZhU+U8aOrGWICYw+VUsXz/0IAyntlETIHLmbPvcucdx3Qxl+ypDlBLKFiTgG6Py004HFFH7c7mjurRZAwmn+nq8oqK9CPhoB4NcS2KYWN3e1vB/W46zv3338uxO4/paFoArLiFxUjVbNUVzAmgkuMR6QprpIVrqJ9GPKlO3WympNq2kuhTvU6sHgc2l4QpNzBJNZICXKlgEiZYYjisWE02ncp0YmGqXF24RrCrh0BPH1kBhKUad9x5jFpBHI1ifshv0zYvBcO9X7X5fX9KzdUouNpOh83/JDR/oY3hvobZYFTXpoT9aoJwB7K32h1QI+eMlgjI+SwbLakqWNnk5tf+Ewtvv8NQIMxkb7/KDlYuX2Z7eZWJ/iHC4S62l1fomZogWynj6+4hl0rTkpBnlwOzxUA1naQs2st2k/nLl7G2WtgbLVrFMpVGAVHBFqkKvMLl8NPbHWVndUOdvFLhhctLXXR5j9xD5G99GvojlNtN6hazAl1ZkyhUSCdTzC8tXXd09e4/cuRIp2rkJ+zxUwPI5LiVSsn+E8ffWJdRg4Am0X6Vy3W9kB99332UyjkNVZUbqNPhUvr73NnzHDtyB7MXzrOxtqYFz9lUmocefFgvTkkE34pvEU9tksxvY/OYiPSEWFqVGpEIDpufdtPMyMA4ly9cZXt9jUI+S7mYo1IvEc8kMDsMBKJ+9u3bq2GhRoONdtPK1WvzDA71KItnMXmx2yUbx4zH6aIv3KejgJ2NLeavXGU3ucPjH3qMTDHLqyeOs5Xc1YtE7t2yMJvrLbwuN6l4Couts2jKwiICze3UNqtbq2TydTwO6O8NMj44Sn+wm8n+ISzVJtmbG9ycvaI3rVwtT91nwzMYJTQ8iMPpwlAzsHZznWq5ym48QSKTJRCJ4vIKUMzTbJUwmppEIiEOHDhMX9cQDz/+KCVDmu++/G087gCZVE5rdYRtW5nb5u9+7pe4a2yM3/s3v43VZyQfS9DYKrK5skHLbcLss9Ez1c/4oX1cXlrj+eMnGd83yPsevo/TL3+fqMODoSJ3ISfHHv8QDz7+ONlcgf/zf/99bs7dUHYnX80rS3H3Xffy/ve9nz/4v/4jJ09f5CMfe5RSvaKOvroUbrsq9PR0UUjVOPHqLNGQmY88/Qwn3jzD8o0V+jxRuXFSkhDJYEhF9tFQSBmi8fEhdrY2SeUb5Jtyg4H9A2MMhruopPLq4v3gR57iiac/gtPl0oVGdptev3S/7ZDIpvjW955HyogvX7xEfLtBX9DAHfsOaLbX9tYm//Af/B1cTgvvnXmT8+fOKOhSLVRDQJi1E1dSaygwkFqYclHet7iXbBpNEfT5WV1eZ2RkFI/bTypX1AWwbbJohZUwGtlUimx8R9sGGmVhuNoabFmqVrCZOllOktknLIo45M7PLuJxWlWrIm49GW30dvfQHY0gJhuTxYbbHaXdzDLa12DvZJCt1Ss8fN8DlMsGrly5pg7CXDaj0QnyfjY3dnD5grzw4iu6qXKaLYSDAa0eyxXTeLx2RseGmBofYfXmIjazhUCoi7bVxW6uTL5loX9qL+HhcRy9Y2Dx0WxJ/Y2k02tqqmqFJLZGWQQR4WnJt4ApU2esaXOo+UYWWvmcdbkWbZYk+Wsw/w/DXn8watQO8A5zJQ/9uq6ZHWDWiaEQyNyJyxFhvYCrTnSIADEJGxXAJGG0DWXzzDYJHhVs1mHobrv5brNjmokmUR7NaqeUXdZpASTK6omUqE5id4dQtAuzL0rTKBodK81WG5Pcc+Q9Cy1bqXU0Z+IeL5c0AC934xrf+OIfUUqsc2BqhFazhs9l0wL4s2dOa9NJLJnC6wtw5Ng9CsYWbi6yZ880G1vrRKJBHVsvLiwwPDysoF4yvra3N1XULplp1mCQwvYuX/vG15mZ2cvM9F5lyBaXVnSkKQ71wcEhnXiIzkqkHKdOnubq5Vl1Wsq9SKroZKIgvyO2u83o6Ajx+C6rK0tUGhX23Lmf/Qf3MSKvweGkIXmSy7KBqaqDvlDM6TkkJeViNBBJgLj1fV1RdHdcbig4mV+8hsFqJtLd1dmkSCafBM22JYm/ruXlqgM0WvW8MZptuD0uFe0nMmlMEs9jd7EVT2NzeNh/6E4q2bI6hc0Yv2g02193OL1em8d/xOj0HcVkHZFLWUwdbZOBqnTTGwxYmp1NT+d8hGq7TlWy7GjpJsogHaMiHXjvGq/94R/RXN/A14ZeSSDweEnF41y7NMue4RH6u3t1vXB5vZ3as8FB8rG4NqtEvSF211aplTNKZojmT4KlhUUXjVchlaGUkxgmaQipYxGu1GLTYyaxM06p+TKZ8fb105S6s/Eh+j7/aRjto2yXc81Btd3Wz9EsDHahysWLF9899uRTd/2EYbC/9HZ+qgCZvPP5qxf/3c729q+KjkAW5N5oiI3tTbr7+0lnc0RDPVrNYTNaSccTXDr3HlabiYN37GdndxOP3cnpt0/is7vZ3Y0zOjlBV083qxur3PvgPaTKKdZ2Vzh010FyVYkQOK9i1X179rN4dZFmtonfGqA70AkxjWUSrMc2mdl/gI3dNRL5NWYvXmJ3OU2tUFPB9KFDh9iKyU2nSqkklT8WgsFuKvUagZAPh8eG1WPV2Amh/YcGxygVqjqrn710gUjYi9fn0BFsfCdFrdTEavKrnqHULBHui2pht6S5+1xO5i6eJ+T08Ct/+5f45re/RW9/iP5BH1NjvYSsFt45foLdGzvEtzPsueMoJredWDFJoD+KIxxkJ5Yik62TiGfVt1gu1RkYHqG7vweHx0EqF9eKJa9P+uDahL1BMusFVjZXGTw0yNyNeVLbWdbOLfGZe58kdm2B3dUr7J0Yo5gssTK/gTHXWayK1iK+yQjhA6NUQ3ZOXJ/lPikIv7rI8twirpaUaUfIN+qaFO/zR/noEx/Gi42vffNr5NplrZSqVUs06y2aFYuGl+bSTT760UdYW19RBscXsOIPeTTB22iyc+7sHNWWkX3HOhrDxEKSmf4uxrqHtSzdFwyQyKYJRIOkJMzQ3el8i+/GNMMpbPOwf3yCfTMT7GxtUagWVWPY1dXD4+//EFOje0gn03qxFspFthLrvPDKy9qhOHdtkdhWVruQRgYGOLRvL41qia2VJeJbGwT9bgqyEDntKiAuVmvEE6JX6kiA1KwE+KzSSCLVLm3cLidhf4CgT4C/MEAN1e5JSbfN6aK3t58DM3u1RF0dmvG4Mi/5elGTzWWBl2iIcqHG1avzbG4nCQS9jI1NsGffPo0tEDDu9bi1tqmYL5DJFkhIcWczTyl9gQeOjGBtlxmYnBLZP9sLS5w4cYK9e2e0yDqRyGjV1fzCMu+du6CmG2FpPvWxj3Hh0mWuXr2qi9LBfXtVKlDO57QSqE/OO7cLf1eEltXCwNQ4Kzu7WPxRJg4/AnYfWF26iDVaRsxSBySl0FVp8TDrOEZ0Nx1hf4cRlBwqYTu0XqgDsX6Qiq/g6HZVzy0NlwSp3h4l/iVH5g80ZJ1Oy9umS41J+BF3prB3queySbp/jVqprOYLiXuXUarqlcS5eSuHTMaVsvEU95oAMGHH2wLENCxVgKWUhWdVZ2iVRHlHiJbJTlXoMDlRWpJwb9Si506AnQDWBqRj3Dz3NufOvE7EbcNQLKoxqlSucn3xhmquOgG1DR584B6qtZKOtCSiJJ+X0V+bak2MmQY1KeUSccaG+5Ulk89Vol7kvcj3CzN55tQpTrzxlko++vsHGRke0/gLcTzK4i5asLvvvlt1fgJ0Zq/OaZuJADFph5BzWe4T4oAXhlEmiJVyibmrs9z78L08/ORjuqkoFwvKthVSSa1+mxwdQcrI33z9hMYkCciRDYC6P4NB7T6ViAuJfhXzksvtYf/DD0K0C5IJzevSblKT9AJXMFptyi62zVawmLTSTI6FwyDVbacZHp3C7BTtqolsodqRaDSk3zP3Bw538DccRutQ22j6HbPD+bjR6dbj0a7VOvpHIUy1jUDAmFHH0VrhJF+XSBJBYM06TtmQFWswv8y7/8eXaW9s0x9yK2vad+cRlt94U9e8g3v2YbK5SG5vYfO4cQ8MwkaMTCpDqlRkoK+fpYtzVAsZ+gaCJFM7ZDIZzawMBXwUcnnqMv4WRl6Ogc1OvVqnL9qt7F2tXFNd5dihg6yUyzTGB5j67Ecw3HVIeqXICTsm2jvpCrXZqGXzxBaWT02/76H7fpLB2O27yE/6e/wr7+/0qTe+EQmHP37mzEmCQSdOqfGwe5ic2Mtbb7yL1WhR4BXb2uTokUNcvniOt995mwfvv1dFoOdOv8us1CnJiSol9KEgW7FdFXa6gx723jnD3NIc+49OMzjWy+yVCyr09tjd2FsOpoZncJm8XDp/hcN3HmX+2g0O3HGUZCHGtc13cTtthExhjIU28xdnWbxxQ8uZhckRHVumUKZQbqnWxWpp4vTY2U7HMNit+EIhfIEQAU9IR5GhkI9qrYjdJbvEQcqlBl/9s29ibNiVcYslt7UkvdHslBI3qhVCPi/RgI9arYQ/7CXfyDBxcIhot4fx3m4iNgeeqpV8LEuh2GTvnYe4vHaVNy6dIVWuEeoeYKh/gscfe0rz3b7+tW9RrsPm1g4XLlzUccX733+vgjEJ7WwUaySWt0mXMjhHPEQGezDV2mzNrbJyboFf/OinKWyuMHv2jO6UzWUrN968RrvS1my3ZD1N2Qv+6QiRAxOYuyLc3Ihx5vQ5ZoZGefi+B9neibFwc0nZonw6Q2J9C4ekSBvruISyMtRJxuI4rUHGBidI7aY5+84CTitMT0Z1zGK2GzA5DWrkCEZHWNnYYDcT0xyxs6+8RXa9TFhiJ3wh4oUszqBPK7X8PWFNph4aGWZmZBxDpU4tV6ZWKZArpYnFtpRFEtOJ2+VnfWkdjzPIhx5/nPHRMXWDpXNJrYU689451rdjFEsNrl6ep15t05ZqqIlh7Wm0G41Mjo1p/dfGdlw3w+Goj1Q2S7tlolpv4rDacTm82KyymIjgvImh0SDg9zM6NMyjjz6qBpdiuaLBrYFgmKA/SLNWZ3xoiHa9RtDr13FLrlpga2ebVCKtG4ZKsaLjSwkiPnjosIKQRDrFzeWbylCIHkRaH2rlijIoLaODyxff5tF7hugNGXjo2GEVl9erZtUEHn/9VV1opZ+1VKzhdAT44y/+uYaYint3ZmyI/dN7SCSSXL18VUHJvul9mmO3tbHG1uYaNquRrp4ItXZVK7Z6hvpx+jzEc0V8kWGs7hDuYDeW3mFw+qFmoNoAm9ur7J8AKFkYRI6lkRW3Q1clnV3Gdz/2aLdbP6LxusWY3aqI6gSt6jxSXZYCnLRGp9HujH1ELyo9ihbLrYqjTlWPRHtImLNIDhr1mqafe9xejKJ5aBt18e0AvR+ycIIHhOWT0ZsAula71mHKJL2+ViWfzWCoVnHYPRisbizeAPW2iM6le1EyxYRJu1WntLvNxbeOk91Zx2pqUMwnSGxucPHUGYYHh0jn8yRyOZxeD8FwgPsfuIfJqWHy6bi+bomfkCaIG4srhCO9BMI93Li+SLWQY6i/j0I+rwL+C+fPc31hgQceeEDZMJlePP/882qqEvH3+97/mGZIXrp0iYmJMZaWltQ1WCyV6R8cYHB4mO99/xVKlYZq3WQ87vMGVOahKfs2C+lkTN/7Z577FH3jg9QbZTbW1tWwIqL/Yj5H9+gYG/NX9ZoU4CivQzZjApSlmUSc2HK/8DlchMNRBegCyoLhKH1Dw7pZt7ucTM3sI5nL6KbGG4lgtNupCuCQKYzTQS65wztvn2R0fA/9g2PsxHPK6A+NTbG5lfhyV9++Xwn4W+2WxfsbRrP5H2vfnZxdeqgl0+yHJpBObZZRzSp6itGk2KzilWBVqRoSpnM9yau//b/i3U6rZrhWy+GKhqhr0PN7HDx4EFdvP/XtXXWIbsdjDDz4EJsvvExyJ4EnLBFJGcxVuQ5qZAtxmgYJF4Z6o0rIHaBQyGlHrTDmsiGU1+V3eBns7tN7lGxX9h46QNJoZMthofux+4l+8oOUbQbVNDaMJsoSEWeT7uAyhUTqyxMHDj330wBUfuoYstsH9fL5s7+3tb3+9+rtku60HGYXDotbc49U2Gs1Ua4UsFkMzF+Z5ZF77+PN197Q1PtXX32Nw0fuVLeO3PgvzV5ic3enk8jeqtE0tnQRNZmMTE6NanCsaDokl2VlbRmb00K0t4f90weZP7XIPUcf1N68+dUr4M6ztDBHdjnNnWMHWL+2QjaZJJ7Zxe12MTo4wptvnKLaMHLXnXdx/cI5MqkEpUaNcqtBvlXBHfFQs7RoGFuUGzXqtaZqAWQsKH/EoZTKZnC4HLpY1YplGtkyyZ0kG2vbekEZLS1aBhFNQyAawChdoEEPvkiQYinJzHgvAY8DvydAs23SjK+xqRkGB6d5/Y2TvPz9V/AG3Ow9MEW0r5tG08jTH/woC5eWOP6d7xEQV6uMDrIZzC4D9xybxO118ubZKxQLFQy1KsMjveyWErzzxkk+9dCHGe0e4PSZN3EZbNR3imRWdjEUahhrdey2Nia7gbKlhn2kC+uBST72s7/Ad776Mq9+9zX+0a//E5584gleP/Eyz7/4LXLVIsmsvN/NTpCvwYAn4KZUzpDazeHArw0B9VyVch4GBz1I9Lgr4qRpbWEP+jpJ30Yp+EZZvvmL85iqMDE2Sd3Qpm5s4/b7lCHQpPd6k+xWjHJGmBsnKzurrGW22E1DOGDWGBVDy6xuM2mI6OmNsHDtmi4Cjzz4MNFwl7IMsht96eUXsTlE6xhneWm3UxTelnFoUAt8JeR4z8yU5t2Njg4Ti++wsx0jmcliMpqJRHrwuCS+oYzf59CFyG5z0G6bGBoe5eGHPsDa2gYXLs2qOUVKquU1CeMUCnrxe50qnnZ7g1paLe9Pdr0CyGScdGl2lqvzV9R0kEgldeI3MTnGYH8f2UyalcWbqvURDeP7HjjCwYkA08MhRroDlHICHi0M7t3PGdFAbqxz7NgxZd62NuPMzt2gt2+sk9rf20sunVJRd61SYXpySkdMYkJIpWOkErs6WhUNXCQS5p777+OFl17k0OHDynacfuctJmb2YHEHyNWNBAcmCI7vBU8YbUC22JRlEgNEU6qTbom05TOR4y+ZSD/oorwVOtFhyH5sPPmDkspbAE4djNqxpCnwok0T6c8PdGDCUmkocLVjLBDnp9KQJh2rCaPkiXZ3isnbJh1xdgwAHe1Zp6anw5roc4ib1CgVSp3nkfckoFgqs6w+Xyds0ynVSFI5ZMIiLGG9BvUMcye/x9rsSbr9Viwt0QG5SWaqvPCdl2hVKhobdPDIHSoed/qdHa2VSfiptupXpUrLZXcSDoU02FUy3SSmRMTwkh923yMfYO36dZLpNOsr65o9JsBXRn0///M/ryNJ2dBKjt3AwIACfymYFldkNBJkaXkRt8enfZJPP/Mx3jx1Sp29Fqvkvps1jqZZ6YBSMaBsba7ykQ8/QTGTIOgwkUnE9Dn7+3uxOR2sra0Q6YoQTyUZHOrXKiPn8BC13R2sgQDZ7W1lXCXM1Wzz8tL3Xu2waIiDvYjH48NqMGuuWi6TZXhwkN6BPj0DbG4nQyODGm2BTeQAZc5duEgk2kd33yjJlJTBB3jn3Ut87LnPPdbCsdu2mH/RbLP//dvBxfLZ6Ehdwf2tJfyWg7luFEelTM87hfSiEdS6o0xedWWz/+r3qM0tMWr34FFNXUk3QOvrmwQiYZyS62Y04fSHqG9sU4glNeh1Jx6jUioy3DdAuVSgWMhhMLUoN/MadSKbeQnm7hR1SbywFYMEQkv/rT/A/tFplYmIpi46NKi6jaVmmZ73P0zPJ5+g4TXT9Lmo3c4utNip1xqUS+X/dmh88nd/GsDYTy1DdvvgvvCdr38nEPZ/+N13TvPw/Q+xurSuOhd/MECpWkRSkqRqaWpsnB4JKVxcYv7qnApLpcKnt6+bhcuXyWfTKuqUqojJPTPanedwuRgYGBJHCDuxbbK5Dqiyei1MHZjA5XcQCXWzp3sfjWqLYH+QzcQGNo9Bk/UbcYlKbzJ7clazW2b2jrC+ssK12TnuO3Y/tUKDG/PXMLQaqjkSS3i6UmT2xnW6xnpYji9jcptpSdJzy0il0qJSa6lwVhyAFqeZal30BCLQtuPDoZ2RdpuXmowEttfY3FqmnM/q7py2RXsvvT0R2tYGTVuRrt4Q05MTTI1P4fb6WV5eo1JtqkNK3E9/8a0/573Lp/EFvExN7mN8YIKnHv4wewb38MKff1NjEO58/8O4/HYuX3qdhfl5WlV7J9ixWWansM1WOUG11eLMy2cZ6hvmuc9/lvOn3mbn2k08TQuWfBt7uU1LrOeNCsVWkdEH7+DdUgzCEZ595ueIBnv5wj/7l4wM9PM7X/gtPEE3py+e40+//EWmx8cUkH33xZe4vjjPvoOTHNx/gGuXV7j83hzVTFFNarUqeIIubAGTVkY5QnZ6eqMszS5ga1vZP3OAgDdAcjutwEl0JlLOLH11se0d1hZusnVzhZYUbJssHDpwmCMP3cPpxcucOH2KbLxMf+8A8Z0EvqCXex68h3qjiFWKdIslUrsJjK02x+44RjgcVJv562+9yZWFRdVUXT5/jVIJPG6LZi1l4km9IQ/0RDHJTbpWZXpqgtHxMWK7Cd3BFwsZXHbJDBMHnUfLkMcmZjR9fnRkSkuhjx05xu//7u9ht4u7cZeNzVUaQskZGjrKazbk9dXUEZpMZFVmJBO+alXXd9732IMMDPUjVTLXF+Z1cyPanLGhQSbGxxXg1PMpHrpzinYxTl/QRU8kqEBNnMu+UJT/8Md/pOBPRs+SZB5LSPyFjWi0m5DHwe7Wpi7kwiZKmnog6GNtZVk1msKiiYhdy6ANBg0klawxp92F122nXc9p9ZnV7VedmTcyQF0Av8lOw2zT8aU7EKF/dByH14/N49cxlPYWCmj6ayuNpFy9E3Wvi6eAOBkl1uu6AAtgEh2f2WbT6AsBrcJ2iKNPyqmlnqjZNmCzWxQM18olNWM4nJID1iAR26Feq9EzMKTjRQFkwsndBmRqIrjVnShjT2HUxEBxS0TWcd4JOlCGzqxBwLV8BqtTKsbEnmsRJwDkUnzji/+eenaTwaCZroCDKyKn2E2zuBzD7Q6qCFxGoPsOSVxEAI/PqW5MeY+dBdpErVSjVCjoREFeRjqT0BDfWDxBqWpgZzehDGu+WGBtZV2MqKrVlc9X3r+wYxLG+vbbb6tD93aDRTDgx0yTfC6j0hFv0M+9jzzC9cWbnL00y85uErfHr6NloYplUyF6w3ajSqtRJbG5iqteJ+x2YrQYKZdLnWaCdkP7bvPFnALHo0ePYHM4tFBdQILH68bt8pApFOkeHiPS06tu2tXlVVZX1rk+d41Stkg+J5rYkub2hQJ+ZdtE1ye/SzZJh44dwT02QKtSI5ctY7F6qVTMvPTK20wfvKt65ANPfr3WaB4w2J37WxY5xp1MPBmV3s6fE2OWjimlqVxYKslBE9dzu4m5JRsGC+QLkCuz/vVvs/HqSfYGwniaLQrxBNtb62rwkPuJMOEFKRF3uFRzvHNzVbt2pfnF7BA9XBOb7IUjkwAAIABJREFUGDF0/N2i2qpQa5dptDs6Osn1pC7ub6saOOWPNxxhz8w+NhfWVGM7ODIGAS9rhiqRuw/S+6HHYKSXrLGGxe/W+BIJcLe7vefrVT7VNTh486cFjP3UAzL5ALZXVj700ssvvigX4733HVNdWbFY0FT86/PzeiOXyIaHHnqI8+fPs7K8rFU9Tz/5FG+99gqZjU117MkNKNrVTbZQ1HJcl8fP26ffweFxMbV3htGpMV569UXisqjtrlMs5XScKCLkUitPrp1gZWsdc8vL/Xc9TMgeppFvEXV2E3S4WZq7irnVoJBIM9bTT/LGOi1Diwtr8zTtZip1E2YJKmwaKDWklHoLd8BBz9CACv1DPT0kihnKrQrFRoFUYZdmu46xacRutGJtW/XvsrOxO2RhkLTrFraGkaneQZyVBtVcgVKlRvfoMGNHD9NymDh97g1mZy8SDPnZs2+S/XfOYLC1WFi5wfzCnDIXcpPdWs3SE3HpOEnS0x984P2USzWOi7U60sfPf+KzeM1m/uB/+deqMXtveY6dXFqdrg2jlf6paU5fusS15VU+/+yzWLI5Lr1zGrfNTT2VJ1yzKJCt2k0Ywl4MvT4uLi/i9HsZ6Rvilz7185x46Tgvv3ycf/Gbv8XdR++j0azwJ1/6Q06ePskzn/iU2tt/7/d/VwGHy2XD6/WzuCALuJPVtTg2SaV3tjDYW1g98HN/62nSO2Vee/VNpkam6Yp0YayZyMSS2LDoyFgYD7dkHyUSKnbdXFqnUSzzc5/9PFMHD2LpCnHqwjme/+Z3qFWaZNJZrt3cYGLvECMyTqlXGB3qw9yoU87lKBeKfPijH9Ext8nuIFMq8cJL39dxSqFQ4urVDZ1i+Jx2dXbJeNZlF7FtHaswCuEQifh2x7hiNWORMYeMz0xt+gYH8EZDOD1e3E6PapOmx6Z430MP6820WMyzk9xlPbZFvpJTYEOtzZULs7opaNVr5As5HQXv27eH4dEhKtUSs3OXdXwoTOG+6WnNgxOUK262wUiU3ZWbzPRFye+uYW2XOHxwhlg8rpU43t5httY3uHjxvDpgo929bG6nWNtMEw6GCHvM6vyslKq6mRIg5A34VY8nLuXtnR0+93M/q5qzZDxFuVClmC9qC0YkFNQA5kw2pQBBjpWMt0S8L72KuWIZb6SLUsOIyRfCFuxmdN9R/ENjmvrfYWo6Cf4aB3bLbamL7i0CrCV/76yeqmGSoE/57OU+I4BMBH21WrUjyHY5OwBLGMl2S8eWgk4q5SKWW9U8sjPIpJN6PIPCkJmkAF1woTBksmj/MKG/83s7jJnGX8hCLZEXaigQduUWi2cUw0cdm/w+eQ+NMosnjxO7Oc+V029gazd4+L57ySRTvCLVaAVxataZmp5RpkYMGgODPThsZhx2I3aHVd9zoVjEHwqzeHOZ+x94SCModORaq7D0/7D33lGSn9d55lM559w5h5menJBJgkhMOhKtpSlRlihb0voo2Faw5T2215Ytr3Zt2UvbkihagTmIQSRFgwQBAiDiYAYzmIBJnXOsnHPVnntrYMne1a6O9x/vEn0wp2cOuruqf/Wr77vfve/7vAuLrGxsspsRjmFKH1ZgqEWht8cTmk4iiAPZnOU6OBx21XDJOiPjYyliE9GIsq/isRhtQ5eT954lPjjIk888Q77WwO700TVYCPjDHJqaZXh6SjD+UC3xj37x59hZWabP68dhEkixdDzb6vYU7Z12zekSDvq1Myw5sppbbJfIsrJqPQulLGankXsffIDY5BTdqkhJmpTLdZYWlzUGKnOQ1HtDjAWyHtgtZiqiP7OaGZ0Z5/j9J7l2+xaR4ACx6BDzd7b40yef5+Of+eoN3P65js1OR8amJoOmIKhJyyru3h4+xWCyaTEvmaZ/cWTZMrSxCqqoXINKi+0vfp3Nly8QqDXwm8zUClmatRrZ3QMGByRX0orX6aVdqpLdT6uLV7vbqQOVFFZaFSR+3Wk2YRfdo6FNsZpXXEy906CmGB67MMMxyy5iteP0BRmbPcTC/BKmhoFAOIbZ72ff3sV4YpyZD/0w9PeTqZd14lBv1iRKqtZut3/BFR/54x+kQuyt3/UHdmT5F1/sV5997t+G4+FfXl1dolTOqasppiybjNK/b8/f0cVX2uX5bIbVlWWG+/vY396iVSrqKGpkaISlpSV1X8mJySRuzHJZ8w19Qb869BZXFjh+/ChOOZEZYWVjgfnVG6RKu+xVNzQjslm1Usk3OHPyDM8+9SKrNzZoFWuMxxLapSvm8kwmBpkJ9VGqFLm6s8D3L1/AZvPrQpktFDHbelluEgjs8Dp7UECLQTtDtWqWvqEYkahXOy0Oi512S5xlXe1uyakvUyiRrzRo1joYml2s9TaOeo2AjLTaXSVKDx87QXRkmIHBGIfmZlVX8cIrz3L5zddweI30jURJDCTYWN9SKnYmmeZgf5/d3ZqYtJianeXwzGGcJgPLby7SzLYZC0VpJrcoljJERgfxRSJcee0qy+v7uOM+Tjz4IBZfgPMXznP21BHFGrz86qtE7D4aS3vYDVbssRDTZ0+xW85w/vpl1QyldnepZyocnztBPDHMZz75OT7w8Hv5+7/899RckE7v8+k/+hQ35+9oBMirb7yC1d3R0GBz10W7aWXvIEumWKAunEU3/PTPPMT0oQlee/lNDQReXVpWFe3ZE6cIefycf/YV7FYHkWBYP0u8kWQAyvim22hxZHqaWH8/rvgATq8fU6PNG5eu8Mef/LSOr7f3UxqBZXNLLFKKE7OT+J0OjX0RtMeFy5dZWFrGbHWqk00E7V6/Twnrq2sbijGol8HvdTE8OELQ69NRoN1sZG11UTsEDquFWq5BowWjExGGZ8exeERPKeHaTUYHhuiP9+vzXVxcJBxJYLRa2UulCcZCuilNJIbVdbyf2tf7UUYXhUKOleUlVlaWaDVLzMxMMzTc1zutyxPriRXpNuqEbA6ibje1TAq/w0SnnGKoP6yb+vbuPtH+YYbGxnFKBEsurY2d9c09urjZ3tqiXtjD57YzNT6l3Tah+zfaEvnUUl2nIAsGhoaZPTTHt7/9FNlUUZMyPC6/Pm+LGebv3CIc9OG0SufMoe9N6X5v7e3Txkw0Mcj47BGs/hje/nGssUGMwUG6djsmLcJ6kUh/kfelIyOp0cTBIF20tnQVeh0OVd7fjSfq0ToFMdHVWCbRgqkrlvaf69WEJybjqXZTtUrys2ThNjtc6vTraiqCdMV6o8seiP+uq087db3Hk5GdOkjVMCCP2aEhXby7xV+3WdeRpID1Xv3qH5NauYmrXdd159Cp+2lXG1y4fImnnv4uo2MTaqpIxOLM37xBu1XHaTczOtSPw2knV8jrJu/2h1SPJ0Hh42OT7O1us721SUtMAMvLpASUXSjRn+jTDmhI8lS3trVbc3t+4T93OKXD5vY4tUMm1zqXzxOLRrEZDNoVffS9j+nhq9btMnL4CPiC4A4Iy6NnSOh0qaeSyO8o0V//4WP/ho5kVVodqrGqN2p6YLGLhKNew+mwEQuH1Nnq9/rY39lV0XqjXqc/ntCOXb6Qweo2Mj45RigWJxSJYnW41T382msXtYsmxpDVlRU1Csja7Q94e89FtLrxIKceOM3w+Bjrqzv4/XFeeeUKLYOTn/+ffgNsXvB4aZqsKtqX/EuzMM2M0g/tGUfkTpAupwL4hVt81+UrcFq7jCAKdZqvXubaF/+MWKONQ0bVxSJraytaGM9NTPWYdHKLVpo0s0UqhaLeI9vZvV6ihOgcTVJwSae9SqNTlnx0rBYrDXkMg1ELYrlvzQaT6iHltZyYOUQyV6TR7GpihsnrY6Wcwzo3wfhP/TAkQhS6kjojWs2y3MNPYmv8WCQyIzG6P5Afbxdkd1/21158+V/tbG78/YnxcSXsi8tH9A5SiE3PTmvrXFrPW2urejp5+jvf0ZPUj/3ER/h3H/sYEvonJyFf2M/w+CgbqX0SQwMMj45qOsBz3/4uAY+Xe86cZWh0RIskq4wsmm0CoQC3l6+zvL1AfDjG7YUbGvwb8IcwNG0YagbqmRLNWouVrS12VnfYvbZCUIJWHWC0mfA6XCpUzlQqFKt1CZtQgrSMAUTJW8ilaRTzRE1mHJ02nZq0vhUsjT/uw+z3ahEUGhtESBGucICuxcRBNk0qc6C6gVIurXq2jti41cYstOwgVrMHq83Dfffdz9jYMHaHies3z3Nr4QrusBD3YxRqZXYkJH1xjdReHmvbqvw3cS+ahBhqsFHNlChs7Wggd9jkIuYPqYB3Y2WVyy+fx+nxEBodJjQ1zMWteVp2M9HIAMWtJAMdO818iV/8tV9jYHaCS4u3+L0//I/qDHz3I+9SvdUnP/953rhzU3NKG5kCAaubRx96hFNHjuE0Gp964dWXnvjWS9+h7QScXQ72dnB3HJoW06gbyNVq7FfaPPHBczz2xP38xz/4fUpZsdsPKFrg9p0dPG740R95jNR+jjev3iafEfG1n3goRsDvxmzq0GwUaDbKxOMJbI4Is6OzDAYiavr45Oe/SLFcVXr+9sEe4aF+BePW83lmp8ZwugQ4WVe4pVw/Q8tEJp0jncuSykv+p1PBkkLe39xI0qqJqcuAzWjTgHOBnZq7ovFoKXl/6eZNLcxnjszStkHHbiJTLuB0uDU4Wu71seFhFfhu7aTwBYa4fXtZi4WH7rufg9VNOavjCHroWg1cu36HG9ducPb4aU7MHaJWSFEuZag3G/p+kU3NYhQNUwljtU5mY48Hz53DZGhRzh8Q89roi/jx2cz6PhTx7521FQ6dPEaoL8725qaOtIXfJq5OcT7L+05ia4RTJN0gGf1JcSYQZek0CWdMxl8Crq01W1y7ekMF40ePHFc4qHRdNhbnsVmFp2bU621xO5mYmlQ2m4yMq9kChw4foWazMHXfuxm8/320Hb4er8xwt9jSja0XWv1WpqFsl/IhOp1egSbjSylIpXTuFUsCdVXchc4170YwCWWjK8L/prpSBW/QVoZWr/jTMZyA4ETndrcr9l8gNfTBpLqzUMlmcXq9Pc2RzJKFuSbrlZyMjCbK0qFw9BhlplKVRmqLP/n0xxgOO4k5rLTrLUyuEOPT0zz91JMUijlmpg8phHdieEgjh964dEG5VIP9fcTjfayub2C1ObE5/eQKVWr1pm7ccnATR++LL76oRWEgMUQyleHU0TlcDrvKPL72p18nXaxidTqYmZkin0uxt7mqBgNhCMYSfdS7Bp556rvMjY0S8HuYPXpIM05vLCzyt3/117HNHFGzS0NybOUlqNVI7mySO9jhTz77aRZuvqm5i8rO73bwuRw9M0m1pJ3jgN/LYH+cg4M9AuGArkMycvT7e1mYPaOHRVE00tkRN2e5WtWuumgjxaEp8Utup0vvCenuifllfmFJO/ECSS2WqvzS3/nbTE1P6z4jercNScZowL0PPoHRGaBr99EyOzDa3GrQkZdU18uu8NF6BlgZW8r3Sui3Q2C/oklsVHDIzHB5h9d/54+IVlo48jWs1RbVfFHB12KmcNnNlPMF2qqzE+dtWX+PSrdJjabWsurulfu63dDHbQuqRZMPTFjb8gVSJJrVTCDdzIHhEWLxhN7P1Xpbg8Hrsn7UqjgPTzL9offD4VFyNGkbLeoBNRqNvxLtG/yB0Yr9ZdXm2wXZX7gy3/jSl/6V0+3+xYFEn0NEo/l8XnMvhbg+OzOFWNc3Vpb1cyGfpVgqcXNpSTUOr7/8KiG/T09wqVwKg9OG2+/RbL1Oo0mrXFP3poAGR0bH8YSDuL0+Jkcm9Xta3SZXblzknY/dw25mnYnZES5ff4ON7T3S6QyWuhG/N6whqzajk1auxaPvfIRnn3taT0U762usb24KbVNxFp1KA6/TpWRosaI3um0apRKeWgePQDxrNeqFnJ7wjU4L1oifrs+JZ7SPS4s3GJ2bITAQw+KykSykKdcr6vZyWq3UCgUKu0m13O/tFBFzWDpZxGq16UbRaFRxuEyMTQ2CtYHFYVT8gwhhw6EE+9tp1Vpl0hLcXiTaH6HcalEpVTVT0900MuKOEPUG1Bzhd7nIre/wyvPPU6iUaTtNjNx7gkuLdzSG6uThY1hqXQRC8NP/488xc3QOdzDIpz/3WZ759tP8+q//OheuXGY7s89O6kCjSkbifYScfl567jxDoQTGYkX3t5qpSdlUJ9fKK0C3JO17odg7PMphCg4P8Oj7n+ATv/M7LC5ndAJic5o4eeoI2ztr3L6dY+awnR/6oR/muWdfxGxwsr62hcXQ06gcPTrF//ChD6gJQTqHhWKbnaUdHA0Iuvwqpn7l5df4pZ//JS5eu8bnvvFVPD4v2f19Ou0OTpcRf9CHy2ljf2ePgNOnHTBx+tZaTdUyFqsVDlJpTEYrG0vb1KsSPeKmUaxhEpxBB44fHScc8XJ4bgqJ2RNn0+b+LrHhIU7fc6+S9q++8QbLi7cpV4o6JkoeZDl65IxCW/2+Hg29mstz89Y1XEEvGztbRMIJpsameOLBhykkU4T9EhG1o6ysy1cvUy2XtZvSquZp5AsKfJwcHSEaC1CvZGmX8wxFgsT8HpJ7u3rfrGyvMTIzQ6lRU8F0t93RTEQRhU/NTNPudBjo79cOtXS35DAl4dGia5MiQACeUpBL189ktvHK+Qv6dwHjPvDQQ7xx5RLZ3W38Lg9bm3uK+sg3a2RLBXUyHh6fwFKu6JipJGP+xCg/8su/RcsdpN0UF+ZdzdZbnbKO/LtXJklHRTovb5kAbJJ3KMVVtawjWKFKKA/uLh7jLxZVUtjJF8jP71V1f84bU8undLk0KukvWcYNBtWaiQlEJBgWq5V2q9UbNUuXUvRqjSYGi5F2t6IFma1r5sUvfYr03m1s7TzdbJbHHnuMmtGh2jK33cS3vvVN7YBId0yQF7FQSNdD0esJzkQ26li8n/XtPSqVDslsgaXlDS0e9vYOcNqtZLNpxUAYLW5d/04cnaWQy2qh/8qF16ljxh+UGKwUx49Ms75wnUNTE/zNv/lRvvnkt3nymee182pttZienOD0fffwuS9/hcHJWf7GP/5n0DHTMVromK26jmf3dxWK2pVOTK1Kt15nbeE23/32k7Trdar5LJLiMhiLMjoywNyhWdVMSmamZMjKWi/jYHl9GvWWGrokQ1eKeSm2IrGYFlUicXE5HBrnJNddKPfy+FaHXbt/uVIBp9tNMp0iVy5y7PhJAokYqwvzmhrg9gbYyxTwBvtw+xPYff1gdeufrswOBbCsWaMS7C43Rc9hW2w0sFvttCtVLIKskSo0nePmxz9D7eYS3moTe7VNp1ilVanhdHkxW0y06iXKmSyVYknvUemgSrdL9osqYgiQEa7o9qXIq+vjaokmAQQSA9Uy4rS4NMnA6nKoli8cjeg1Es2y1eGi0O2SFL1pPMr0B96N456TVK1dimL5NZifsjvdH/H5fJkfyJbYf/VLv12Q/VcX5PXXX542WY0f29/beyJ7kGJocJByLkcqeUDQ79XTz6mzp7hw4bw6r968cYvx0TH8Nic7axsMxBM8/+xzHJo7TCQR5807tzSKKJHo5+GH300qk+FPvvanatGWeA0Z72xsbbC9v64C33atrPmARlub4w+dxNzvYCe7p8WJpWnWQszctVCpNbGa7OR2MzQrLR3BFDM59tc2McqbvljGodl0bdoWCzW7Xa3EZoOVWDBKIhDE1u0S8/kp18oU201qNiPJdlUESKwld6l0W7RN0vxrKXtH9gVZcH0el7bxxUZvdhipN0p6ipcFSMJxJQWgXO+og0p0QtKl8dvBH7Cr2WFsZpbE2BQ+X5A3L1zRMZM7FlDsgqXRplmu4rTbyebzio0QNpaMiP0mC+sXrrD+5g3VPoXjMbYyOVazFQZOTNCRUVuzQzgQ5r5jZ4iEInzjm9/iN3/rf9Hnn9o/0Hb8c899jxdefknHyx5fiNdfPM+YL4THZCW9n1SiecPcpWZuYPXb6Vo75Cpl7rn/HA88+DCf+qPP88ZrG9J8wGg16FjY7jSrK3J1dZlcqcuDD80q6FeQHzLeKOezKtIWsOiD999LIh7C7nHgjQawm2y00jWSmwck97PalQn4gtjdduwhD7fmb7G3taEFrBQf1XpDHX8CwhQjw/KiMMFgcMCvaA3RQ4nOqFqqYe44OdgqsHRrA6fJxWAsQqV4wPCQl9HpPnC1OXzuFBupDE2jk9RBlVdfvEAll+txt+QeaLcYHurjiUffSWp/g0K+zNDQUa5eu0k2l6RQyNOoVzk2e5hurcEjD7wDr8mmBbJQ95fXltne3WF3f1efWz6XUbCsXXQx5Qwz48PEQiK2rjAxkGBLtH9mixLYZYPOFHJ0bVbFjQiKI3WQZndtk8Ozs4xPTxCNx1hbX9HN+9ixI1roCp6mVmtoh1i6fVJkra6sK7dJor7k4BCOxTl88jjPPfM0pXRSg953N3axO93Ygt6ea7lS7bk+c3ne+Y6HtCCrOYN88Nf+FR1bD/0hBZMip6RI0uxmcZ3JaLareZiSHCHddhk3SrFod7lot5qYrA5oSJki7C+ZNWm/48/DvzX2yEhXALRvcc1Uvq85Tlqs6SniLQxCb3jaa7LdRWHIY0rBIO9ZRWm02pgFcCv4DrOZjgSfW810OnXK6QPayTRPfeVzWA05IgLjPzjQ8dX0ybP4wxE2V5eUAeYL+PF5vHrYjEZCZFMptrY31LAhB06LzUmxVFOMw6sXLyHHJSli5MlJqHa9XtXnLb1auVZDg32EIpJOUuPqzdscpEuEBCdRqzMYCVPNHjA9NshPffQn1OSRbdSo1esE3A7Onb2fStNA0+biR3/mZyEYpry3jysSoVsuqftXupDOQODuuFxgfHUoSRhtgfStm1TKRXVgHuzvKAbJIx0zg4FKrcra5gb1Rqt3z4SizM8v6GhbdGeGrrAhS4xPTep9KK+TFL/RSC+iL70naQMWRsfGwGzT+2Nnuecwjg0NEBkeUqaZ/NsfCmK2OCiWG5qg4Q4k8EfHMLkCqlnELOHtUojLTSYgs65qODsNeQ1lMTKqecIp3dN0nv0/e4rVbzxNQqj9zRqdapVyOqda23hiUPEexeSBRmbJWi9O+Zoc2DDgkPFjp4NZm7i9daBxN5JctYc6yGzjMXo1SskR8pOYGNEMX+mGdkTm4nBTrrXYrBQxjw8y/cTDuM+doO2wkKpXt41O1z+OJoY+9XYh9udX4O2C7C+5Gy68/uz/6rTaf91htvKdJ7/N0SNzemP+h9/9He1Y1KRN7XQow0cgjW6zAOxKzIyNKaclnc0wOT2lt7BwmHy+gIqmhesyMTtNtd0iEAnpbW2yGfCH3Ny4ekW7NULgX1i9zY2tmwyeG+ONhTdUrzbTN06/PYylY6FuaOmYSjbH/b00hWyZeq6GvWkgiBFvuYal2cDjddEwdmkIgl82OINFtWHdSgNDpUE7U8RusZMrFmhKaK7VQFEo7w4b1oCHUrNOSQokZ69NLxRv0dKF4lFaVMmXdzhIrfd4RTICtTuwOj10DHbqot9otbFjoJJJqX5JAKjFVp18s8HckePYmiIANmk3bn1zhWI6q524g2xOx00i7lWBsMYzBTkZGyBushM2W/VUXjXAYi7Ji+trmEJ2PJ4AYU+Qh06cxdQx8tLFi8RjfUyPjHN4fIpzh47qKbZtM/PihQt8+Stf4/L5C0r1j3sC7KxtUZVOiteJJ+LFGrTSMNY12PrcuXN8/5mXSR2UsBi81OpdjWISRIo4jXw+Dx6fm4PUnl6nk2dnFXnyrW9+S+n1kYiNgdggyWSK5cUcbi/0T0bIpVPMDc9gboog1qLjNgk+ls6FzefWKBkBo4pzUxysUpQIuLVUzkOnRqcjZoAq6+ubyleSkZiMfwTA2K6aaFYtNIomStkKmxurxGIeJsfDdKxVvHEfm7mkZj1u7TaoSYqSyJ/kIGyEqfGEuhQff/ghFubfJBiwq8anUrTgDQbZOFhRx1huL4O12WUq0U9fMMJAOIK5a2RhaYW9g3193YNhP/lyFpvNSq1cxWY20q0V+KH3vAt7p00hncRu7BKLhEknUyRiMbVq3Z5fxO724PYFKFSqWkzEA1GFUErn1u4Spp5dT/fixpyfv616Nble0ilUdphkStbFTerVjVWAtcOCanDaSC3eZn91lYsvvIzLYCfWP0B4uJ/P/+lX8IXCbK4vc3pmlscffZdqrp574w4f/KV/jrtvUo01CuTULllvr+y2W71cyHZLi0LpAL1F0pd0DNGA1Ws11dxI9mev+3UXa3EXndGbdMr7zYBBK38pvKThJzFMAmu9+0cqQW2S3S3E5EfJ5LNj0OcmkUmCyJDro3ogQXgoCqOlhZYUZU1NbehQyWbILM3z3H/6Ku3yDpN9Iaq7u4RCAaaOnyQ4NMzXP/8F7ficOXdaOyp2k0M5Y0LYX1i8oxnBcvg5fuIM127c4TOf/6qmgsjoamBoSN2UgqsIBP3E43GuX3tT/+71OPRX3kmlmF/ewe7xEPAHKQsrzm5jKBKgnDvQ/NS9ZJJof4Jyo8bj73mC+OAwkYEpBuZO9LRj8mYTA0Mui8EtGaIirjKwc+MWjVyeYiap7sLMwS7UyoT8Hj0UyrRANH4a5yT3lb1H2xfmmHRcxZ187MgRvG4ffo+fbDqljlKLzaRvmcGhIeXWCeZF7j/5mZKOIo5RiXQq5gv6M+W+FDSMjGTT4uw0G/SgEggGddxrtrm5tbhJMDFKKDaKJzyAUfh4ZpEjyH3Qc/D2XnihLFdBDCIyjpZ7RXRb37/I5c9/lcFGh/LWFrVKSTvTJr1dDdQa4uzM45BRo6lLzdil1KxR67Rxmmz4rQ7sXaMmNkgqRB0ZqUqYvKXHqOuFaeH2efFHovgTUXDZqLbbqoFVUYTZTN1iJXpoisSD52AkQdHYpWm3/1FwYOxvGwyGu7COt0uyt65S0pVaAAAgAElEQVTA2wXZ/8298L0/+8ZvdLv8g0qlbBcezdrGOovLyxw/eQynx60nRYE5ChV8c34BU7tLcntHN+Vau64uL71xRYjbaOH0OLX7YnI7aFiNHDp1nM3dHUJhH7GIXx04DixavIkI/7XrFwhPRIn0BSkV8pyanWPA6qeSSnHp8qvk20VaMSsNi4Fytk672KGebJBeT2JpWvQE6/S5KFTzbKY2NQbIarZhahqw1qwEDG5sEkFWqKvNWSzsclpta2yJn4/+0i8QGx8m32iye3DAxvY+e5JecOsWyxtreAJOZg4N6rgum8nw9NNPs7a+rouXjLhE5yTOpEI+ozw3WeiEGu4L+ugf7NMOyM7qNourK7RdZs2Ci/cJMqOPxeUVqtkaQYtHHXHVtkHFp6mtXQWrJsIS3h3HG5BC04w1HiRZzLFwZ0GdiG67m5Onz2h38MLLFxj1x2mlKtRTeWWAiUv09JlzvPb8i1rYXb9xTcdjqUIOp9eHyx/C5/dw+8Y1uvUqP/cTH+Ezf/wpCgUJZUYRCXXRC4swWjqbXaMWcm6/Xcese7t5LVCPnYzwjnc+wGc/9XWkQRANCBnfQX98lAuv3CQec2k25PsffTcDkYhq/a69eZWl3W1sHps+xt5enbnDA5w+dZJoIMTF119jfvEOE5PDDA3GGBkdJJ3KKZoiLpgLQSQ4bAqsFIfo1kaSK5cXWF/b0RGMFHISZXXuvtNs7G7ywosvs7NXJJNUiDiCoCqUdTrCkfGoxqrIafno0eNcvXNbnbPGuhGbx0LZnOaf/8t/ymtPn+czv/tZvAY4OjXLP/8n/5Svfe3rXL58k2u3bhAfFCgm2D0mRHAsmZ77W5usXsvxD3/pUWnUYahWNK9SRl8nz5wmfZAmt5/BZLBSqjbIFUuU6nXdX2W0JtpMh8+N3S0Zhzb293f1tRAWlJDXResjfyQGTUZGMrqU/y/xWefO3cvk7AyOiHSWD9hdXuaV519gsn+CHQF+9oVJlQtcvXETm8XEiakJ7r/3jOrY/tPLlznx3p9iYPaMjvE0KEm6ZIolEBBY626HTByWMtsRgGdvI5VuhvLGJMNPdkeJIpKvl83VaNEUDrlxpOjU6Ku77kfZCPWG0lloT/vVK9h6hZwWaRrd9BcLOylEjOruFPSGYlhEriAHK2GqGQ0YheTfrNNodWgUs2TXl/jDj/1Ljk0PMJUIM3/5dU6IESkcwmy3Y9H8z7Y6Zi9fvsy2cgulw5PC6bKr5mtwZJhItI+bdxb55Ge/RLnSpFSu4XJ6OHHsJLVaRbl16XRSR3dTU5N0mzUtHJMZQWrkiPaHdUQnneK9rXXcFiN9YT/1al5HZ30DA+SrFbx9fXzob/4cY/e/Wws/JDxbXhBLV0J/yS3eZnn+DtubWxqXZMGITQogKcQPDrQDL4X89MQkDXHrVkt6sBoa6MPtcTA9OaU6MilKgp5e0LaYXLrNDiavl6qM+2pVLr1xlahAs2MxzcVdWVvtdSMlu9Jq1bVLrpv8jmarhVgioZ+FnyYjUbfXo5IObyCI3Rvk1uI6e5kK43On6B+Zxe6NYrRKQWbt6Qg11qrbM/aaLWT2dgmGYwjUsPzCBW5/5dsYN3axFHNUUgfqJO12mnrQE1am5Ep67L1IpGqtRrnbK7jkvSKJBeYO1PJFZdioCEbuY4uRunRyrWb8kZCiQcT4JEk0+r6rizzFQbHbJSf0lIEoA+fOEDg6Az6vFNCLOFy/6O4bevrtEuz/+gq8XZD9P9wZyY2N04tLC68aDAaLnCpHxsd44aUXFDMgo6QTp47i9Ti59Mp5PV3dfPM6p86e4NS50/z2v/3XHD92hCuXLzE5PMz66grhRIxUIYM7FqIk0RdGM6VqRddscQsJB0gWUNEZiFjYZekS6w/j8DtYevMGjkyFmMNBo1qmbm+xYSrg6I/QqBmwm9zEPYOqWyoW62zu7mF0GugbFi1Yl0q9QLlWJbWVZH95n7YEk+fquNpmQiY7lkYXa8tIvdXGILqtRp2O005b4JjKMbLqm18guBJ27Yv4MJqauvkLs+r48ZN6NV999WVu3b6K1SwsJZMCOaWNL8WAjHhq9RIHyV32d/cJer2qbRFIYqXdUAffyPgow6Lb6ZrwW1yaXenRQuSy2vurlRrVcg2HYPStLXWPnjh1XE+fwiSSj2QqpQ4kscGvLayTWdtjKNiHodxmfzelnTU5KcbDASXmewJBRCGxvLtFplymaTCopd5rsfL+d72L7NYee1vb0DWRLlSpG8yqKxFnmYB3ZdNpiVO12cTitNAWvY9RijV44B1jzEzN8rUvP0m5IBZ4A05LAFoG8gdpXFYD3U6Xn/1bH8Zrl1iVGtvFFC9dfE1dWqFASJ2BkVBYLf5ScLl8bpqdusKL+/sTejiQglfijITTJGPEUqmsui+rzUVDiP7GnlbJYhMKvlk7FKNjU7jsHmxGO61GWwsbERynNW+1yPr8AjNjEzxw+l5efPFVFtd2uXr9GmfOHOHx976DncwqLrcDQ9mocVVby2sKovzoRz9KNpun1TQpvfziay9Rb5fxhZ1kilnMNhevvPwi5YM6H/+tv0txZYvRRIztrQ2yxQLRgT4NH96aXyefymoRUqrVcYWD2qExVFrqJNbNIeRXUX+jVlX8huh65COTPFBczdWrV5mdO6KfZeQk9+FBKqmMqelD0yyvLGLqNFhfWFVAtAZ8O3uQ54NMVvl13Uqegf6YakNLZg+n3/tRnP1TGK123f97wdS9ekm7F+qy7I0UO/L+FsK6aMYkyFxGSkajdi3kPSKHoI6MJk1mHVkpT6zdodtu3sWVvFWAySYs/5lUH9Xjjol0+q7TU+Cv2g26qzl7q9umHbiecUA1R71emz5f0VRJRE2z3KCUTVFLb/KFT/zvHJ0YwmfukJbxsd3M0PQEnlCEfLahJHyrrdfVOdhN60+bnZ3RgliupxyqxHUoovU/+OPPc/3WPG4Zu8kI2+vTDlG7Kc7deT0wnjp9koUbNxQPc+vmPG2DWR9L9FSyNkiR5LVbNJki6IbZ6Rk9AJo9Ph750F/nHX/9x3paOuGpJTNce+MyGysL7G6saMfVbjSwvrSoIzrpVnrdDo4fOqTvFYfHy2sXLvBjH/5Qb/rbbmlhKbIReQ/JaFiK+lq5RMjnJ5fKsLOxjUEK2EaL5ZVN1rd3aHU6jE9LjF6/sh6lKFPKf6Ol3TCBxArrSyDkL7z0kkoLpFMvjn7pKEZjYTwByZAt0hVHtjfIS5euMTpznNmT9+IJJTTQ3WCxa7yWBJNLwS5B71LXm6SglziUq0s889u/R1++Rnt3n3q9SKtcpFMuaXaovLdF7yW4OVnLZa1vSLKE1aKvp6zTbpuLarGk8g2T1LX1mnYAJbfZFw3h8Lk091PWkZDobCsVKtK5lrgxm52y3YRrapy+s8dwTY1SNhmpNJu/G7H7/r5hcFBm1W9//CVX4O2C7K9wa6R3dw9duXLlpqHbVm2KnHLkRPCNb32VH//oX+P6nSscOXGcly+8gtVupVgWgGCNaqWMz+0im0sTDvlIpZLKSpITsUAT5fTcqLawyIboj2C0OAkHI/TH4ji6HY4NDOIrVnnpxe/SSdi5de0yBy9eprad0U200GxRdNnIi3vNaGV04hCjQ5NaiG0kN3FF3LgjTvxxL2YHlDpl2g6TBn77nV6cNis2q0lHrdWdLLnNDKnlA9732Aew2f1sbB9wa2lFFxxxrDkcTnw+rzqL0rm0WturYqOWU3bbqIJrPV2ODXDy1GFK5ayObtZX1rnw2iUS8UEFkuaKOcqNCl5xBDbr+JxuqnnZtKzquim0Kjh9DoIJn3ZVTp6aw9Bua1TJ6voOLpuXUlaid9K0XWIiaFDP5jG2GgwP9mMVsTItNTP4fUGcThfNRhePy8elC9doFGocGp4mnUtSIU8yu4/X4KfbMhCIJVjb29ZIpHh/lL/xoQ/yza98hfxBTh1gtUpXbdz7u0mCfh+Z7C61Zgef/D1foV43UK01iA0H2E9lFY5aycJ97xpXwvn5F6/RrBnwucK6b9YyGVpNgUUKDNPIh3/kAwrKbTpNGollrjW0e5lN51QQLZ0wWfiMAm+021hcE+3UgS6kstGJkL1cquN2S6e193rIYi3cO7fLxqXL25w7E+Fnfvan2Nja5sKFm1hNTvrcIUwGM1uZHR0V60ItTjxJrRDquCtIo9Ji6cYSH/7JH+Ujf+dH+PZ3vsbqjSVWbizxy3/3V/nql79GMOyjf7SfTCGrHKPdjX1+5Rf+Hv/sH/w6/ZEQd+7c0pzPO4vr7OzC8SNmPvy+x5nyhNhZXKF/qB9sRkqtunZHLjz3MhFvkHQ2pyfwKm3CkQiVVJbhoVE9ke+mDvSxpCDr7+/XMbFE3XjcTo3gkU6OjI9kM9ZCLZPRAi6dyejvZxV+lsOqcVNWo0MLyIykVZilgDWxePNNQk4L73niEcLDfdw+yJM4/Tjx6dOYrD0XnWzc/6eC7G73Sh9UyfsCJxVdp1HRCNKpks31z4X8XR0x/uc8StGJKcy/B32VDVi6I1pOSYHXFQemaM7k64x3n4dojO5q2bSjJvo0493O0d3Qc9Ge6Ye0eFsqaq8JXLleopra4NlvfYn02iLmSpGE30nI58LgMDM2PYfJ5OH1y1c19kw6kY1yD0wtD+F02xV1c+zEceIDg6xsbHH1+jzffup7mIx2zBabduil0HzgvvtZXl6k0qxyaO4Qb7z2OmZ57+crxOJ97O7vc5BOaVZvtVpWh/LYyDA7G1vE5PXJFJg7cw8f+c3fVAclPgcH16/yxT/4AyZHRjh19gzJZJI//P2P06yUNN3AbjVpeog8/vueeIJ7T5/VrFp1T3rcZDMp7QaJrlcckRVxJKsr1kA+X9COvsNm1+B04a/t7uxjtrsVNTQ1c0iNNcvrG3rfyKHR6/FoYoa8dsJgE43t4cOHVfyvQfBWM3s7W5w8eZzhkcFe4ddqaodWCrK1vRTFjpGz73gEf2KIltVJ1+ZQNYEU9Y1mg26tjVcW93QetlJc/Z3P0F3YwF9sUEzuc1BNK9rFWBCOWJcCFaTnZbLa9DDT7Bqwut34QkFdLwQSK/K0erFMKV9Q/Z3EYTmCPkwOGwaTUQ9Cwil0O+16D0jnT0amJYuJvMdO4MgU/WdPYo2GyNXqn3aHAr9pjw4u/RW22h/4L3m7IPsr3gKlZu6ReqnwjLS+F+fvqJ15V3LdbF22DjZUNNroNjWSSHbaZr2m3YZ2s6FajUq9gscjTKhBNQGMDQ0S9ATwOb10sIA1TFXcfEYHtk4DKk3YS3L73/8+F85/n9CpIU4+cIrXnn6GtavzGItGLHYfOYlScbqZOnpCbf13rtzUx+q4DGSbeRqGGi1TE7fHjicewDEYxBsPYLaaNPw8U8tgspjw2nz4bH4SwX46DRORcJ86IpttsWzLCaimYFDZ2Pb2dqjWyoQjMfoHRpXSLyBAGUGIjkTieh599F3aiXjuue8zNDLBteu3NWLJYXdy5dIVFhfu4HG6lCJeLZQImN2qixHnlZziRLXQtrbAZVSX5tmjR/W6aZfE6RWMFZt7B1RkkSkUiDgdyhiSxVvAshIYLKOInrvNgN3lw2YXM0KIcrrI6tUlDN0mtqiNdz74ENdfvEYuWSZbKNOxmvElfHj8DmYmRvn6V76jxZPf58NksmGzOtU1Wcxm6XZqKuNIZ6saFdJsGdSGXhMLfMSulnhxoc4dTTCQ6MNidJFNV1iaX6EsvJ9Wi06ri8FlpJzv8O5Tk5w+c5xsu0SplKGxn8ZQrZNL53G6/axt77KVahIbiTMwMYrL7+XlV16hb3BINxYREOdyGWLxEMMDA7zw4rM6Nq6XSwz1xVla3EDyn//pP/lVvvf0M7SrBqKBGG+8dIHR0TGsHgcH+SxeX1ARTk2DkfnFVXZ3UopseewdD/HBH38fT136Oq+++n262w0+9N4f5d3veoR6p8X3XnyOW8t3uLmywIkTJ/DZ3RpU/7nf/wPiwYCiEhqtFulimRMnD3Pq6BTmconjsUEcrTbleo1Ku8bsqeOa4bp07TblTAGPz086n6PjsOBwOtUp2ml0dEMp1+rapZXDTi6T1s+BgE8F9AP9CQ2glugdKdYEcyHXSLRmmrO5f6DYj2qrqhE7tWqbUCSGy+fRr5MNavHWm3QKGY4cncEZ8eEfO0TZP87Rd7wPs2AJlHov/dhel0yDyO+OLVXobzLqCFJGQlKUiCy/Kd0NLdIExiplQK/TJVpM/Xw3CkkI6G/BXoUXJl+po8Ye+l98nL3H6w1OtdiTr+9xyEQwL2HiNroCEdXGWS/EXHH4urU3tHgwYFfq/fr8Jb70h/+OZnJfu2SmaoFatcDh43OMTc5gd8ZYWt2kUEzrGiDxYtsbm1qQtQ0t1ZbFB/q12xc7cozVKzf55Ke/wOqa4Epc2skq5HL6nOWwIKkUkt1ZzJVZW92hf3BIu0vixJSOlcdtpS1xdHcTD0wWJ0aTTQ+x/+bjn8DaPwimtp56PvYv/mdc3Tb3nT2jr2E6k+MLX/iCOuPvPXkMq6lLJBJUo5Mw1MTcEA0GNPlAdL9y9Q52DxTfcfHS61qM3ffAQyyvrrC1vauie7l+UlBJLSsaN5vLT1skXaZeh1OKfLmPRAPpEB2WxapZq1ajieXFJfqiMTVYSA0j0GQFvdoszExPaZamdEvL1TpOj489iSwqlHjo8ffD0IjGeGF39rQEVpvy0owdI+ZiDTZzXPrEpyldvE1U/CTJLLVamRRVBWBbGg3VK8tgUuLOJNrN7HSoRtIqsXh+0VZKg6ChBxvR/so1F720cPLk6yUBQApSQSzJSFMSJeR3rpsMlGwmTANRwqeO4D88SdPrfrLcNfxGeGj89b/iFvv2l/3lfukf3GtzqXvJYlpr9nfbtXu29vd+KJlLPZQv5qLFcslSFwFmvYGx01GOT6cqYapBgm4/xrZwgloapp0rFDBYrapbEShlor+P/sSAmgA0Y07z8Ex0Wk3MBlnE5RTrU4xEs1IRWTdcXmDvd/+Q/YuXqZTTVAIdjv3ow1Qn/Hz969/EvlSmXe1imR5ibO4I3UyVtUu3MR9UiAfC7FfyFJoVbU1LV0vcULVuk7ShTN5QwZ8I4hzwQ9SBMeoi12qQLJdo262EB/pV9Cxdl/2dfRWjynilUCqxtLLMfipJpVZWBpLb5tVWdzDqYmykn3atQjGVw9g0s7y0RTrfoGm04I5GtVCp5EqE7G72bq/idnjYy5YpVcqcnJmi0xICeEF1MMLGEU1WTp63xPB0DaotGp4a48R9pyg1S4olkIVNIKJbayt0TC0Mji7DsyP0j/UpTV7YOqrxakKlWKVeadGsNKlnxVhvwmKx8Y5zD3HxuYvsbSUpVBt0LHDmoXNs7W1z5/ZNXFYhwEuhU5DtUJ17EoY81BelVakwkBjQolqI5IVSRVlTImLG2sXhFJ1PW0eXfq+B06eO0RCHWLmhSJJMJs/Cwj6+qIWow8mkM4C5XSM0muD2zWu888gpCntJOvUOXbONnUqNxd19ilLEOS1MHhrlvnc8yJNPPovd7VYre7w/zIlT0wwMRvnC5z7LpYt36FZF2zVJPpnlpz7y46ws32b15pvYqnV+/IMfZHJ6lgsXL3Pj5jxdk0lHVCanly9+4ynWdpK4PV7O3XeCd73nFNVOmtdvXuT49Bw//ehHSC1v88pLL3P+tYvMHjnGXiajjrYP/NAPkYiHef38ed648KoW9Bs763gifh794ccVqfH9P/1PfODsPdohC1is1Bp1TE4rnniQhYUlKsk8XocYJdJYXA4Krbqy1trlssYf2WwellbXaLUaanjI5bJaeIkRQf49MzmhnQcZj8qHdLflj/w/KSQG+4fI5jO4/B6CkTBX3rihSRXZXE47jpL3WM6kOT03QaddIzAQxTs6TcE1xLGH3ofRFdSDhoh5BAYr119uyk6jjlEYXuWK4i2UAdY16BohsUhSwchBTf6uxUyzgc1ho1OrYrRb1a1qMJhptbqY7Q5aja6CVu/aLXUU2q6UVUUgyBwp4HrFl1lHkKVcDrffq4XiWzBZi6w78jykGLsrfJ+//SYDA0NYzT517NZLO1x58WkuP/MdDg0laJeziiOJ9cUZnzpEbGCWW4vL5AspzQxNbycVmppK72t389DcNJOCIsFAvixd7AJPPvUst+8s05cY0kQFk3QGG3UtliVKy+X1abj59dtL9PUPqKu3VS0QD3nwWNFOVCTmp2kw4QgmeOJHPsS5h5/AkUhAQyZgTZ785CdIby0zGA9z+NCMFuvy3t5Pprh95xYuh4WJ8RHFXwgTTzp44or0ul186XOf14LM53JqUoAU0VJAb21vE4nFcYn+qVYn1ifcQHFU95AWclCNRQeUG6j3rUnYjxkmxyc42NnVg4Sla1D47GhigGaxjN1gJhGJ4HN5SAv6IpPVQsxuNCo4ul2tqYYrXyzq2Lck2kqXm7rNjn94CEdfAqZneokDMlKVsfXSJs//1n+k9uYillINN0Y8NptOMUpivepIwa3HAcwuF4G+mBZgUkzJtTdLt0wgs4K8aHUolovaJZeDjRwCNAGjK/uUQfcWg8QuZXLYXG5qZhNZqwHL1DAD957ANTb0UsXIb7lGpr/zg1tF/Lf/5j9wHbJut2vY3F177Pyr53+73CgPbOytOGqNsq1SEOecAbtZYjpsasE228zEBxMKbg0Gg0Wnw/llr9V64LbZQ9V8fi65lbxvbX6d57/3vMayyInp3vsf4PTZe4j19WMU54vV3juRyolWRKeyIKotvYvGqqh92UQrW1X9CMUya1/+Jjtf/DbOjV1cshBEAyzl1kgmrJz8hz/Jjc0V5v/sFU6MH6LlcWv3av36bRzVNgmjk269RUXcLvIY8mCSaSZdIo+DhsNIWTwzpiYFQ4Oqz0TWDvGjEwyfnWOnXuT2xhJm0eYEvJw4fBibRSCdCxykDpCAW6vLzs7evuaOdSomHc9iqOJ0mCjlshxs7tEuG+m2HZRK0sUwg8NKp91luL+fmMfPSKSPm9cXWNhIYrRY2dtbo9OsMNIXVwFqOVvsjTAxaxanxDqJy7XcqpAqZwiPRHG47DhMFg28HhgZ4OKbr5OuZokORzl0bJauoS15x7oBS3EpI+JOp4vL5sHUFs2dncxOXkG7UihK+73V7jA6PcnSxpoKth12l4rKLR0jA/F+lhcW9eTpl3imTpeVW8tUCiLUddGUoGejgbS4nGodjDaJ+gkoFiSbrmpzYnLSx/jEEBNjY1y9fpP93RKri3ti9uP973yQkMFANZthfukGv/Lzv4ihUOXGG1e5974HSQkp3GTmm99/nmffuE1XogdN8Ph7znLzzjKBUIxT507w0z/7k8wvXuXPvv6nOiLq1OHF71yklqtxdOoINkOXzN4GR2fGeOTsWW5dv0qmWuLEmbNsr+9w9c1bBGMxyi1Y2kxhcbmYmp2ifzJKw5ohndvFgoWjo3N893NP4uyaqZWLFEsVfuEXf5lQYoDhyQlsbgf/4jf/EWdOHVf4ZrNV18PK7PFDfPOZb7C7tYKvZWDcG+JQIEbI4cDlkpFMi5bFyPz8PLcu3+HsiePUm21l1bmiQcUEiLVfCgGJCxsdHVc9khRZHo+7B+aUDNB6HbfDrt0wzTscG1MButzLUsDMzMyQTWVVoJ4rFzRMemV5k/6+If066ZCJvqdTKxHxOhgeimP2WMl2LJgSR5l78D0YvBEds8vYUDoKcr+JwF+KMqO0P9TZ2OzF3CjQ1YxB6PqCFJGvtzuoV8vYRP8kmjKb5a5bztRzzClCXcaSBroCba02sAWDaFtG5A8Ss+C00xLXpmgxO5JZW8XucFCvV/QxLBZzT28nvjhhcSnbTJYdA81ahU5H3qtW2s0qnXqaZmaH737+M5R215gajtGoFQgE/MT7hxmYOqHF8dLyvGqXtpY2KKSzGjfm94sjeIDRqTEdqQXjfRyk8rxy/hIrazvUay11hEvCxub6hjqBu80Gh+aO8MLFK+wLrDkS1VFzNbePqVUh5rUTCfnoGxrmzsYWh849yEeFYm91k97ZIWDv8v3vfIPbl17j2PQkc0emKedl9Gxid3NbO1eylpkdNnXfStEjnVuTy4VvcorMrTtcu3JFjVmSOTsY79PMWMF3yMFLXv9ssUhicEA1YFJLi75XUjFuLyzqQUvSXBbnFygWy0SCEbKivWp1GYzEerrcNkwMDFNKpmlWa0r6X19ZZWhgkFQqrWzHnGga220GQlFFcEgRZLM7MbldZKo1ss0mBm+vAIoODREZGVMHTjKb4Ysf+30SawWc6ZLqXgXUK/fRfjpFXu4Bgdjanb1ibCCOKxBQLqBIV1xun2oyRSsmekR5D4i20iTjyKpERMVUOydmCEGQyPOXe1ggsIVui5rXQ/zEHNHjc583xML/zjo9/XZH7L+9HvvLiIL/L37if4ffmk6nvU6b6UzX2P3hbrdzTyqdPi25lNKOjUaj2jqX1rJGp1hsvQ6YuA2bdZL7ByR3d9haWWN3fYPc9j65gxSVdE6t6+K2PPfwQzzxob+Gqz9KR2jfRpO2kiW0V0SXWoTpCblXIMl6bVCrnqyfwhyzKQ/n4PU3ePNPniT52nUCuTq2UgWbQX5ElbbVRKXPS+veSUYfPM7inRtY8jUaSzmEp37PI/dgdhjIiVXOZPzPInPZkKXDZVQAR1uJ+bo5CFXcYGavVKMb8GAZDmMdDlGwt6gaxVRgw2TssrW+zObaKk6PSzdKYcwYLQZOHD9FwBMks1cin8qTTkmB1mBsbIKJqVkNKbeZnNg6Nqg1aBcqvPT88+pYypZyzK8t4g5EicZG6Zqt3Fi4Q/LgQPVsPodLT5JCJ7eaepl4ZqddLeVita4IoFDDlu3YO02sAqwNBwkIB2x7k1qzQaNc1tcwEgoQioa5ubxAqnLU7dIAACAASURBVAixASPegE+1feauiUQgoR2UjqGmhZNgIwR6ubCwwdZ+mmJFnG5dhgIRnJ0OAvEXi77awLuipYjTbdu0C2e1uzCa7OzuJFVPsp9MYzTYWN9YpdOtEgi6OXX6KMurN+kfCFMpNJi/vkc9WeHc+BgBr41DZ2fZ3Fimz+nmvrmjbN1eUeDqpZUlkvkiQ+EQ0ckRvnHrMptlNG1hYBCOnpjj0JE5zUwV6KaMcZtVKbxK7Kyk2FsRLIWR3N4utm6DI7MDDA/1s5fOc2d9hWwtR7YEP/M3/hqZZJbnnn9FVL9Mjk3y0b/1k+znd3j99uuY/NKSMfDIoXfx8f/t9zjYyeoIzWZu8+Ef+xA//hM/STKfx+Zx8bGPfwx/2MH73/s4u5tbvH7+dWxdC0sLixgMEvBcxWmBiNPJkXg/MaeH1ZUFzt17ljvLi0rkL+xncDk8dE1WFjc2aJiNJAYG2V5dZ3hgkK3dHcyCz+h27+ZRGlVPFgwHtMAWHpuYF4TZJYJqya0U15vogeR7dvf3cLtdqmsMypi23NLsQynqBNeRLxUoFTLcc3JOdZH1dhX/wBhvrJSZu/+9RKbm6Npc2iFTvEZX3uqCwRDNl4wEuzphkg/push7Twoj6Y6pDqjWwur2UspkcPv9dOqipWyB1QilLFRy3LrwMlsry5oUUipWsDtdnDh+Ev/sSfD0QVfyDDu9CKZ2V0fHFpFL3A3KloOMBkJ3JGGjg9EghZl0QxrYbA7t1IqGrNtp4LC0qSe3+PLv/hvsTRHTQzjg0lQQp8dPbHSWze1dLZZFQvDK917QzpLB2CEQlHzPKhaHncmZWeweP3v7Ge4srvHCKxcxm3pwYdEqFfN5ZRoOxCN86MM/zqe/9HVuzS8p2zEeCTE5FGV14TojAyGGRgbZ2NvD6PLzG//296ga7TRNLrwOM4uvPc33vvU1otEYj7zrYZoigSjnGQgHeOnZZ7T7pFqtdJbddJr3vP8DelgWwLSAk/c29/HaXXzjq1+lP5bQvF6JOBIUTSjo12I+V8gSjkWpNxoqYpcphy/gZT+dIZkr6fvcajSzvbJO1B9mNNrHYDCGHZOue4KPaFTKPUPD+Di7d25ply6byZPNFhkZHsXncrG5uqIO8WqpyOTUuKKIKvUGwXiC6NCgshAF+yKGp2bXyG4yidnhxNHosvCd52kmM8RiEc3/FOxStlbEZfFSbbaZPjxHsC9BUXqXNotiOURmIutEwO2lliuo0ULWVzGzFDsN5WiKkWggGle+pRgpatJE8Djo+BwYE1ESZ89cdA7Ef8177NRL/x1u/f+fe0r/v+yQFQrJKbPB8Fi30/LXa/XBVCb5XqfDNSCLhbyZZOFstCRs2dLjMLY7ytKplypabB1sbnGwvUVORkXlmhLuu80WdpNFv1cWfBEIC4vr8IljBPrj5M1QMnWoGqFaq0tIKs1SXXUK8j21bkvdLW8JcyWywyqhsJIV2W1Rye5SWtvAsZnBV+7gaBiUb9Y1d6m263SsNjbbFWL3nWD43CFqpgo3z1+idHkNj8GicT+ZRp6uuUNOGFYGk57WpDsmIE4JZtEIDJMM14xKazaa7Vi8EX72V36Zmfc9rN+7Xy+RKmfVMXWwt0squcfE5BjReASL08raxhpv3npTRyGnTp3RAOtYOK7utNWVLYWFbm7t6ilLRnnDkSgD/iDWapP03i6//du/zUExz9DcGIsbW3QbVlpdM33jY0QjCTYX1ill8+rykcdwCW283aBlM6iOIRKK6jhVtrX+aBynUWjkNbYO9siUclq4iotPunnZjFDUIRSy4g/7lfcj7LdgWDhXSdZWVikV5cQHhRY88fhh+iMRvved7+OwuCiV27QEkIiZQbeHsMPGoM+nyQ3ZdoUrN+6wu1+mUm7qGEO4a522CHqFP1XTVAWjwaGbYyTqJ9EfVJDq/sEGJnOLubmj3Li8irXS5d7hMTL723S8BuJRPwENAC4oJX83m+b6Xpf+YZiIJBQm2x0M4Yh66YtFVZMi2rrdvZ6Nf35xUZ1de9t1LehFatTnSxDyBKhnc0hYiaVb18IVqxNXyE/D2KDWqVIqlPm7v/Ar/Id//Xs6OrfZDAyMxWnZa/jjIUKxfmYGD3P+G69y4+IttfU/8vA7eedD57Tol5QIu8vNF/7kC+ymd4j1B3j08YdVO/RHn/hD7AabOtRsZilUWlTqJcIuJ0eHRnDRVVadvJ6RYIj93T3k6gsmZPMgRVcYSC432XyBkC+kOqOdnS2iiahuLPLe6konrtnUbobc7zvb24yMjOjP25ZivVZjfHxcIbuSeDA1M8PckVm93yvFCtn9Iu1mh4qgAGoVrt28gcNuYHIkzsz0GBMPnCa7nWJxr0t4/CQDR8/Rdbh6UoS7YnoV4QuLs1nT8ZeM4MTII2MjgaL2hGY9EyZtoZWLA1PWIommaUC1QGptnpXb1yjsb5Ld26QrnY56TYs7wY/ksgVw+PEPHyUxMYdvZLTXjVeumarZKCvM1ExHkRxyFGxhFlityrp764FAn+Xpmcx2XQMN7Tr2dpmXvvJZtm9dxm5uqgs47JPXvo+hw0cpFKu8ce0qxUyB9cVlfV6hgJdUeo++vjiPvedxzWe1egJ02gZeee0yv/+JT+HyBEilsxozZDZZaInL0WLk7D33cvnqbZICM93OMTsZx9AqMTYa0wQHiQRr25z8/K/+AwKDk5IVR75Y0xHlt/7433NoYogH3v2Ysub2tncI+t0sXX8Di7FN+C5jrNRoIYO70Zk5+oeHteA+2Evic0oR3OLrX/6qHlJdZiu1ShWXyEskFNxu1cJenPCRSIhDMzMUi3lSByLbqNLSIG0rx2ePsre6gdfiIO4NKEpIgro94oqs1Dj/ykvawQ3GwrQ6TV2jJT0iFIxjwqSaUynEBI4tTnS310VVXO5GcUVbqVTrah6Q91dCspKNFsL9/co7lOmO5/9g782DJL/P875P3/fdPT3Tc98zex9YYHexuEkCPAVKJMXIpkRbdJxYjktxnDjlVDmVsp1KVHFkKxVZih1bB2XdAkRSBEECIEAACyz2Puc+u2emr+n7PlPvO7D/j52URJemCkBhC9iZ7e7f7/d+3+d5Po/FRqdQUDD1G2/8QD2KXo8AakcYGZ3AHQiQKpboO+zYXE7diEnYR5ok5HqsFIoKu+30uhjsVroWI1G12sQ0m3v1vQ/EUUNwYhTfxDCOsej3Iqfn/5Hl5ONXf+ymnr/AP/B/EgOZyJClUuoJo7H/3zhstk+aDEaflNdKyvGXfumX1OSslS3dtq5g5cQsElbuMEOnVtdVtZxcRa7siXej2cLZBlujS79c15uRrIer/Q7OkShDJ+fwTwxj8fhUTZCTY0WozUK8NhrwuFxUc0W+/93X9PeU79uXq9ti1ESKQGVFDglLDNpkI2Qy0awVaJQlmuzCKuDXopatUjW2OKgV6fjcejGZehKdbzM6PUyfJt/91rd0PW6WzraW4I4kqVTARF9DBM3GkXHUYjLSadexWI2SDkcwSMHRQc4/9yzBkVHytSbpQgWHK4g/OKhbAoGsuqRs2SK+NwPLG48UYOvzu7CYDdxdusErr/2uphltpiAB3whTE4u6iWgLQX79EVsrD8keJLAKoanVVVO1dLlZ3U7yhQrtap9KuUmpJiykPl6Hj4A3oA8c6VwzNepaWXNQ7uDwynPLrFsFkUsiwQE69b4Ob2ZDh0qzLdkIfOM+cr0y4ZGobr+keFpaDnLJErdvPGRvJ00oOESumOUrP/NZfu/VV/EETXzhsz/BVHiEb/76b7J6v4jdDo0ORMMQNMP8SIyww8PI1BTvLy1R7nfViyGYhsJhXrlfrXqb9bU4hTy4nCKPnOfrf/2vMRwbYTuxxZtvfZePbr7H7laZiXkX03PzpLfjuIsNPD0TzzzxBHdvX6dr6VO3NNnv1GhY4LGnTjAzM0PQLVKpbEJLJPcytOvSiABrW3uUa00cHgFIQq0mRegV2p0KbqcFr8BTLXbmxudx2UWGM1E6LLL56KF+Lr76tf+MSqvO6z/6oSYNv/KpL3P/7j12Dzc4qCYYOTmi0Mqf/czP87/9T/+MpaU1fu5nfpaFiUmM7TYu4RG5PLz6e3+sh5GD3X08XgddY5snrlxkbWeDdz98Xx8uEr+3mLsfV8p4MPd7BK02rpw5Sa9eoZLNMBgM4nU6yOynNfFZlnSi2SapLfXqOMx2TGYDicSumqIF5yJeRuEsidwjcuXYmEB4M3odycNGcAbyeRaJRijqAjz97E98hmDQiz3oA2+AjbevsfxgWZEbh/msXvcuef3cRjxuCx6/HbMrRGj8AuuZFqeeewmTO6BStWy8/t2BTzZgkjCWUIDUK8mwI6BYs7GPRcsp/13XpE1N/bV0XLfS1cQGe5treOxmaoWseqzssl1vtzhMHeCyWDh1bJ5cOs1ALIYlEiVdbbCRSHPu8nOMXHgKumZwD9ATq4DRQrvdPbItiFtCJFCxGEgqpteiJ9Jut63dt7JFk5onylk2r77B5u336DZzFDJJxgfHOXn2HBZ/kI34HqVKnfR+mux+UgNKy8v39GBz6sQxJmemiE7OsLcdJxob58233+c3fucPMVtcZHMFPB4v+UJJN/Az0zFuXt9XS9Sp41P0ak1qpYLCixvtCja/ixc+/zme/dznsfj8dFsG+p0+pnaH1/7k97E3c5w7e5KawYTF5sIjKcR6ja3VBxgNbSIBr97b33/vGmcvXWby5GnMoRDJ5VUtlxe2mAwc0rH6a7/663hdXvUODgwMUq3U9D6tw1s6zVA0hlWSBt2efo4ktVjOHnJ6bhGb0YJJWkJcft0mTY/N0M4XaVer3L93T32joUiYFl1mjs+pL01xR12jwm+lzUOaJhL7+7rZjAxGdMsl+By5X4odZnhoiGKupGntoDegEG6TzamJYN/IACabiWJiTxOTaw8esb6+hccbwe32UavJEqLDwMioLiOkn1V4avK8k4FSDnIic8v5wC6eMYNBO0MtVrsmm/fLRabOnaqFZqf+nm0g9CeGkydTf4Hnmh/bH+3HdiDr7+87sVgWsfDzwJcxEtYTp0BYi2XK+UNdiVdKBZr1BqurKx+bu9t6+m01arqyF2ZSrVL99/RqGeSk8oV6i2a5rkgGKWp2RcJcevEFTn7uRRgMUO00aBgkOSwny6NUlHywO40mVoNJTyCShBICttykm50mEgqQi1gMnO1yjd5Big+++dts37ylYERn0Eep16Em3iyjmY7ZSt1uZGh+hqbTistq5+DOMt1yBZvHxDNfeIGVWpI3330Hc8kgNi7q1SZ+jxczPYqlQ5wOqz4UfB4PscEoczNTRGIROk4DPZeJe9sbxFMpDpKH1GtdKsUW0mrisHsxGCz62snmQYaioZEIZqec2ExU6iWa/RLVXpZyrQhdNwORcZw2v8oxkZAbh8tIvpCmWEiTSiXJ5fJEw1GCwbDKUbt7e2rYdUuRtU3o8QuYzA5u3LrH2vqWUtofP3ZKb5zSGCDeGPm9G/kSLmEVubzUO/2jG5bHTrmWJzwWYerUNJG5UV3Zi9dt6d4SBxt5kOdQHcqi6trNPPn043gCPVa3l5maWeALn/4CyfUkv/uvvqnJz6YM5x9betzA6dkATz9xib7Vyi//xquY/GAVT1G5pd5iUajECzY+GsPYt3Pu7HmuXLmixuI7t+/x0Y1rpPNJag0YHnNqQ4M36sZhMhC/k+SrLz7N7p0lLbmeO38Mx3AAY8xLtp4nn8lo+mw7kWAgEKGZrTIYiOJ2BamU29TrfU0cZg+LHKT3MFp6PHbxGIvHJ3QAz6QPNP316P4qia0qzRoUMvDC5RHGYyM8/+wLWJx2/ujbf6r/3d/9W7/IP/yH/wMDE0HsYTvuATeff/Fl1t9bJ39Q4cKVS1y/9iHTQ4NcOnuO73/7NQ4TBxR3U/og6harHJ+ZU0neNxjCPejj5tJ9kpUMXbk4DNJz56FndfHM08/x4tNP0sxnufve2zQEP1CrEPJ49LMrwl88ncIdHmBlYxOfz4/L7tLNtiYPjQKyPfJ8ie9HDluC/zh27Jj+2vLyMtHIgHoJ5WEq5uXkQQqvz8VPvPwSUgrj8NgZjA5RL/UUa5BLHRJP7FCslBkeCnPmxKRiSZbXHnDiwhUOai6yTTtnXvi8Igm0rkisCoKykdJqrTvqKhxUCfC9thCidRAyyuFMBh+FvRqUFp8TgOnyPZbv3eDYzAQRsVHYLDisNpV4Tx07yf/6T/4xbrudz774oqZmZYWTKh8SGBqi1TcRGBzDNzCCZ2AER1BqsfxgEZFdvs/Hmzjdyh2R64WKITBUgYweedxM2L1u8isPSN19j3Z2h8zBupLt7T0rTzz5FP6xER6srpPNFLXiq5CViq4ytUqR4VhYeVqiHszOLShPbH1rn+14kj/609dUdi4Uarg8XpXV8vkWwYCeH3BaTQQ8ARwyCIQCVKo5IiODnLz8OC989afB6aNaKCvl39ioc/+D99lZvs9zT13CE4sS39hWv9iAx8+HH7zP9NSYViDVKmVufHSdqalpTl55Vrlu9Vab7fVNrCaLVqm5HE4d2v/oj/6EbqevRv52q6N9pyJZ/juTv0iQgoNw2x2MCVG/3SNkceo/JX348O4D5ian9aBj7PRwWKzUimUiwQDp5D4Ot0NtMtIVWa1X9HDudHtUccmms/q9ogND3H/4QBUJ+Uxvbm9y+coV3cC7xDvY6ZFLZfTQevf2PcaHJ9gvHlJzGbnwN36Owx+8QdDr+fiZZGF9bYe9vQx9iwOX061oIgkwiOIjg6vp4zL7urGn+AvhkY2Mj2lJupj+76wsMzA13rUNDfzKsb/5jb/7Yzvp/Jj84D82A1m/3xdzyDl6vZfp9D9Hs3WKRtuAEN33k+zt7pDNZKiKFi5JSIkTi4lb+8agUikdIQHyh6QyaV1LizFT0llyA5ELSta1csrt28yKUzD5PBh8HsLT49gHxNBspmM1U6evEFBBR0htzkA0oilLl8WmNwS/rOvNZiyhAC2RIWRz1u9qtYxRWlnTRfJ/9jb3v/UaNUkZtdt0e22KtQI9U4+m3cShoArcXgaPn2VgZIxSrsj6nVsY0/sqN7VMDdpjPqa+9mmW0nusfniH4VAMfyCoMtL89BRup1Mj3GJS7Xe6lPIVtjb3SGTzJDtd9soFsJlodURalZv/UcWLkPZ9gYAOsEHvEZ2adpdipUiz2yRVyFJq1embOnjcZlrNqspzskYXT4p8NVtVzDYjDq8Vq8uscqj4qgSmKNVNks40SoF7v0Q5l6W+lcFr82Jx+4iOjtERInijQzVX5ebVG3ryddnsio6YjESpbe9z/+Ed4r0ylogFn9/Pc889R6feVm6WyE8b2zsq21Ql5FBvSfEkhp5RDeJichU5bmI8RDZ5gMseoJirY+maFeJaruTZz+wTGvSrRCFb02gggMfhZDsRp2Y42trUOgblJtUqNarlsp46BweGtCVBNjmyjZGBPJ1NHQ3nFhNmm0AOulQaRfxDTmbnJhgND2FqdXEarWRTWTKZQzLlMj279Op5MZRk49ukZOhQatQp5wvql5EhVTZCFrOT+flF/TybzD3qtSIOp4m9/Thul5ePPtxQeV7aAqT2zu+Hi5fmtdPu0uNPYWpYufHBTa1TsXssLD4+xx9/5w9Vnh2Jxjg5eQqX2U0qkeLhnQcKkfV6XLitRiZiI6w/XKOQSFJc38Xf7nF6cITqvpibjdqRN3l2Ac/kANvlJEXa1DFoWu7CC5/HIBBkGdK6NVhb5sPXv0MzfUCrUlY4bbUjSV0jjqBf5T0ZGOX1FfBsMpXG4XBpKkyu75RsMoaG9HMs21hBX8hWXP5dZNx+T7xebU1Dz86MMzEaZnnzEZHRQYbHJ8hlaqQPUlQKFRqVsqJZDpMJHjszy8TEAPvpOGupHGee+RIVY5imPcSxs49jlHWqpBcFstrqHJHx6R4BXlUKbGG2GtBywEaVhhwYDw9Jr6+S3N76OAXX1c321uY6DptZ0QnPPfs0v/Ebv0UoKL62AtGBYer1Bh53AIfThgQvSwKa9jiYmpAHqRjrxzQlKt2JPamuGZvGNz4HvgEwu+Q0QlsgF+p5k+uxroieTqencm2/lObg+lssXXuTbHqduckJrB0rs/MLBCaGydca3L71iHxOBrEqu9vrxAYjhINeRodjWtcmwOvxyVlu3ltmL5nnX/3mH9LsQLkmGxgjLo+bQrbE5LCdoM+J3xdmfnqGZCLOnZv3OXV6iq9+7WcZWVjEODRMryN1P00q2RSl1C7X3/wOT19+gsjolKJUBKlSPExTLeVVvg4PDOn1sr65pe/FmTNniErdUi6v1UZOl0dlXZmRZYiWAfHBoyUePpR+1tJRw4PTqbVHdqOZfq1Oq1RmyBtkfnSMRqlCO1clYPJg7pooViu0ejLMDZBMZRSrkUruKz7C53AQdHtYf/SIydgImeSBstDcQR+FXh2b247f5WP14Qp2k5VgIKAVV4LZSOeyTM3NYJ4Y49r3v8fo9JSyHx88XNItcdgRJDgQITwTwx0Lk1hf1s96bHhUGXnSdVyWF97jZXltHVO1rcOibJBFPlfvZTBA09DD5vMSnRhXa8BeNkvTbKwsPHbhHw3/1Bd/6cdknvmx/zH/Qg5k/X7fXCwWPXZDK2TuGi6YjMbP0+l9jnLd000kSayus726Tjmxh7NYp1Uo6M1F6PnhYJCu4BJSKQqHOQZCYTLZlKadiuXCkfnaalVKspTDSmmq3DQtHYPGfw0eF3uNGhWfnYXnLvOZv/nXIODVgt+m8H8swpaSupEeTpeNZqusEfAb1z6g16pTLxVp1MqKtkgXcio3NSRNZbYyYPcx2DJjiueo39+iu7GLv1LEKivknoGqrG/MBvWiMRRh4cqT2IID3L2/xNL1j3D0mjjaZaymDt4hL60RP8ZLxxg5eYIBiweP0UGj3FSgX3x7h9XVZbKHaQUdyp+73RXUhoXHnvokn//6N4hMTmKyH9H0u622yipSOZPLH1KulpTplTlIanKyLOBVs4lkNkO5VaegqS4TdSl+7jZ1MJWyX6/HfdSb1+8yMz+DM+Di1tId1nbXKQgxugtuh4sBX1QBn84h2RCZsZfb5A+y1Ppw4fIVNQLvJTL0WwZKmRIT0WFGB4aJb20z7Asw4w2ztfGIbhicgz6c/iA72wlSuynyBznMwjuSAabVom4wUag2qNU7emoulRt4vRa+8tM/SbNapFYuce/ukkbexegqCbv2UW8vC8cm8HnduvUUdIiU91brNSF+UG60aPdsmgYVlpiUEwv4U/oG7RaTohdEKpaTrsNtUUk1NhzRm7U8fIZGB6h08uzsbytepC03zm4fi8GCy+pWuv5+qsDWo22CBruGGLaLKax+j6IFZGtpsUtcrsfqyjrrDw7xRCAaMfHJF5/mwYO7miy8fv0WPleExfkTWpo8OTlKKCREenjtez/i5rV7jEen+OSzn2BkcIjoeJSGpcS1W1dxGZ08e+4Km9c3uf6ja2p3kq1Ip1JnanhEZcNr739APV8lbHdjzVW4ODXGFy89x9qNu+xuSsuCj9XUDl2PmbGzxyHgomKEc8++wMSJx8gXKxhaFQy1Ep5mjXs/+iG94tHnyjcySKp4SE6aKQSA6rBr51+9VqNdb1OShHEirnKlSDFC4vf6AxrGGRwaVikmsRvXWjPxAEnjkGwkxBc0Mhjm5Zeu6DZxaG6KZL6ocrP0w4p/Ux7EPYnRtWq4HH1GRyLEpoZ47e33+dLf/G9pGwK8c3udpz75BWyBsEppBpuNlmygBEfQE6+WeDZlI9iAdo1ubp/E+gqrD++R3NpmLBjRVKAcCiX9ub+fVECpfE7F8yoDjgyV2Uxea3VKRUlQekimsjroCzG/XhNjtp2Lj8k2OYXXZcHv9eIOeAiKIbtUYydboty1MDB9nPnzl3BFh0FKp8VRJvU4H3trxShUTGzy/iu/QXbzPgGvAa/VTNgZ5MzlK9RFfjVbWV3bVc+kGNHn52a0heTh/TucOjWvg0yra+DkmfMk9g+4cfsRr/7ZtaN8kxnCAyH1ezlsJtzWHpGgTwvgw6EANz78QFlsAjE+fuIE86fP4R+M4Q1HyOdzrC/do55L8olLZwiEQmynygyPjJHZXqdekYBJT/2r8rMVKjUSeykuP/kUAal+cjnZW17Rh7bV4cTrD1GvtanVmjqQZTNS//aGSot9k+gbPSpiRXC4iLo8WJptAmYHi+MT3PnoFoX9DCOhCabGp7h+86Z+zk9cOMebb72l72UkHFb8hLkvrD8/HrMNv91JJOBnd30Tm9eGezRM+MXn2fmTb5NLHzIQCOOyOfRzJweKqYU5io0qo8cXuf/gLh0BSAd9zD//Ke5+5weU41mVWB1RH86Ak8jgAEkJunicWKRqqWPg4eoWpy5fYu8gxcbtR7SrzaNuVUlsDg7pABYeG9b2mKKY9r3uncmTJ37a+tilaz/2E86P2R/gz2Ugk21XJZUK16tVn8FpjZlN5glDpz3S6/eOG22mJ41G/MZez+3qG43CPSSRpndnmdUPb1DaO9B4sNxwxdRrbKN4BsEqSOLK5fGpLt6r1BH5UWLgFqFwt+qKIZCHkMgJkijp9pr0adGvNRl3RqnW22T6PTqjUc787E8x/9kXQHwwJoOmfySu3hNPmHTCqfNAEktiL6/y1tt/xtrWfbDV6EsZdbuimAmXN6jgVI8rSMDqJXF3jbWrt7EcVukfFjBViloZUu6byTf7mFx+/LGYXiChwSBLy3dZenALt63L6HCYUMTF4EiU6MQoFaOBA7mhNPu4e3Z+9OobpJd28WDV7aDVZaFj72NymPUEVGtLofkQ08dOYvaFSZfy5GpprbTpNFsq4XYEpCqVLQJpFTOwwaAPBvl32SDKjUpkonq7hcVuxSf+MZsFg3jTWPLt/AAAIABJREFUpHanWtVXRlKMi4vzREeH2UnGSZYOafW7Suq3Ga1sr2xSyVfo92RrZVbpWFb2kdggl598kvXVLeLbCYq5CtsbO9jNTjURP3H+MQ1azEZjVA8z7G2vUy0V1UshBuLDbJZTp09zZ+k+mWqZls1EeGySB8s7FAtthqMRjs/P8OKnniGVPuDDD27waG0J/4ATLF1K9Tomi4Hh2AQTIzO06j1y6YwOpft7cZUmZxfGNAq/t5/HaRbzr1U3cuK4LovHSZpxTFoDh9sJpx6LMrU4yfjsNG63l2quQnE7zeb6BrV+BYdsYUOjjE1Msx+Pq+9pbydBci+LoetU3+BELEarW8MRstIySGXLttJUysUuohgHByA26mZkNMrswjihqBd/yIHR2j8yuZvsOKwuLDK0V5rsbu5iNzkxNK0UcmXdIji9Tg6LGY6dPMbM5CQ7j9YwFDp89MYH/MLX/0vefeMdrP0+nWoNQ7HE6v2H5AoltYtLCfyCbKP6XSb9fj556XlWbz8gWyxqRH47vkG53aRnd7BTzmMI2+jYrUptsPSNTPgCXF5YYD4U5oPXv8eQz0/DDBf++s9we+WBPizrxg6HphapfEaxF7Llyhbzaj4WWVIG6Va7x+j4tHr55FrdO0zjkcYGTCqN1WlrSETsDM8/eZ6nz89Sb5QYWVhgO5XVbU46U9CtcL1cxWLs43ZaOf/YCVxuu9ZV3b5/j3bPyNkrL/LBcpoXX/4aJu8QUochbixBcMqKXgIlvUYDt0PSj0Xi198kuXobc6OErdtjZ32H/UyFg+RRY8CO8tR0oc7o6DBjYyO4PU7OnTurEqzD5tAqrVKhTHJfSPaHmIWyHvAT9nnIZ/YpFTLa0ygbK6nUkq2h2x9iL5Ol3BRZyo9/YIjQQIzB80+AI6zAUaH1Ky+t06Ka2eftP/09DjbuszAaVkTKcDCi/ZFDkzOsb+3S6ssmsEt8c41kIkEhX2VkeIDx0ZAigzyRUXomEwf722xsH/DNf/sGktMZGQ4wNT1GMBTRLfHISIy9eFzN47dvXuf6BxtcenyYmckRvE6rBjxiwwMqQ0vTiWyrxXYR9Pox2WyERmbYWFsjsb3BaCyiiB6pREoepNmJJ5g/dpLIUIyR6XkyyZTaEDq9PkMjw9o+Iq+lBFTtdrfK1O++9Q7lao3dwwPCwRDmWp25aIxursyTJ8/hbPT48O33FTYtYROb00/QFyAvAahsGm80QDKTZDQ8wOzkFLmDDKsrK7rZl+v9qUuX2FxdUSl7cDQKbjPzZ05y7Z33sJisnHvuRTg8pJza0wWC4DkUUyE+Sqmcq6W1C9nqCnHi01+kf+Ou1qYNLk5y/fYNHj9zjlQuS9/nxDsQInTxCqUbt6k3O1itTt2qvfrKtwkEw3h8QbzBKN7IAI5ogMNeMxE+Nv2PIpef/79+zOaY/2R+3P/fBrJ+f8teLDpjXRNn2/X6OWOnO++02ccxmqc6nY7fZDAYRSYUMrFsqKx2IVajYDyT6I2VFmwn2PjBu2RuP6K6tYsfM9XsIQGPV7c3FruDyOAQ5VaDardFppjHapeexwamTk89V5Kq6puNmAW2aDIoOkHSJeITSx7E8fgcWuZ9mMxj9PqZfvopTnztp2F+VOs4yu2GJrZsQkkW+GK3R0tkD5MJoxh3mxVstj7pQoJsKcFhOU7H2FDMgYgW1rZBOxmzexm6jQ4+l1sj0i4texVKe51qq0utb6Nt8mCwB7B7/ToMVco5jL0yVnMTs6FGtVHE4rFSaTVY301Qb3VJJrN0aj0WxuYx143Eby7j6JrwWl0qzZjdFqWvW912ulYLHSm6tTvpGCxaW+ILe+gZBCwpcX2TGo4lBCDR/aPakL7e1E1SLPtx64BG6kXu+LiZRU7YjVYLp82pA5yxa1Agq1SHSKF5pVUjXy3jDfkVKNuoV1VabtTaOCxe7a+TrZp8f7lRSSfm9177gXpahgdHCfrCrDxY1tfRZ7brsC14jOTmhpY+T4yNc5Ar4pIi4lSG9Z0N0uUSxy8ewxT24woO8N3vvk18o8DMVJS/83d+AaO5zr/+7X/D/kGGs4+fo0WN6HCI4fEYtWqT7bUDqsUWO2v75FJZiqkOAhp/4VOPEd+L83AlxexUhLAnzAfvL6mh2eU3URPZ0QOnTi9w4dxxJkYHcXjtbCV3Wd3ZZGt7m0apShiH3qQfu/KE9mYWik2Wl9ZZXl1S6Gyn2cPQMWPtexkejLG5vYTB0iUcddE2drC5ZIgbVAP97PQULrcNu8OAx2un1a5icxqpNasqH0mZus1sZz+RolFqsb22oyfnWGCETrlPvVKjZ4L5Y7O88dYP2NvZZtw/RO0gT9TgxtE2c2rhBCsPHykI12My8tSpc7zz5ltURdYODqhZO6CdlkU++9RTnD99kVYmQ6oq9VotMvsJ7dbsGMwKIN6rZuhbj2Cm8yMTPH3sJEMWJ7nVDTqFkvpvEvUyC1/5DIYrF3j4yiu8d/sapgEvodEYSyuresIXH9ju3q56XqRbNDIwpGk9p81FUZKuFiMWA1yYWuDuzRtYfA4OC3kOD8ssTIX58kuXGBsJgztAttpiM57i7r2HeB0eOvUabrsMY6eZnpug2ijh8XvJZFK8/vprzJ+5TNszyRMv/BTmwLjUGtC3H11XLpeNTrOmoNhWOk5i+SO2Hn7ImdkhLO0m967dIp0qshbPsZ/KkUmW8LhNOgTI+zk5Oa4PeNko+f1eHczkfukwWzU5ajaYmZyZ5zd//0/0PuhxOnDaLdjNBlaWlwh4nLrZlc2h3EtktekLhhDyv2wQBXAqtTzBmdNMnDiLKeCHWkV9ZXSbvPXqH7B06xoLo1GVwUJ+D089eQXfwCDJZI7ljS3dhNWKRR7euUe10mIkNsDsTJSh0SFCw7Oki0Uq5TSHuTr/56//KRarl8sXTmiB/Xe++zreoI9LzzxDPB7nW9+5LY1ZzExYmJsc1Y7NWMTHQMBJNOzTA1u1WmFNaPcjY7Q7MLNwjImZWS3ylrRmt9NUyrz5Y4bdwrFFJqYXSWZzOFw+GtJTJZ7ETg9/IKR2ApdTGkby+D1B6pUmy3ce8N77H3BQznNicYFuOs/jc4uUtveZjsToZsq0JDzj9Kr3tmc0YbWYKB2ktB1jN7XH8GCU0n6SXqPDmNQ97SWZGB7TZ5E8cOXeKSEBf9CNM+Tk1KljrC2v6QFrP3mI3WJmcXFSAa0Tl56kdXjI5vYO/oiP0Kg8I6wcZptELz9H5rXvq2RpjPi4ce8O/VqHYDTCzCee041sPZ1RSG5uL62p0oWTZ2kZTMQzOXwyaJod5NudpG8y9t/NfuUrv/2fzGTzY/oH+f9sICsUCtPmbvtvmfq9K0ajabRFN9TpdK02KTMW86r4rwxHp3U5McvD1ya9WH3UoNq2HJndzfW+eqwaP7jG9Ve+Q1uYTlJYWi4p78hqsSgzTL7GJicolipkC3nq4jMRUrZIi8IQ6/e15FVOwvJrMgTJ4CDDmKT3vKYj3pjU9DQ8dtrjQ5z90svEPvkMxIZo09NhTOjwBtmydbqKYVBStgAVrWY1wwrYUCSjtkGM+PL797CbTTRlQ9ZoQapA4dESm9evU6zmMMWc9L0GurYe+OzUnSZ6NjsGs4d6w4gRF7HYmHpJtrfWaDWl4LaFydLRpI5s+LKFop54xFPRaBb11Gg223n8/CV2ljdZunkfp9GGCwtRp1eayxQyaQv4CU2NERwa1sFB/DfXrl1XGKBQ1MXXMTIyTDAS1IFMBrB6raLvmQAv5fUTD46YggWc2DcbKDbKGoeWv0m5uUBI5cHkNDsZDEdYWJhjbGqUUMTP7YfXKdbyuAI2Ov0m8VSCbDmnnw9r04jfEaBb62A0Obi/vE6nb8IjzKJsEWO9i+AJgwYbTywc51v/9g8YHgzx/AuXaFuNdP1hPrizxL37j7TAPVdI44i4GTo+QzydIb6dwmqwaAS9b+3RstcJjoS4dFlwDQb15wgUtVXtkoxn6NWgWemws3IovediBWF8MsD4/DgrmwJODTE7O8mf/fFV/AGYWYziDriZXVxQPpPgTFK7+5pCe7i0TFGTElZGJoYZHokwNxbV0/yNO/e4e++B8uwy2YrakCZGh5gYmdXXc21ph9GRGEZzk+GxEFYHBGMDGC023egKLX0/EcfYb1OrFvC6pJ/UyIRE3R1+OlUrt64/5Duvfk9Lg2UIFPilXAeVYpn7tx/isDl5/LHHWLn3kHz8AEutiaXUI+a04TeYcWIk4gscJRoNBjU1CytOhinxDkqDQ0/Kji1Gyp2GHjb+809/URlwLI5Sz6WxN7qKSPCFIyytrrLy4BHFconY2Cifef4F3EYL1eV1tu48JOLxEQlHeZRJMPTseUI/+Slo5vnB7/1bdhIJxo8d5342o9tXG21y2SSlao2seLIKFcJhP7HBEa2xyTeqDARDmCpNTaklDjMqIUuX5alj05xfHOYwlyQ6OYvNE+Dm7SUdyGVrLt64ZHxL/YSfffnTOPxOev0WRp+bUirFTrrCTsnFY099gcHJE6KDgaENhhaYmlDJUd1Zo5pLkj1YJzbkw2Yxsr0VZ2Mzzc2b9wkEo2pn2NuJK5pjPDaE3Xok54n0rQFLsTLQw+vz6D+lB1ck16npBd59746WjesmzOnUbZH4COWwJ5vr4wuLrG9IsXZFN9DiMYvFYpo0zwif0OXHFx3Sa1j8T4G5WbrpJD984wckE7tYum28dgczInMHgirXSw+nJADF+pFNH3KQ2KffMWp4Z3YyrCy86PgiFpeHVDrObiLHr/zaq8QTGZ44d4zFuWn+4I9fxRv08NJPvMyv/Opv6/ZMogcn5rxcPH9KfXYOMxybHSeXPlA/n/yZi8Wylr8vLp5QSbNn7lEu53E7bQqULRXyalExWy3MzM4TjI6I/ZWDTA6H04VbNq/Ntl7vUq8lsqR4zoQpmIqnKOcq3Lp1m0RS+GRO5kJRvF0jlmqLcX+EXqWtEHDxDK6srzA4IKGaAgGPW6+H4yeP0SiVKW7u62csMD6G1e7k1ttXmRqfYHVrV+9PyWSSkfFB3N4+c+dPkXqwysF+UhcMgjma+YVvcP1X/zkXzl3U5xEjg1BIQ7eiN6O9lTiGrpGD7R3Of+knIRzi+jvvcPzYaZxSr9SH3YcPGXvqEiytkL29TDqVYWDhGC2nh8D0LIc9euGZ6eccL7xwVGPxl19/7q/Af/RAli6lr9Dv/oq52z8r/XLK1hLvhazrez2d9sW/1TYedWHJjUPQDC3pGayWtOZBE0Ay7GQK1K/fZ/V771C6tYyn1sFnselAYPM6dMsi5t3R0VGF7H14/SNlHknbvKz8RSaQVjcB37V6XZXWpIZCot7CmmkJewtwGG0E7C6lGBfMMHDhNMYzc5z5+ldp2I10nA49zYixUxhC8rCzdsUCqnjro4SSDJf9LmYhyIs50mo+4jpJFZK02xdzuHtd8svLXH3lFZau/ohWM48pbMU/ESI0EcUxGMAUCmJyuOm3TFRyDSw9K9HgAKVcnrt3blHMZWi2Ghwc7KnuL4OYbAPOnnkcm8uK1d3D7BQshQmLx4N3MMrdhw+xYiVg8WCqdGkV6lpi7A6GNSEoibW1zS2y+YKaW6VqZnpulqGhqN7IRKKU11xM6PIeCtBSvkQSkni4/JpQm5udNsWmgGa7GFomxgfHOD5zkmggSjFX1pPvxsYGD+7fJJOVlJF0otWJTQwwOBohOj1EyVjVAoNKKs/hXg67xak+mWxJYhVW3RQZZcgr1ri4eIpOqkB5P0nQ7uKxC6cpd/IUum3eXVpj/SBLodIkNjLE7MIkW6ktapYu2/tpbBaTdoeG/QHGZkexx9w0DQ12NzdZfbiOoWPAZQ4QcA6wv53CbnDQrDTIH+bUjDwQtREdDfFgbZ/5EwGuPPck8d0thgIBHTrtQRelWonN7V3dGHQrLTrlNuaeYEYcDE+Oa2qs3KphdRixWnuU8gUlwwugUmDC4hU6efI4xv5R6fyd6/epV9r64NvYeqDw2tCQj/GZcXLlKrnCIY16jU6jLksNfuonXlADtmx36qUOb33vPfa3ihymqgxFxohGBpVZJoebne110vv7+NxevvDZz/H+mz/iw2srLDitzAQiGHNVPNJw2G/z3MWL+Jw21peXaFar6ndyeTxa2i5pR+k7Xdva4OFenAQ9CbPyt89e5tTiDI65AeTJaggO0Hq4jNXlJL68RrXQ0A12MOQle7BHW9J6qRyLwzMkthJMnDyjSeakrY19IsDwlz8DiS3e/qM/5aBQ4f34Lul6m8XZUYZHoiqXSyCm0q4pi8nQbOrg8cRTl7VdYenGXd3olMUTZrZo4OLyE2eJhW3MzE/gi44oCHhnJ6WojXa5wROnT5Pd32N7Z5XnX3yewKCP9GHyKC03NkFiY48bGwXmTz3N4pOfBLMVWhXI77O/dpe9nRWcpj4Bl4VWS/o4Xbi8Xr75e6+wspbC7Qnymc9/Tg84woE6PDhQQOjQQERhtO1W/WPZ0k6pUiIai6gyIH4vAbMWi1UMfTeD0VEOs3kyh1klv4tHbiB6hHyx22zcu3OHTOpA5b/xkWHcLifRSBiHwHHF2zoygtvnVduB+EDDkSBDw8NsLa9qqGd1eQW7hJQsElLJc+rUKZbXVvWAJlL17dt3GI1NQLeB09pk8fgCjvAo+7k8FouBg0yNf/xLv0W7Z+Hk4hT78XUKuQbugBmnz8/V+1miboiGrMSiYbx2C+NDA3icFsqFQ4I+t6YrD2QLFR3iKz/7c1x/7xq9fgeLtcfB3g7RgZDetyQIIR6wxy8+oZ6pieOnNQBTrjaxOt16v9PQUbNNu13X9LG8Xna7C7PJTvGwxA+//zYrj5ah2uNvfPHL+AwmVq/foV9v0a51mJ9bJFcqc+f+TUV1PPP0k3z/tdcVMi7VUA5MeDGpTzlezGol19qN+8QGhxmfmePR+ro2V+3ubTA1P4DdYeLC409x99oNTi4ukCnmiF44wf7KKsndA3yREL6xQYVRO10WarW6pqt9n/os+//63xA7fRpOHePg4QP87jCO8SlY36F9mMUSDbD05lsMmpzsbMWJLR7X+rVTTz6D8ezZ3zQ8/vjX/9ynkL/8Af79K/AfNZAVCtm/32tV/xfx3IhmI5sGU9+oQEkt1ZVQtwxfrRad/hGkUIzPLelXM/QV6mkuFGE/T/HqHfZ/dIPO+h7mUo1uva59Zy6Pk5qYzSUZFfAfUbr39tSzIxUW9X5HAXryI0gdRF3I7U6HJitlqBDonlwYh0JNx0DEG1QprN7r0Ar7ufDzfwX3k+fVK1Y3dXEEvFpwLKfLvknqWLsYzH31nxglMdUQynVfJUuT0YzJ5qJbLuufJ547YDW9TSp3QOZgm1J+n2x2V034U6NR5gciDBnsukEoN+tUynUyiUO65Q6He2ny8QyGSgtTo6cpnlqxriBISQLZHBaq1bb6pEaGx5mZXuDu8l3WDg9wR8SY26PjM+I4Oc0LX/0ir/3wHe7eecB4aJygJ4TBaKPf6jHoCTE2JvH4sBZw9yyCDpBIfl8HvqOqlo6+f0azRQfdj27eYHVtjcNiibLw3PpHaaKpmVkuXXyS4zPHsTR73HjnA95/44fEdxIKnDws5qi2mtoAIwODyC/ysYgOmvjpv/oVcu0ieVMdS8CKL+Cj0qhrAmpnJ4HL7sPSsxFxRMhtpdm8u0phr4yhCaNROy88/zSdXoeDwwwr8ThFIZT3DSqPGW0G7H4btW6VprnDzOKM3iyjkZCCeiVVevPRXT2lWtoWioc1DG0LpxfPs/Rgi52NFAtzM1QqBXKlLNFRJ4FBG5FhP9GRIFeevaxoA0mvltJ5CvkyD9d2yJWqHOwldUM6NzJ8FH23WfUkLn4+g9lIIBym3evT6Zg5FKN1rqLbu0QiR6lYIRjwsTAvxcd97ty6w85GTXEawai259AWSUkqDc2SkhzD5TJw5uQ8x2fn8NhdpHYPsXbtfOeVN4gNjNNtGen3zBiNdvp9E2tra1ozFAy5MHZbvPjUM9RzRT768AbFRJkhi5lzU7PUDrI0ijktJJ6MhHjs2CLjg1EMrRbNVh1PJKRDkMfs0gfdvY8+4nfeeYfE0fGKzwdGefLUItH5IcwTQ7JCpSFQUMHSmJ1HvdZWG93ddR7c+VDxKiPhISw1KbYfpYOTvpTPe2wUbU0ipyYwDfpZ/+H7bMUTPEqn+GglwV5XHuROnrpykdGJqHryXA4jK7c/QoAZ+WKebqeLpWdQjlqjb+IgfagD8CeevcKpExMMTo0i1N3U3Uca+Lj63jUcPTMj4SCdWpVCIUVwIIDNbaXRbXD2/BncIpuVavz2d95i7vh5rnz2p6hv7JA+2CWf3tNrPhzya7JT7iUPHt7B7rRr6q/bM3Py+OOEB2OcfvyMwm1FDk4nEritdsJ+H9nkvhr6fX4Pbq+TfCmvRfUSnpmdn9MGgEajTTFT5fbNe9icHg0bJeR9k2Gja2Bubl7L0xPxXb3vHiR2mBsf04oku8WCy+MnW2thstrwBtwMDgQYHAoRksJvuUcVihpWkWo2s8mqtoL19XV9/8WnqbiGbJ6d7bj6n4bCXtz2FoFwEFdklFSxitvr4fUfXuNb37+Lwx3C2K0T38oQjUhxuI1mWwbnAfV+fvknv0i5kKeQTetA6vXaeeLxcwrtnZ6YVGq9+L4WFk/yaHlFN8weq+z/29ot6bTbtDdYBsWxhUVNFu4vb1BtthgcGlF8kQxkwvvSvsjSIQGfk2Ipr80i3b6RtY1dvv+nr+NrmYmaPRjKDYZ8QdLxPcaHx5UrKZ21BosVs01UGPj8l77Et3/3T4j4I8rf8zvFj5ZkOBoim09qPd6lCxeQSvjb95fJ5SuMjcyysrnM8HyEbCXP8VOPYRNMyO1bhH1ezr/8Mg+/+zq1UkMB5K4BL01jh7Gzp/jRG9/j6b/3d2Fnj/033iWfzzN88TT+T34KVtah3mb//qryIUMXz0DAB/kqhftL+McnKO6lODjIED1+AveFc5esV5778C9nor8Yr8B/8EBWKGT+i36r+S+E+i3+op6Q/eQh3j2qDZFBSL5kFS4nOhnXVCQXiqWY7fWvBoVb99l68z3qdzcJlps4yk1M4my1mWibepQ7RzU5UrTqDvhYW99Ux7T6z/pQatV0jW6XyiLxoMn3k22RyYzFYGQwFOVgb5/UflIrM3omM3k6TF46y4lvfB2iQRiJqjRndzt0AydVLFKbJCduwTUI7+doASf+KBlc5PsYj4Y+6R3z+Xnt9e/yz3/t/8Dud3D62AJRmwW/24zLb8MfcNHv1KknkrRW94gvbWhXYqPUw9e14DU46DfadKp1zDK4yCFequoEl9Hr0+p0lUxvM7qIhIc5tniS7a1dVnbX6DkMZBt5PGEfFSeYF2KcfelZHJEQP7p2nYd3VzmxeIpzZx/n+PwxxgJRRWAU61U6lg4Wh5FWX2psuvoglRikgCQlLdiVxJ/Vzu//4R+yvL7GyTNnefLpZ/CFwiTTaV37rzxYoVNtsb+yxfqjZUpZSYg5GZuZQKZkAQ26HFaiAZ9ylTwuu3paxqbHee2d77FTjmPwmIhNjBAbl0LwGk6bnah/kHK2xPKtFVbubSLZCZE0hJpvt5oZCAZJZrMUBWdht1BptGkbYWphHG/IqwkmX9iP1+/BJr1staKiT0SeiMf3lNclRvfMboVqXh7qds6fvqA+Cxnkp2fGdbCemBticGKAoZEQoSE/tVqZ/YNdNdImE3sU9nPYHF6s7iADsVGtIYkGQhjkc9tsUKqW2dnZUrlFhttcJsfBfpNCGZoN8LsE0G6gXOgrjPLxx87Qade4cf0q4aCfZqNHsVA9wjo4TMyfmWZsepDR6RgR8VOFHERCfqRU75/+z/8US9fBp579HJm9MoXDCvSt2G0urn5wXeGpInvbHEamZ8c4IYNfvcnWg1Ue3nwk2RRiRoHg2pRYLqlOQZxIkbkX+Os/8RmePHmSSi6Pd2H6aKstEnBJYK45/uC113ljP6nX/ROYeW52kYGoj6GTs+C26DVlqtfAYIWGiWqtyt21B1z+yc/CzCitb32HzasPmBiawx6dJF9p8HBlmTx1LBM+zAJnNdq1PqiGke3DIu+urpPrdGVG1TCFM2hicirGS89cpHCYJJXa07aDE8eO4/UF+N0/fIVIJKzbvcGwn8+89DR+If96g2ysbLC8ssnN63eYHBzlwunTbC09oCcpYgvspRKMTIxy8tRxxRKI17Pc75MtHgE+K/my1ni57TbWN1bVK4TRTCKxr9sbsQSIL0xgwd2OUStwRmdGKZaLJPcSGJodDnbinDt1knAgSPpgX5EdG9sbOpAFB0L6kJVNdjaf0+ooi8GsFTwPllcplJu0+4JVcbKxmcBkMuNx+3TY8btdKkEOR0L0221a9bJW/9QMFg4OpRB7XOXu0eEBrly6qIwqUQl2duIsLa0wGBtWmG6r0+KibEx9Hr1Otnf38Hv8Cj+VrdbTF49jtVupGaRdIUe12WZ5O8M/+Wev6gwecILHZmBhegy/x8rk+CBWs4GTJ44R8vtI7Gwr02x2ZoJWu47VJizDgvYujk9MUanVyRYKmmyWBhKfxcJg8Ig7J4OWJG0FaHr85GmqTcFeJBgYHiYYjipjTGweUugt276Az0WlklUfs8cbJleokkzneec7bzJp8NGM5zE1Orq9lC9ZKIyPTer7+tmXX+bVP/pdbdzYWFknFhmiVmyqcV66Kg9T+1gsXbxOA+fOHOfho7uUKjWGRiZl78z68g71VoPHnpJNcBOzzcuJp5/Vuqxv/9qvMjM+zcFeGpfTz+KxY3hPTPPea68yNjPF2KUL2pl27+pVZhx+TXK3o16co8MC5OP6O+8zOzFHulZm5OJZdjJpbaA5ObPI/fevE3b79Nm4V29gPbbYu/APnrMZDM/JI+ZFguvcAAAgAElEQVQvv/6cX4H/4IGslE9n+91OSAYyGWBkQyZpK0mfaORbHN/aoS3VQH3MrTaq/Yigny3B3TXad9dZ/cE71PYPtJYo7Pdj6HbodBtKvq51mkp0t3s95KpVjZM3pA7EamUnvqc3OCHIywfb6XfrA09YVeoVkw2WIH/yVUJ2DwG7R6WtrMfMiS9/mvCXXwK7ESyOI6aYW/rojLQlciO+N4edZqOuVUNywfYMHXqmPh26NLst7UJrNgscxFdYW18ink5jM1iY9Q0x3LUxUIXOXobcTlzrauJrawqDlfi9mI9bDrNKBmP+EfW05QsiNVTUIyLFyGJVkxOvnHRFMDSZJM3o4NOf+Rx3795jc3PzqJKJhp6OIyensQ8Hub+9SuIwyZMvPMfUwjzr23HOnD3P2Ni4ei/kfTGYTSo7StzfYu3T7DR0i6nypL6H0mt3lCQVf4ukkmRG3o3vqWxgsR0Z8BvVBo1yXbdCYlKVTaQkrFoiTTssZHIZEru75LNplXxnJsbV0D80PEQ6nyGV32NqYRCDuat1Nlo50xVGmUO9KU7pm7Tb2DxI0DVbSGUPyaWLyoiqZGpHRazKOANvyKeG/NDYgKZbTRaHFkeXsxXu377F4GBESe3iDbFapJtvlNWldYo58V1ZsBoluGFkfmGCuYVhhib8hGN+rC4H+WKNet3C/t4hS/ceqXTndZkxSuKwbWB8ahJ/LMDwaIyZsSlqxRpX3/mQew/uq3y+tllkfDjIwuQ8r7/yAU4TNJoQDJsYH5/m/fdW8XmsfPELX6RUzJFK7mAx93Ub4fOGOf/Y4/zo6jsYrD1+8b//BZV8a60a61tr2BxmZSX9i1/+dRqVHn//F/8rUjL4V3t8dPUeM1OneevNdwkG/aQzezg9fS48foZAwKOJ2O2lLYzVJmRKjNjcNBOHhJ1e6r0eNaOBvUaFcruPCD0u4PmpOV567AIzw8MQcIBfehQ7tHbSrO/s8U//+BX97E7Ifzs4QaDV0mvIGPUTmR0hODt6BKPaKLAs2ICf/xrun3kZCpu0v/lb8GALS2gcyfc/WNnh4b37xKtpAjEP5U6NU6fPYuhb6DdNVDp9tmtl7q6t0ai1NN1YFkeVYPM68Fe/+kmOnZzH6rDwzrtvkzjYVX/dUCTE4tQYpWwSp93E2Pg4/pFROiYbD1a2KBVrjA+NsrO2hl08XM0aZ04fZ+8gQbPZ0B5MCecIAy48FMLmdlKpNvWQJgPDnvgGHy7RavaYnpzn0f1H+L0eFuenOXf+tA5l4g/TTb7NhNVpI713oA9Jc9egoFIhscs1LtBpqejZSx6oVBwZGOD8Y2cViVCp5jEZu9gcVubPP0G7JhvBOh/duMujlU0sNqkosun2WwCzFoMBv8uJUarjmnV2DvbItJpaOzYYDGsjgNdmY3JsnMT2jl7j6WxOD7xun5vjJxao1Io8eeUiyf29o1R17Ui2lCoql83A7KjInTH8sQlS+ZrKwO/dWOGXf+tN5XY7DDA17MNtN+CzwVDAysRwVBlqU5Oj1Msl5udnMPjdlPa2WV5bxuGyK8JkY2eXi888y+1bt7CYHRqAMLXbNMtlRR6tb21qwb3AVjs9A81uj9j4DHYBvxosuq1LJ1NaGC44EgkvVcoZ3fT1TXYtqjd0zbz+O98mlOtR2thndCCmVg3hjJlsVoZnx9nd2sZjsZLZS+gh1tI34Oo78AcimH1uhsdGWL1/l1gsSGw0TOyl5ym8/abeD4Ymp5n9H/8JG//gH2PsQSF/oFaC5O4huXyeMxeO8d77bzM1NqUGfylcn56d4crP/xXWvv9nbO/vMzk3o8ib3Z0tFicmcfk9lK2wvrnGeCiqasnY13+WpddfY/EbXzuy2CQyLP3wKnsf3efCwnEFWh/WmnywvsW5T7y0PfO3f3Hyz3kW+ctvf4SJ/n//VS7nThj7/fuGfg9Dv62pyL7+Vh/3uQkaQTxk8kjvdbHJRFHtQLYIq5tkPrhD4f27tFbj+GodOtIbRwdrwEUgKjVFBr0JtXodCrUKfatFKcJyseWE1mxz0Gx18AW9WknU7rZxeJx6onM5nYpwkO1Vt9nBaTBjN9uI76foDwb5xH/9DWyfvAhRF1UrWgAr3jD5EBstZm3jswhhuSmwRIuWvYpvQgCb2/Ed4skEuWqBpkgvxjbRoJvZsRFmp6aZCwxi3Trk3f/798nfXiWKk3ryUFOBMriY7XaS9RKVXpfY7KSaPqvpgsIQ6/0GFoHOdmo0ez1M0uknTzazjbZsr8xW/trPf4Pvff/7bO9sqr9LJEi32UG506Lusx9BBm029dqZA3Z+8uf+Cj2nlZGpiSPYoNFER2qaOm39f2Xw6/aksLsrAA99v7oyqBmlhsShr/N7736g3XN+v7CfmjrkyIawXm1opYhIMjLIFUpFMvkspabc3AxMzE7rZjGXPWQgGFDqeil3qGDVgXBYfWvFYorp6TAOu4kdATgajUwNT3D16lW2d3bxRoJYPC7Gjy9i8rrJ1WrsHRyw8mhdmV3hcFAhpr6wV2GYdpddK4d2EnsqwcW3i3jN0oZoYGIkqvLP8uo60YEx0gdN1td2OX12mqevXKLdbGCUbsVqipOnJ1WizJbS7KWz3Lu3zsTEGe7dWuHR7QQOC/iccPnSWSan5tSYbnKadPt28+pN3n/7IyLhASwOB/FcmvhOnZdevEx8aZdiPMPMyCRXrlxmfHKcf/Ev/yUHqTSPnX1CH7jy+ggX7odvvU6pVGFuYVpLrm1aa9LhS3/1i3QMLV79zh/wqc+8yPHjJ/nl//1XqBfqfOJZ8ZBNk4wn+cF33+Cpyy/w1hsf4PUEtE7L47UxNztMIOAgvr3N9sYmQ74Y1USaCZsHQ66EpyNnKyv71RoFg5GC1Uyi2cIHBLHgp828ycUzp06xMDPB9OPHwOum8WCNTr/Pj+7e55V339ON1dNeP+cdAZKpLaXXXPzE0zhnR0Agmg8TbGNi7vd+B0JOSK/T/N1v0rj1CJ/Ny9JhmYNcmX67r/U+/ZANz0iUY2fOYugaqKertOsNBv8f9t47uM77PvP9nN57R+8gAPYiUhIpUbIkS5Zl2ZKbfO2473oTZzfeltxskt3szTreTbOv40yKS2zL3ZKLJEuyeqHEToAgCIAEUQ/a6b2Xne8Pnvt34vHkj7vGDIeaEXkIvOc9v/dbnufzhHxqWiz8sKmrc2xVymwU0pSkcQLcPlldV3EGXIwO97NvfITk5hJ+sxa/zcjYUA9amWYPDvPcS69gsHuJx1JsrW1SLZWx6jT0dHaqJjEZ294Rz9tsKv9PHMndPUE0Oo0SyK9uxgj19HL2/CRut0+ZaWoVQa0EsRmNBPwSd6NTwdSC0JDPjBRlkrUpQv3r8/N0hjoVWDYU6WL1xhILi6vEYnFVgMlne2xkRDUu4g5sNEs4PSZcPocSpRvMDrqHR5XA/ty5KeauLSr3s88rmrSiSusQHa2kl8iGQdIqNgsppi5fxmVzq6nM4twCtXJVIS0k+kmgygaTBoNZRPJ97BobVCw7v0gMCpJ2AufOncPncWExthnv71ATyGJTi9biodLQcWlhkz/8s2+hM5sw69q4zDq8NgPNUo6ADfbs6ma4v09lbTosJiWUt1lNaPQtwuGgKoa2E3GVeNHV3Uut0aKrq1vFHF2fm1X5lcLbky9BDMkELdzRzeWZebRmK/0Dw+o8k1gtj8tNoya4iyztpjjBbarwTOYKuG0eGvkGpx57FkesBumqItuvb2wQ6QozfX0enduieI2tdA69AIA1O9rUfCqrmlmL36vYlpI48NDv/Sde/MbfkkzF6PR4ueXuu7k2O0sikaKcLDDY20cmuYHVaKVZ0OJ2uyhrc5y/dAEdWgZGxllaj6vzJRJxK3SM2e1WGrmhBx6gcvoNtrY2MbmsGD0OfL19xM5PqdWuJuBlrVHi+O/+DgjhP5Fl6mvfY19kgK3L09gjAeaWlxge3U1VZ6Visc33/s5ndv3zq4Ff/41f5RX4pQqyciH9Ya1W+49SDMkDXLmBmrK/a2M0SkfWoNKoYZIcGQkrjaUg04AzM6R+9iILr7ypBPsyJpCZk9XkUDmRvs4wbZOWuqaJwyuuvGkKrTqeUIhESrQgbZX16LS7lKhcQlIxiSa2sUNTlomFGtbpqaXzuK0ORY9fL+Vo9Ye581MfwnD8ADgM5AwtlT0peZDijBSNi+Q+ppNx5SZbXFlSD0J5yIqQPej24bI68Xv89PQN4A8G1frQqndibBrU6oY3z3Lj24+zef48jXKRdrWu9HT5fIG21khK02Zd32T4wD4OTOxhYfoKs5OTNCol5RXQ6DU02jXlQpUatipJKwgjx8qDDz3E1bmrKti7Jrl+kjkmQ8gqmAwWimjI1Ut4rG4KmjqefYPc/eGHaIasnJ+d4sDEBD5fgJJMtUp1rBJmiZa8jK0tO9l/4j7r7O5SBdbLL79MdG1dCcplNSncNslClEJXilcRr+YKWdKFjCroUtkM5bKsC7x0dHaqPMtqq66MHGIvF+eXABIPje3m6L6DtPJlNaEwGRvMXZ3k4oXzKs9No9Uxe31NQVlFHF6pa+kZHFb5kXqxqFezpMoZBvaMEIg4MBkk69JACxPZbJnl5WWy6RyNapPVlS3yuRKpRIH9e/oZGehXkSmbawnmZwtEuj2KP/bWe++kKxxie32FtbUFJRTeTqwT6engpVOXueOum1laXlPMIpfNye23HmOgq1Md5mJcmL56naWVFNHVOFsrKbrDEVziDi2XmJpbZXh3NwOdEYY7e+hyBdlc3uLcmSvMLdxQGr4Dh/YR8HvVNZOw40cffZTllTj+AFjscPLuk6RzVSUkFm2eRD196GNv58Rtx/jz//VFqsUqd548SdATJLaZ4erkPEFfB6dePUVvT5fKbB0bHsNkNCrnmDCbIiEvy3PXsZQNWIsNJoKd1JMZ5XjeTKXYEIwMkALycg9ixK7To2uWuLl3mFI0ym6/lzsHBpno7UUvGTha6fiTPP7c07wRS+ED3uXvQJdIUUdE8ofRjQ1Q2Yoyf22G7jtux/vnAgHXUPzGP7L03HPs9nVQq9bZbjZpSI6q1Urb48Y42IvBHyTQP7ATNWC3Un/+GVae/jlDIxNUl5M0TA5su8Z56rUXeXryNFfjMcU+zbTAZJWYIPBZ4I6bJnj3W25ne/EKDktTrX/9/UOsJlKcnbpKdCuO2+rGabPTLJVUwylrdkn3kPc1vr2tpBky7W20dkLaNXozdZExyEq1VFJTGCksRkf7sZm0zM1eUfgK0WF5/T62knFsVofCV0hBIEWeuOzk74nOLJbIqPMuur61o+HSGtSKUtZ6Qv1Pbkv0kxlv2E0o4lcw1EJxBxobjETw+cMqiDqVzbG4tMzS0oqKOhKjQyyWUJ9JMUNUqnklhJf1eSTQxeZGAn8wzOUrM9REvGrQEIj4CYUDNOs1XE4H+8Z3s7UaVRKUaHSZ9a11enq7qRTSdPsdDI8M4Y/0sp4oEEuVWNwq8t/++ntUW2AziJtap9ybVgPYTNAdthHyeBWvLeh24XVZduLHNBLZZtiB1rZbDI6Nk4nFWFtdJ58tqHNKvj+5ZoL3kEmQFF5tjRad0YLLFyRXLGOy2Umms2qCLw22Ol2FqdhsUClV1N/PZIv0B7s59aPnSFxZprya5PjBY2ylUkSjUXXdp69fJampcPjIAQVATqyuK0OOuE4VKLpcoHegl/XVNWq5It0DfSxsbSiotKdtJOz2KQ3o1vq6cikfP3ET7vtPUnvzTVZm1xX/MVXY5NjdJ6lvpam3dCTyFc5dukhnt59j975FBeuuTF6gt6cH/G5qS0tcX1pk4qMfo3b6PBeffwOf24d/pI+55AY3f+T9oGkqIwvRBOunppT2NXLkEE/+5EeM9QzQ2zfItphshkce9Xzykx/6VRYYv36tf94V+KUKsnwm9W9arfrfaHQ6pe+Szk0EzDoR65erWISGqYNyKoGl3oKVLS5/83GSr1/AsZbCmCtKHaXKIIPFpgTyZulULCb0DrNa88xcn6elly7Log7VjVicjkgnJoNZhX2n4wl1CBnsoixqY6i1FNS0qdGozLp2a4cJVDYZ2XP/HXS+/SR0eLiRS7CcjZMul0lk41QaOcr5NPlkkkoxp4SiYg8PdkZUHE8gECLiD2E3WrEZrZgl4Vo0GMJOE+FxrIom2yDzs+e48sPHMCwvYyjmyVUlIEbVS2otWtDqWKnmuf9jH8EdCvD0dx9jY+kGTpOZZqOi3JlKL9baIWuIiaCt0+FwCurAjFZnoFDKqTWguBKFOVUqtHFYBK6pJVOtYHf61VTt4J0nuOnhe9BE7OTMdaLZLRZuzNPV0aXCuwupokI8xONptHoT4c4O1XXJAbe8vEg8EVOTAHmwKKG/mBxzaTW6F0dYPl9U11gmUk6PW3XastKQg01WB+IeLBULSjclY3jRkWVzeeWMvePYrQxFukmtbpDe3CKbTqnZnPCDpHhbWl2jZTCQyJewOD1kCzvZcxMTE6pQX0tHGT08TmBQ8vvyrK9Ok05maNXtbKwmaddbKqmgkK9hdxro6O1VJPcD+8bpiYS5fG6Sa9ObVPPgC7oVf6x/sFfpfgQzImL63sFObA4LBqtRdad2t0elOHR1dqsMuIW5OfLJuCo++vp6ef6F1zl/Pk1vdwhj04jZaKUsAcera3g6nNx9z0mmz50htrqNQ6ulI9jH9NVlleV4VA5ljw27VadctZcnl5QuTNbvXr+LQzfvI56JKX6eFM5b29s8/L534vIZePRbX6dRarB/4gD79+5nemqObKJEbCtFbD1Of28PNquWSNhPPpVRK3VBi2QTUniVmL94Gb/OQkBrZo+/A1tLp9ZmDa2Wy9E1riajFNGpGDERUXk8bgqZJHuHh8hEoxjyOcaAPb4OevqHlRFCY9KwsrHIj2YvsrCa4RaM7La4CeoNKizcGPCyGF8lWU7Rffwmuv7oD6lMzzL/06eI6E1UyzU0NjvakAdHXxeOkQGwO6CzD5xusNqhXYVaksQ3v0HuiWepzq7h9fbg7Rwgb7TivfUIBK08fupl/vGH36dtNhLLiSt4R8MkOZ6P3L6HsV6vCo7fNdGvQrozpSpPPP8KtXobs34nqkuum9fjVvgbpT/K5CiXpKmpshGNYnVYsdntaq1fLFeV5kdWY8IS8/olj7KJzW6kkE+rdWdf/4DSZYmrUWjyrZpG6RbF3SzmJDGLrK5HubG8SkpyH62CF5FgcCMjgwPU8jlCXg9aybwtZpUzUiLI5AyWCbtM3SXDU0Tu4v6WdV3/oYMK/nrpxZep1OqsrEZVESlFBvWKuqc311M0WnqsVi8tjUYhhCxOm1rJujwOFRQvvMiSSjGoYtVZ1Gd2fXOZZruqCkyjQcO9J29VjcrGVhqD2Y3DE+Hc1TX+4K++SqGBugesYqqvlHGYd7Jfg147HrsVu0mL32WjvzOMz21XGaAiF5FmUQpZu9WmdJYC0K3KpK9cpGegRwGZ5Txai0Z3ZBPhMB5vAJdXpmtlpXkV+YWYEUT3JkYbSSSRTFSjwaomrlaNgce++i1qq2lS11axt83qmgvPUDTJdskp1jRxdvvpH+ihtL7BWM8QuZTwME1MLc3jDwc4fuwos1PTXLhwSW0izAEfupaGQXuQlbnrNKQglWn/1hZOh5lb7jqK3mTkiceewWY2093rZWJ8BE1Dy8Z6nHDnAKfOnGVizxDugBtLV4TN5Rtqejg5eZG3vvU+NFYrS8kYXd19kK+xMHudsYMHwWtnbe063RO7qGfzzJy+yP6BCaKrUbxjQ+p5e+mlV9TzzevppGCxYz984BPOt7/rK/+8MuLXf/pXdQV+uYIsFX9/tVr9juh75E2VG7aUyeG22hQrrFEtqpw9i2iW3rhM8uIVvGh4/It/hzNZwCHjHW1b6YOkq/T4AirmSNyXUoAFezrJVUpKzyW5fnLDV+SD5LDjcHvUirFeLON2umhIKpsAX9MFgjY37VxFxfqUPVYyfjP3/+FnoC8IPqcKFf6vn/0T9h45okj3LV2TK7MXCft9anohgbEutxe9ELE1OpqS7SZrT5sTyf0QjZfGoKepkTDnEq5KE2OiRPTbP2b+hz9Bs7GJQ1NX07EKbVp6I5lWmwRtUkYT7/nwh1SH+oXP/RmWal0VAZlyVhWvv8hbVtWYFKoaBMZqUfTvarNBT28fcwuzWCwm1dXKtRKtTEkCgjV69GYHRYOROx55L+Mnjqo1TaqQYjO5xmoiSmSkh5m5WYrxHB2Bbvy+EAP9I6rwevnlF9UYXqZYEpskmkCz2Yg/5FOOqUK5QKVeURo6eXDIQ0AcrbIidrl86AwGSs0aK6ur5PIZmqUqDoMJ3y/EoxIVpDOZlU5NurNCJkcxkaWSlzVQkeR2mvWtbeWQFB2QyWHD6nIovV7fYDcjI0MsLl2nWi/hCnnIVSXYvA5G0bwVqRXbbN2osjwbJ+z3Uq0VlNh/dJ+H3uF+ovFN5ZbdNTyiIk8qqSq2llvBgHfvGVFCYDno5fBfiS5hthk4cus+uvo7CHZ0IgmDV2eW+OmPnia6ssVgTyfbm+vqwS7SQ3Hb2uzCmLLTKGtwOTxMX55S2ql3PXQPq0vX0DYaHNp7EKfVxxe++DUsPhvvfs8jLF1fIJ9LKTeu02Fg1+jOA7vRMDI2sZfN7STuoIOWIc9mbIkPf/wDqpD+iz/7Ct0dIQ7sG+GWIzfz0s/PommZeP2V03hdXk7cfJPCJjRrBbrCQQrZFOmtGPVcg0axzdLcBrVCBauhoe7F7qaZAZufLqdPmT9KMuXWtFhNbjO9NE/dYeB9H/0N/uNnP4dT5Aht1BrTo1aZ0K13MeILMNoVxBnxci62yeNnLxACjthCDAkeplLBGAiSLGWIF7cxu2y4x3bj6x9UD12t3Ym9fwhNJIT5lkMQcYFEo4oRqGVCRiyNUg5JkyW3zPWvf5Pyz87hzUEx08AXFJizE9NABMe77wCXkRtXZ/iTP/8CybzkbJsoSYpHtc3evgAfft99aNlg/PAucuU6MXHJJnKK71aQgGjB+AiOJBJmPbZFgzYOj0ywFlWW5/TlWYZGhlUxJE5Bl0BYZZ0qUzWDhHk3sbkMON07uYjyWQsFO1RIfDqVJJspkEqW0bSNaiV4Yeqi4ikKV1Hc6Q63G68vpPIiZbIjRpH+jgg+h4X+zgiryytUGpImZaNSLWG3W1Qho9drFBw1FttSMUXScIU6ImiNJmx+H9GVVaavzlLI5Am6vdhMVqLrSfr7hrk6e41gpINEKqayNzt6QsoQY7eYFUZDsArRlXXqRYmi8jMzexGX307fyBDz87Pcf//bqKTT1Bptrl5dolrTkWkY+YPPf5W8YBzrYDdqMIrOVANWC9jMegIOK91hP06Ljq6gB5/XRWdHUF23CxcuKCSMrPRz6ZwyIHVHwmoFGUvGKFfLaiuimkSzGX8wpADhYvSxOJwMDA4puYsUblKwSazbzuRNJBtGrG0Tr3zvJxQWt6jG0niMDpaviQbPgsZmpVytKFOEJJkgrElti0c++hswvhcWN/jpX36eo/ffxfZWTPHuhAIQzSYI93bh9ru5fP48zVyN/SPDbBYyqqh3aY30CvfNZ1XNVqJQVavvRjnNPQ/cJ/lxXPhfXyAc6FEN8PLKdTSaJkG/B4fXydBbbuXcCy8wf2ORD/73P4LjB7nx86cYfPAdLHzvhwSrOpzeIPMXLqh1blTYd7PX1ZbDEfIT09a5+8H7qcbjzFyaxoqFzpFxLm7F2P/wOw+773z7hV9VkfHr1/mnX4FfriBLJsertfKMxWpV9l+xY8s6RESjjUIeWYZVNzdZPn2B5774ZTSxJH0dEZxaPZqU6HoMipRvNVtI5/JKDzA9OUW5UlMxEaI/k6mZxFss3lja0RvlcypWp/6L3LXlhRv09fao0bOsFtaWVtG2NGoCVJKOcc8AB37n49DppmTTY7JZ1JjeGwypvyMHn9aoVYJ2o1aDWUK/G03qLaV8o6U1yIhKTRWka5doGZlMCYRQU28o15k2nSX+2E+Z/M4PVC5lREC05Zwa9ev0JiWYTcvzxObktve9m4lbb+Xzv/v7aEtlKJXRIis9eSGtSgAQHZ64h0TH1tbq0Vps5CQo3WhQky91nc2iiBL0Rp2WEaWr8XdJqHgEYzDEQq1ENJ9RyQfBkA+/20bfaC8al5GVjTUyWylGBkdUGPWTTz5JbH1dHXQ+v1cxj5ziCJUOtt1QVH1xYBYrJXQmnYqgEmCu/L90PqfE/GuLUaVT8QSCDA4Ps3tsNxadgVR0Uz1AYxubKieu0qgq8ezGZpRUPKtwTcXcDiJB5IcO0dV4HUpTIyf1wFC/+lmTmbjS8rncdsVgktgbmSbK/bC2EcUZsNGqG5h8cZNmGcJhDy19BW+XkV27B9XP8MqpeawuuP/td6nQ7ktvTJG83uLmg7u5+547lOD95VdfIpVJEcts0tXbycS+MRXF5XQFWI/GuHBmho0bcv9YlDnhxvwcbrdjh37earG9sa6s9LJellivQrHBXXceZrC3k7DPg1ljIJXI853vPEZDq+edH3g/W7EEV85Nsn9iFLu9id5Q5+KFsyoHdWzsmHrYCshSb4G17Vkefu/9Ssj93//4K0QCToaHR9m/dwxNW8ONuQ1+/rOXcJpd3Hf3XQq9Ucqn6AkHWbp2lXa1SjmdpVlqUkpV2VhO/UI/WcenhW6dg357AJ/JxkjvAGaLUSFnPN2SdddkNRtjJbXF2cuXWFyJST+lfNQdIReF7SwBjFioMWF0EvT50Ab8nLp8iRgNdjsC9JaaWJsaCvLgbFUptzL4HD68AwNYQiGcI91Ecxm6Hn4PDI9Ad9eOAlxbgXIBCnUliaiWC2rNTSVO7YUXuPr5R/HE6tSLGuw2D02JTIg46XzwKBwYhUSa118/zfcff45ksaUamEHPh80AACAASURBVGoT7jm+l1sPj2LQxYn0BrD6Q2QrVd48O0WrqaUrGKZWKKkGQqZjqUIOu9uFxelUhc21+euKB7h8Y5WOjjB2h0EhamRCJVgdkTrIhDgQcitu15UrV9EbrewaneD0mTepV/N0d/Xz7M/fJJ7IsBXbVEgLEfhbHDa1nhYXZjIhUoAypVyO248fw6JtYzNqaVXy4qVgbS2N1eLAYbfQapXV5MwktG1NUwFl9+zZrRopfyiomjg5r8WxKMWeTPnOnjqjDDzNhk4J9OV+Mxkt5PI7geXp5CYdnSH0OnEBBykVa3jEkXo9qhA26xtLTOyfIFEqcOzEcdav3VCTNOGFCbJheyvHRrbKh3//S1gdYtrRKS6k3ajHatIS8LtpVAoYWjUGusJEfA7cDjMuhxWn06rObDF4yYRcNGsSfySmCsHXbG1E1TrT4bCpibLIK6QhlO2Iy+tR8Uwag5mAAIE31pULXwo2YUt2dUao11pYLD5SC1s89+VvqdW9TMpiG1uY9BaF+ZGVuc5kwGazqKnWPcdvpd2q88IbrzIy3IdLZ2Pu2nXyTcnJtWFtijO+RUlT5/6H3k7HTfv57p/+KR12u8JTOCRlYnaRLoebRi6vJoaSKJARl7iYzrZXFb7D5HDQ2zVILd9k4foSGl2beqOkpoiRjiC999xB9PxFZaTpO7ibvntvJtvK49o3xvrpM3TagrCeZGtlnfDR45z56jfpE7RLIs5egcUe3Ut7ZWHH3VtpEr79rRRPn8e2Zz/zq6uJXZ/5L4F/ehnx6z/5q7oCv1RBJuHfyc3NunSGUszIqklvNSlNhb3eoL26zcpTLzLzymsYLXr2jI/SyhexWUwgeZLZPFunp2kmcmo/X2lWCfojpHM5pZtwe30UKlWCXZ2YnRKTVKbVqCuURdDvo1QtkSrlsdssWNs6Vf3brQ7MQT+TyS2OvvcdDD3yLhV91BJYrFmPwSYi2IZ6iiiNWbmE0WSi0RSlhRYJNJOoobr0wXJVWhqFWqgXKipqJJnPY7OYMdRq6FJF2Eyz+p3HWPv5M2gS8R06tqZFulpUUx7BM9TQUNFZOHL3W5h470P8yb/9LYy1Jvq2iEFlFNZUTDODRiaFch11NM1GqhK3YjSic9jZSCeUdkoKnkhnWB2K0uU1Gw3K5Tyrm0tsxWMEAx3cdf878A4O0Jaf1aijVC9RzCVYWLxGqSb6o5paf4oYv5AtMDw4pHL+pDBOZpPkK0Jc19JUowGd+r0iAN9GVbGSNmPb6gB0uZyK9N3T2a1QHKLXyqSyyrW4ubolwQIq3Fs0a7LCfO7F59hOVTGZQegobqcMLCVMOKDijrRmI46gh0wxw0Y8qlbGcqgLQT7sjxBPpdX7JCujQrZIQTABK2vqvRw7OM7Fc9OszTaJhO0YXHoMbi2HT+xWmX5zZ69y6fw6djecuOcE6XKBV1+6xJGhm8mnCyzdmCNdqHP/O/bjD9uZvXaFg4ePcPqNKQb6Jjj3+hUCng4mz02pKeY9dx5nPSrutyK+QABvqHPHTdmo4JLcU8p09YUVHFPYTMaGEWPbRKvc5nvffYxipcbH/82nmVtdVQ5Up87IxGgPucISV2Yu4HT42LfvKIlECacUcm4t0/MXueutd2M2W/h//utfKh3fTYdH6Rsc4OiJu/nGN77Nm6+dpyfk570PPIS21qCYyNHh95LaXOfK+XOURFNpsmLGpNIDjC0d2mqdHquboY5OegI7MUxeh0vpzuTeU3vzfFrGRMJcUfdEq1RWRo7Fq9fZ2oqxKdy4gsSEQQcGjge7sZTrOK1Oouk4F2sxfBojwtQXPlOyWibdyOLHxujevfh2j0NvgNVzP+d6JcEt/+kzWI4ep23uRGNxQKsM9TKVdAy9mF1aWjRWs4japBph648+S/PSNYxtN4HRvWRm5tls5xj7yL1waJy2oFjSFc6fvcJLZy9wvd5UOp7jN/cy3B/C59TQ0tbZe/QWStIJqmiiGMO9oje8oYwoWi24vC71OZT1tawnhRknxhJpPurVIqFeL0vRJcb27MbZP8TLjz1BZ6RLgVVbDQ3zMwt43EEyhaKa6mQLMW47eZIvfelRNjdi2CXiymbB6ZHJcBub3amyGq9cmVPTQ4/LySc++kFa1aIqWmamL7B8Q/SSDQWGlfVeKOAlERN+WZBKOY9O0yBfyOIL+hU6YWN7SxmlvH4//f39ZHI5RHZis7sVE090VDcWVpVGt1Qs0h0JqrdeJriyyrdKoklLWGAl+oZGFfQ5sbXJngP78fb2qrW2IxCitp1kez1KrdKkWdYQy9f595/9GxIVkf/tIJHkuWHSS+atEYdZj7FVxeeUKZlXacgiIb+aystEPplOMzA8onA8ci5kMxmMOj2NSlU1QV0dEaXrk4ZSpliyrpVrJtNMb0BMFwZ0ZqOC3ooD32I1Kc2ZYG9KyQbf+5tvUJ5dZiTQQS4jE6wsLoebTDavJvtyNsfyKSJuH7fsGuPV069RAt76ttuVlGRm+irJjRh3nryTCxcnyWXTKjN3oL+Lkd2DmGiTW13j9LnT7Lr9KD0Dg8TnltGW2sxNX6NSqOD3B9TEUTAfuUqBzXyWar3N+uIWDpuHRDlLb18HHpeR8aE+4tFtjGYbiXwNW9iPvceNdyDAcm6dcNCHfddebnzvR3QM7FJr8ce+8T0O796H3+Fi5toMd3ziA1SyCWZm5ogEInQcvw0WV8hmSyR1erSjQ/f1v/cTz/yqCo1fv84/7Qr8UgWZvHRsfT2habZ8bocdnUFHppxDUyziypS58fyrJM5NM9rdgWewg1atwvKlaVUI9TxwD6f/8ZsUzl+juLaOyNa7OnrYlMwttCqwtVSp0t3bj2SL680WtYuXmCUpYERz1NHbSV1sXK0mufUkuXwRd3cna+0qt//mRwjedjN4HDQtRgU2lNWnwWRUnWKr1cRs0dMSvUaljllvo9nWUG/XqbcayqAgB7Ac/DuwVI0iI1tFRJxI4yzWIJpk7ivfZf3lUzgKGQyCwWg3KWtb1LVaCg0xK2jRW2wEh4Yw+z1cmLui3EIS15Qv5XfQDDoDhoYGTUunVpw1rRadw4YjHCTSI2T3kFqRJnMZBTFdWY+SzRfY3N7G4/Or8FkpeEfHRvnABz+snKgxcTvm8yqLbSG6pGJcNO2G0jFJMPKN6A3iqW3FMhJQrgR9i67C4XIqjYS4WmVlIkVeS6MlGAmrYF/5JYegRJcs3Vjk2tw1ktsxar+wvUtUk1FvJJvIUa028fq9jI7torO3RzlTTVbRp1hwy5rKaaXVaKhQeI3BpFIbiu0y8UxcoQRU1Fa9TTqZZXsjoZJHB4d2UW82eemFF8nl8hSzcPjwEBanmyefOE93wKI0Vw17lYHxXgZG+1m8eoPVqXWVZFNtlBnaM0LfxCCvn7pANWkgurROLlHi3ncfxBeyMXN1kpMnb2Py0gyTZ5bVw+Sm/ceZnZxVmsWR4W48XhsbG2uMjI2odebFyVly2Sx2XQuPx8BNt+7BHbQTz6UUXsPSdpHZKvDiU69QqzT4yCc+zqWZGTWhFaTDB979bjbWrjE3f4ZwxE931zCVSou+oV3EczEuXHmN295yGx2dffzJH3+BahGOHBqnp8uuirQvf+MxLk7OqenC+x98iGa2TCGWppmvUEilWJyZVVgAmfQa2zo01Tqt6g5zzms04GwYcZksaA066vWqijsKuJwE5IGlbavPiTQAkVBIuessTtcO3TcvXJe2uk/mlpa4snhDJQZ0YiWssRIwWihRZa6aIEsDCWtyG520DToKxSL7BnfTPTIKfb200ivEohcJn9wP99wOfcPgGqGhsyp9jVBkm+lN1USZDFZVwCuhcioFf/dV2m9Osb2WJeztAJ2J58+9xC2feQ/W2w/D6jZrr1/kyvnr6D0BHr1wRhkV7r5zEJu5zZ7hTqUXuOktd1Npt9EaLFycnFLFY3xjQ0Xi9PV2Mz0zrXSSAvWVCZMESksTYhI6nqZBthqnJjeagLDFGdrU0dPVqyjx47sPUEyUefKJZymUm6xsRJWZZC26gV5nUxMuaeikIJMCSkK+xWxTKFbI5stKx9kREpG+6L4sVEtZwj4H5XKV2EaOzs4upefaNTKMlgbBgBenw0IqESMZj2MySzqKFvMvEkgkZUHWj32DvVRrNWwut5okWW12Ll+ZU2YfSWCQaZRMWk1arcJkCF5jeX1VxYaJjGRtdRmfzUp3fz+9d7wFsnnQmneYLvU66c04Vy/MYfOF+cGrb/LYM2eUPla0WQKetpklPq9B2GvHbTWqGCy3XfI4obszpFaMRpNFfX8ii5BmUKb5+XSWQi6nmJDCShSkSCGfY2igj0RsG4vJgN/vV2kxgr6Qc0wMYJLqIrIE0fiJ9KNdbPHm0+eIz66QmF0gYLapQHkp1txeL7NzC2o1LxsLf6c8x+ocEA3gjQV0diOeriCbhTTv/b3fZemHP+GJHz2JK+zk6KGD7Hrkgzz1278tdy7v/O3fgnicxNI1Wk4TwX/3aepf+xrRhSjZjQIuswejXqcwN5IDavY4ubG1yq7d+5g8e5VKuYnT70VraHPb8b3ojh8j+g9fZ2kxSl1jo398lP6PvpeXv/Q/OXj3TThPHIXpq7zy8ivcfs8DKsqOqobXf/YcpqoMA0DrMjK0Zxz7oWPM/fQJ1WRJFFU8mSGDFsvwSPrAf/msqBF+/fUveAV+6YIss7n9SqGQv83tcmAxmxT9WcT7l/76UVqxOLtvP4x976jaSyXPX6K2sEEqlsAz1M3S3A1W35xkNCJOmrpyNbY0erSy/qw1MVudytLc09nDxtqG6mi6+3pYW19VWAgZ7YrmQpyWqa0k3oF+smEXD/z+Z2B8kLpeooxMSsMlHZVo3Foq0kijxtW0airSSRx9jVKTllaEzG3lvtFJaPYvPuii3aqKsaDdQlso4WvqqL9yljNfeZT2/DLGXB5du0Wj3VTC5yqiadKiMRop6dsk6iWMfhfr6RS1Vhut3baj+dLrMLtd+MMRejs7sNqduP1+FWKezuaILq+ysbRENratGGaVQlmJXuUhnqk18Msqd2tLvcbI3r0cO3k7S4ktNhIxNeGTsFmbx6VgscGuMLHUJrNzlzHZNbT0NUxOI6l8QulKitkKFosAEgsKbaHWAXoDdrNTEffnZ6+zsbq142qqN5VDUyeaNY1uJydU4qOENafX0hEJ448EGJkYxhH2UpQJXa1CuSoPUqNylCm0g9i7KzXlPo1tJrHbnaoYEAyA/LpwaUp9L/lMjrHRcQ7u2cfp06eVOF+EPStbGSwuOLD/MNOXlthcT3LowAAafRlboM2xE8dYXowxdfY6tkYIh8nB0splxg/0M3ZggEuXpli9liWdyvCWt91CW1djcvIytx47zvrSNltrSYK2TqI3olj1elaX1zlwqB+jzagC7CcOHyRfqfPY919QOsax/n5srSJDA0G6BwPkGkXaFjPJTJGp07MszGwSdHr4zU/9FhcvnUWjbXF9fpq33nsXSysrXLx0nv6eboU/kBX+0PAw25ltXnj1BT72qQ/T1dfPl770Nc6fWWRiVy99XWHuu/cW5mev8K3vPEdX2Mu73/FOtJUW6dUYjXyFxavz5ES8nysq3Y4UwZI/KhxAeQ+yhRJ2nUF6GoQ4J+hhsceEjDoMtaaSbonxRhbkMtMwYcaq1RG0O3CIFknAmg67WidLoyVGDnFnbuby2DQmuqyCIGmy2E6SLVQJa83Y2jrFmHNZXRzYf6syu9RjW6wuThEKamiHzOhuOoT1Qx8CXzctp0cZdcTMgGgWa1W0DgtGmeCuL8OFi8T/9lEa86u4PN3MXL5KX2c3y80UIx+/C9cdN8H8KsmLCzz//ZcJDe7izcQaS8U4ew+O4rFrcRvrik5fFnJ9IIDDHyRbKDI7fZn+7i6yyZi6r1uNKuVKUYFWZSVl1BowGszoxXls1LK5vYTTbcNoNKNBj83mUJzA1bUbCg7r83by6usXmZy8RrZYIRQJUm/VCYe6cNhsqmCSs1QAsi+/8hrFYlNN6p3OgJpiicvZ53dzcN8u4rEoDrseu30ngURcz5JRKdoqedgaRX9ms6j3W71mqawgqgIslS2A4GXEHSwmjf6+HmVMELF598ggOoEMS9Fdb7IyPcPU+ctYDVKQR6jJ5LVaUVNziY8a7usi6DQorVrJaKRraBS93qFWcY9/99vcfOgomWiKht7C9196lR+/cFk1u+UKKmDc73Nh0FYxUCPssuMWmYXHRtBjx2zUqfvUbLWrHNkmGkaGd6nGSO41mUyqKLeGFK5F9NoWXZEIuWySjnCQUCig3OEun1fx4ZK5HCKxEbSRmI/0Rh31eIkXvvYM7cwO+qck+ZYtLZ2hMFeXl3nHQw8zc3FGTcqMsq3Y2iRbzqjPhkyE5fprgk7e9/6H0WYTaNtlChTIxxMM7D3GlW8+Tltvxx2IqNWnNJsrN67iCdk48DsfUU3NY//353n4c5+HpRtce+NV2gYDAyPDvHn6NW77z7/H4nd+yoXz01BtM7GrH29Aqybx5988j8sTQWfyoLdaGR4f4mevPMPb//NvQS2vUDSLp15XuJO9J8Wd2cXU33yZ2mqCIyfuZHbqIp09vTjtbpWO4j+0h5ef+DEGmxVPRw8adwDX8NitnR/7V2/8C9Yj/8f/U790QZaLx/9jJpv9M51eow4sshkFe/3ub3xG7ctv+91/Df1hWvFtFRh85dmXidjdypVpbGlYPDPJnr4+ous3KBZyO45LvVkB/LxeH/l0kUgwpCZVMsERx5uIud1BP9uxDRUiG+rupWdsgrlcmjs/+/vgNlOy6NF5XGh1RpVXpqZQQjJu1pQLSa0l61XFEKorO7lJ5VNKuLkgPPSN9i8E9m3lNJLpmqZYwtPUsPrkz5n+xmNY1rZw5EsY2i21lhSGmgi/RVsih6PwwPLCR3OaidWL9O4axu0P4A4H6RweIl9vqgBjyZ67sbpIPJPc0VlVKipCRtNqY2hCuyLZlg0sMjFqtqi2mth8AezBAJ6uMFa/l2K7pdZA3eMjhHoiCpQrGjCby4nebOSJ55/GG/JgNOmweyyYrBpahiaTM5NYnFYVUCy8q9UbK6yvRSll8spJ1Sg2MLT0lHMVFXMj6xmD1oTL6cVqsSv9jF9WatJBG3VqeqER7Yq+Te+ufhwhD+vxLXWAy5og5A+qpIPJqWnWt2MY7U5KkkwguI5MlujqOoVsQ9J06OwMcPDwTYyPjnP18hRn3jyrApQlzDxdTLOeaHLwlg6C4U5eefY8gwMDBAI2mpoc3pCOvfsP8uiXf0ou3ubEkXu5NnsN2gW6+l2cuP8Qc3NznH1lGr8vyK5D/Zw+8wa7R/ZTz8OzPzvLUXEsnp/hyL4DzEyd55ZbDhPq8HD1+hUGRkaYX44yvbBGV/cwVp2NajbNYMDO7rEeis0CZq+DtWSKr3/zZVpFGOzx8tEP/AYXz57HF3DSalcUCLbeqHD27Dkind2EO3vUqmpgoI/X3nxZQV8/8skPsmv3bn74w6f4zjdfY2DIz3vf86CKuBEw7Z9+9nNKh/Wed7yHfDJLIZ6GYl3hLGIrUfaMTCiuVLMmxpcdJ54YK/IlyRw0qVgriXOxme3U6kVV9Hi14NNqCbR0WFsyb2nhMjpVRq2440yNBnbBQDTrlFuCENBh0OrxGO3Umlq26xpSFHHLup4CG+qTDWGtiU6nH6/NzHDPAE6zn9nzl+kwm6nmxdCxjrPXz4YBDnzyY/De9yu5gdbq3GF/aI0qDL1pt+AytuHaFMUf/4T4D55Fs5ak1jSL74aBsSHMY2Fat/Sg6w3ATJTo+QXOPnmGqtZI+LZDvDR7QeVSWq1auv121qJL+DvCuMIBDp64mWqjqgoWYbeNDAyqtVwhl8Xrc9OqtynmhWElP5dWoRUkOzWV3FarfK8nwPKysMMS7Duwl+jGCosrq2zFcyytbJHLNylVW+phbhFsj0zFNRpcNjO7J8bUv3Ph/EWlNytUGmg0O0Wf3LOdXRF2Dffj9ViUM1uc00GfVwGPpfiTibeAT+vVKuO7xrBbrMoQkM9l8bk96pwVqcT25pa6F8QM5XE61IS6Z6Sf/olh8vUSA3smwGxl4/oNipkiTpuHUFf/zuRLb1TaTZmKScVeWriiNKZ5nQGLU9AVLsVVnJ+awiQsn5oWR6CD//fbP2byekJNYmXrYNGb0WubGAwNTNoWvSE/mlpJUfzHhvoUINbusOHzBpX+LZ8r70xq/UG2NjdxWmxsbq1TatSUXlYK0WqluCMFaTfVNC3o8+/wJSWyz2SmKskJ+p3M2NXVZSxVPWd/8BoujXVnPdpsctOu3Zx54zRlLXzowx/lxuU5FdM3PT+rir9QV1DFWvUJKqOQJ1ooYnYauP/OWxke7oVWAclTir1xkejCJvlsi3y9RY4mg7sGaBXT1DV5Ju7Yh9Pl4sXvPY/fFSHQ10XPkcNM/vw5tre22D82prAo9vvewfVv/YDhnhFOvfxz0rkl3v7Iu8mtbPDiC6coVDTcftc9dH/so5z+q88RGOzA6rER2TXI6vycesYcevghsDmZ/dqjmBNVIu4A19c3GBkfV2d9XrYSIRfhvm4W56+rIHZ7oAPn+O4fDf7733vo//gq6V/wAvzSBVm1UNi7urY6pTXpGOjsgJVlNn/yAq/9wV/S7/Kx+133YjkyDp0BmZYqoejP//6rlJfXCGpMWCsNSqkEHqeFqzNTmHUmzEYTlWJZHeHC3fG6fdSKFRrCMjMbCAjhPZNSQs9jhw6yUauyaDXz8O9+Bnb1qTVG1SQaExG4ttSoX9hX6odsCm2fnbWltkWt0aBVbyGrNhHhVmgqQbm8tnL/CKE+l1egTDaTXPvRM0w+9hT+XBlnrUlLAKgaDU2TmUylhEFvVJO2Yq1GgSZ1i5E73vMOHAOdxEoFFqOrquDJxlNU4ml0uYr6/moSSk5NZd9JsVirNzHY7FSFBC2OModZBVOHwp109faxuRVT/C+rW0bOowQHe8hUC0p0LCvH3qE+xTE7feHcDoE84FNB6yKojye2la0+Ho8rwXGt3aDYqqticHt9g2wsCZU2hjo4JK7K5sZn9+G2uVQMi05vpFxtojPuiPulcxdMiPrS6hR7ThIMZM3U3dNHR1c3iXiK9fVNzp8/qxAZMrHLVorE0jm24lvUyhmsFhMG4Sx1hrnt+BHCfg8L84vKReayWLA7fFy+scnC2jrriTRd/RbFDjt16hXlpDp8+LAC76Yz24zu78VidPDjR18n4u9TgmTpqAvpHFV9iQc+cTcrqwvMnZ7l8L6DXF2bp15tsbt7P098/2ncLr/gjVUBI3RzuTZiLtAbWowO9rKxvMry6hZvue+drG0llfuut8NPj8usTBprqS2O33033/7Bj1mY3yTiDPGRRz7Ei88+xcT4EB2dfuZX5rH4nZw69Tq9Dr9yu5bMevp2DfLYT75NNpPkU598hKGBYV5+9RJf+Ksn6Il46O/vwRvW89B77ufv/+4bVPNN3nXvw5QyBYrJDMZ2E7tez4s/exq71kA5naNZbqrtnlFn4J3veFAVZM8994J6D6QYllQKeZDLPS8QZ/mseHU69ns7qMXj6GkqQr9Hq6fL7WTvaL96IMn1cHQEqTpcxOMp8osxSqkWpYYdyVBYYEFNQ4oCaG6LE9OJS2fl7rtuhlKe6PR16pkMctWsigKYxuU10dDVse+bIPJvfxOGZHUZkBgGVZA1SzXKOhN24SVcP8Pcl75I7WenGDX4SKfrxKsVho8fxHzfzTBgUzzE0rlFts/NM/XCWRp6LcFj48yko1RMoHOYCXh9FLMpXFY9txw/Qq6RJTLUhcFh5dyFS2yvbmE327CbJEzdqowOLpdNPfzFTdkV7qKQKxAMh5ibu6ZE77sn9vHCS6dUqLxQ/M+cPa9yTq1Ot2JiSXakNF/ZYhGj2U6lKFmqRbUi3l7fUtcrGAnhDkZYiiaIpzJotXpGh4dUbmM5n8Fs0qvfxantdNiVoF32a7Kq297cVBM1iTdy2R3kcxnCoQDForC7RCISJpVKqEinjnBEFTrVVk0R9geHB2hp2lycvMDu3bvV1E0aYhHN9x48AP4gpStTxOJxxe4rZlIUiiUs3k6aOiPbm2tcu3KFTl8Ah9VJtlSi0DLy49dmeeqlizhcUiSW8IhQ3qxDr2thsxhoVkp0Bjw4LQa6In4ldhfnt6QGiBBfvgcxy0ghKQWXyCcEiirxaIVSkVuOHVVF6+LyEn5p/lqC2LCpVb2K7jOZiGXTajov1yibSrMys4wpbyB+fRNdsYZZq1Gr1FKtSttkVNcwaLKqdINUPonWouORz/wrJl97AWOlRE+km2eeeZ2NRJ6WWY/HZCbcRAWxF4TNabIwEOyjUMyznFqjpqsxtKuXBlW6hjtZmLlKZTtH/8Aoo8dPkk1nsRar5De3cVuc6v4TUNvRE3eAzsIT3/sWAb9Jccpe+vaPyOfElQ4Or5+xXXuYXb6OVxzGXjuGFrw5eY4PfvHPVZBw/vo8jkgPbBY5963vUTEbOPF7v8uLf/o/ufPffRpGetTKOf7U86Q2E9R1egbuPNmwfezTMjj/9de/0BX4pQuyYjzesbUdWxeoYZfFhG47zqv/488wXbpOK57D0tuDYXyQiU/9X5IGTSOZRF+owNVFYqcusDB5WQmhaVVU6K182fRmLHojBq1O6SNabfmwOlSWY6XVwOh0kq9XOfHWu7hw5QrhowfZ/fEPQ08HxVJOHaI6yaMUl2CzqWCOEsWjgrLlwSCLGZl6ySxCp92BMjY1qngTrVahWlaORmNbQy2Rxt82wEKUN/7x+yTOTmFOF3BJA1beCR9PVrI0paAzGNVrCLRTSPhNk5FYJY8x7CXZrJKplRUTSPIhtZU6LoNJhdaKDiNJlZqhSbtVVe5F4ZYZ3S46R0fw9HQISZGFXYGi4QAAIABJREFU6ArL0XWlK+npHeC2O07gdJvIy2jaYMQVCOALBsgXc0xNX1aTBTl4VtZWVUEh75GM9yXzLp1KkUvlqJTLypo/vHtYCZZl6tWs1ihl81TzRbTVBqa2Hn1Lq4C4DQksltgrrZ5Src5mMqHs4AXFA5K1ZIuJ/Xt4y1130Wy2mLo0STKZZmxkVP3bMm2MJ2MkchlVVMuDSpIWBMJqtxo5sv8m9u0ZZercKSalmOzowma2qGnf0uo2568sEY03GNnr55aTN1EoJpi6fJGevj76e/qZOj9NMhnn4Q+8ne3NLFfPxAh4IzhcWsVrOvXyObw9Ht7xm/fT1pTYnl7GZXbx5tQkPR39nH9xEm3NyPHjJ5iZmSEcDrG2tqLirYQWXirnSMW2SEWzPPj2u9mKF5hfWqFnsAudpk4+uc616zHueOAmuvqG+NFjP0fXNPHpj3yKb3zlKwz0h7j52AGqjRLJQoZnX3tVkdN3dw9gsdkIjg7y42d/Sr2Z5ZH3PsjY8BAXzk7z+b/4vnogiZZGo6vymf/wSdaiKzz9+Iu884H3c2TvTewaHFVTHEEJvPH8szz/xJO4LVai14XXJMU1aoq1d+9+KuUas9fmVSZhkzYmo0lNjMXFK2otu1bHoD9El9ZEdmsVCxrcCm3RZqIjwpDoN6t5THYTmtFhGBuHpXXq1zZoFYzQ8HL6yhQLtWXyhjKlehWH1YO96eTY4ZtYjF5hdmGaoOhysOI1OtE3qpiNDXKVHCEX6AcjOB98K+abjmGZOAwuSVYXGKydQiqLoVbA1MrC+TOkn3iBlVfOY6qbFBhV77Uydv+tmE+MQSAEF9e5+t0nWZiaweK2YB/p4KX5SSKH9hIrF5XxpJrP4tQ1uectt1DS5ElVs/RMDOELhJi9MINRY2YrGlPaou7+bjVB8/s9ZBJxpXXMpDLYHE7qtTbrmwlWVjfo6x/i6WdfUFzBo8duYfLKjJqIycR9J9MygVZvIFOoqiJD16xg0LaU3rYqbuK2hj0HDrO6GWd1M4HT4eLgwYNsb0ZV4ba6cF2FkMtKV4wzoq0VM4w4sKXYEMSPJKnIvdMZCZFJJbEKYd/vVcYgacokm9JstKiVs7hDRccmuk7JXpV0kkOH96vPrjhAJ/aMKx2p5KGK/kym3vK7YFvMZje5ml7pgJPxqIqI8pqdCtLsDAXROkN8/qvPcGZ6Qa13ZRqoLZdwW4WdplX6t4DXgb5VpTPoxW0z43E71EpcCi+5PyXxQwobkT7ImSYsL2mIZdkun08h6i8uLe2sJi0WTHoTFq2BWq6kQuUx6tVqT859mRxmNuJkRX+8USC1uEVAZ2HXwBBv/fhH+eIf/zcCoSDlbJZmOsdgRwfFWpFMOYUj5OTBP/kjol//Gl0T+/jRP3xLNQmmji7MbT1dtSbZ7S2i9aIi5jswCWWRwd0D7Do0jPPkURFgK93hm889R8jpIRTuxrbnGM98+ev4NQbS0S00TQO3nzzJ4089jtXhRFM3KL6i3S5sWBd7Rscw2xxMXpgmX66RKxS58767qWvaOD0uNq8vcubyJXbdeRR7xI/L42FFnL6xosKz2HsjCn/xzJNPK2fy/Z/8MHNTVxg0ezj7+hvceu99XEhucvgv/uGXrhH+hWqY/1/9M7/0xW7Hix1b22vrhmoTn9UBr5zizNe+TnVpBWO5gbauZd2ooXJinAd/51+rw0D24Fc/99fceOlNIl4vRWFWUaXZEuF5U02MlA6i2caKAYPeREX0W2bZv7foGBrAHA5xfnOZ2z72PkInj1NxO2jK6L/VwuZ07rgPG1U04lSUjl8jE7KWYpdJ1yR/TiZRIhgV8bg4OKVYkkmBwBKlkNOVKoRbRhpXl3np81+lPLeMqSAxKjrMVoPKolOce72JXKuOQUj3xRLSr7TRY5RIJH2bMk1cPg+JVEoFYot9ezMeU4h9+X+pdpW0vomrL0Kor1OtNg0OO2vCsYlGiSc2lb4l1OGnd3CAUHcnzmCYartJtpQjFktSyWuYGN/P5cuXVUelfqZKTU3A5OCqS8h1vUYmkaAlHB0lgjVjMRtxO6wYDfIzmdH/AswrgmmJaaqUSmQSGZbnlsjGa0oYL5etXlGXDnnLaw0Y33+YXRN7FM1b1jzSOUfCEhgM167Nsrp6jQ5xfVWbSh+n0eqJdEWotQpY7WbuvfdtKsZl5vKsYmUtLsxRyGa47aZbyZWLLMSjTM+uUcrB+O4eukc7CfQF2c5vcWNpkV1do9SLNV5//iz5AvyPv/gt3jh1gak31ugI9xAMmHjj1KsUsy2CA16OPHSQnr4QtdUsV85OE0vmcNj9zF9e4G13PcDLL75CT2eXilmSB5DEtBRKeYUBmLo0z9Ej46pAvTa7hMNup6c3yKuvvYnwj2++Yy9HTx7jhRdfZ2U2wac//ts8+vd/x8hgFxN7R6lrKqRyGS5enMJr8jE2NkbTWCfUG+GbP/w+aOr85scfob+3j9PnrvDD7z9Lu2LF6XWR0axx4rajHN1zlK9+/iu889a3YdBZ2HfzLZQrFWqVAvffdy//4RMf59r0NH6rHU2lzubiFhaDTmkzxXQhzY2UYsJYErK5FGiSbdqWNY9Y94FxXydOyY3NpNWUa6yzA3u2hL3ZwNRs7ATEy4PV58XlDVEXEXu5TUGiZlzdzC4vsZpbpWxsqnW+TKAfuvsBgsEAf/vo31BqFGi0IGQ2Y23qcLZ1+NFj0tepaPJ4bxrG/c67Me07gGv0CPh7qLbN6E1adK0c5fUlTPUmWpcbYtswc43y2avMPPcS+Ws3CI71MPjh+zEPDNF+dpJXH3uS5c0o/WO9mH0OTi8twPAAOS00qrKqqmGlzombDxEZChMvxPF2Buk9egQyRa6++Brjew5Coy5cFa6ceh2jSa+KBflBhCsl1/Xa9QXqTR3JTB6H06vSHYLhLo7dcitPPvGUus6y1hQkhhRBeQmcN5hVooOEiQuZvlWvKHfwzUcO8dWvPor0sC6/g4pg9yxWers6kfxgm77FjesLeL0d2BxuapUSXp+LRHxTacNkuiS6KtGESnMhjl4p/BrVhkrEkImTNJFSnAmOQf67Ui0reYcgTwIh//+Hk5BCSHBDIvwWZ684H+WsvnjxIsVcGX+4m1JNz+rGOnfecTP5ZAKnaOk0GpLFPN7eXfzll5/g4vwKOrPkxrYx1evYDBosVqMStP9v9t47yNL7Lvf8nJzz6XM65zSpJ+cZSSONsq1syQFHHLkGg/EFrvEaY+qC2csCxsbZskHBsmTlLI00mpxzT+ecw+mTc9z6/hr+2N2qreL6Qt0CumqqSx5P9+nT7/t7v+F5Pk+lmMFtMyodWc+6TvLJuDqb5O/kHFOua4tJvXY54xbm5vF5PFS5vSrIXViW3evXsRAJqXNIW9Fi1OrpbutU+aK9gyNozCYam5uILKzQ4q2h9/h5irE88dkQjf4qBUUWbd9g/4DK9gxNz+HVmfE53SzGQhQqRSWdkbVyt6dKcSxDZKje0M14JIlWU8GVSWEs5IhHw9x64FZWpqLML85Rt7GRmhu3cuEn32XrfbfDLXsYfO5palvbcNxyD4Wn3uHlZ14jlS3hD9Soc9IpsG2Ple77Hub695+iubaRV156FrO1Ql6T48H77+bkO1colsrcdM+NhFeWOH3opDKK7dm2A1t3J5cvnSBn1LPzfQ8wcOIMk5evUN9cx7oP3asmjcwtcvlqnwpgtxjMLA2O09DUSNxiVAil4G033th576eP/ruqev43/mH+5wuypYp9eXEoUVxcIRDPcu7bPyQzOEg6uUI5ncOts7FkgNv/zz9kIB1mc3s7U8fO0v/kS2gWJYjWgsGoIZpYRuKztRJ7YTBQKZbQl8CuE7OwnqSI8C12WjdtpuR1cWpyjAe//EWM61spV7mJiINSQqglLkMnTrECGtFlGHXqoJNDULo5EeYbDTL9klNY7NOydGM1E1KrIZNNKy6TMV/Gmi3B+CJv/vUPiF8cwFXUYNHpFG5DJnWim7PqV4s5Cb2Wr6Q3GFTagKQDSJcSyUqHJBPAinq4y+uSsPSyRUdKW8bZGMDX1oyvo4WIpsBiNozeacPh96uOV1xuhWyKxZlRkkkhcuvRWSwsRGMMjI3g9DjZvGknFr2PZ59+WRVwqWSGVCqjnEdyYIaXI7K1UbR2l91GMODFabeogy6dSlDK5UjHY2rSFc2o6DbFNqtpstAgobWyykjnWFkMoReHXlmCj+2KC9fR0an0LaKNEeeZXgOh5UUuXbqkoKk2m1VlJ/qrPZgkQNm8uv5TnbXNyq233ag622OnzqpomHwmy/TklNLKiSZMDuCFcIiLo+MYrUIwsVJdV03P9g1U7DpO9Z/HYXNTY6rh2umrjPbNs3FLM/c/cjfPv/AqDf4edBoDI0MXmJmewGJ2gh12P7iLltZaBo5e4OKRa+g1Ntas3UwoHFM6OmNFz/7de9RDSn5+caZJgbywKGs6g8q0m5mYUWDb/Tt3MjsxhKfajb2hCl99jbLbP/PE83z1S3/C4z/5OZvWdtLSXEdRI1PFea5cu0yVK8ja+g0qtNncYObpl59WWZyf/fSnaPT7OfLuMZ785Svcccv9LM6EuTxwgYYtbj78oYd54QcvsLVpEwvDs7S0tLH5wE1cHejltz7/GQVQ/diD97MwNk6TL0BZ8kbnQki1KJt3udlF6yhoE1l1yJpZ3MCqCdGJ3ieDJDC2uqvJJhPkinF1dAUNVsyFNNUKmlHESEW5x0TcbFCmfg0mLLjtMqExsyITUZeRucSKmlhv3ryZnvY1PPOrp5mKzZIhh9lkxCA8qmIZR7lEs0w0TFosAQfdH30QRI/T3QnBBrBXUXbXKMmBvrBEYn4Kh8Or7uNiJo7e44OpZZJPPsuVZ16gRJZtH70Hq8TLTCd57Uc/I1vKEqj1q2iw18+fZ0AaMKsZnVZyB6HaZcPrtGL1mdm6Zwtmh4nZuSk2dXYpXakgBqbGxpW2KppIEk+l1JRLrls5t+YWlpidW0JrNOP0VqnonqiwxBrblAzC6XQprWQuk1a6LjmvZEKeKRUVc0xAzOlkApNRz44tG2lvbVUaqRMnzzA2taz0cbLus1stOK1WPvrBB7l66TLFipGRkQluv+1mzpw5qQxLEkcn7vfm5kbcdruSKoizcWJ8Ut2/sraWnFr5kCJHpmG33norR44cIZtJq0m9XBM+n0edIyvRkFrzycQwkUqq+1iCz3fs2sOZ0+fJF3U4/bWsRMI0NQYVR6yYSLNv3z5MbgfxooE/+O8/4urwlDojteUCZlknJ8rIBrKx1kkxm8Jl0+O2GOloqlPFWUXJKxaVi7K7u5vW1nbGx8fV1E/OSGmCRWsr61e5T+XctXtXHeGxSBSrrJrNNq4PDBPJZ8WnoOT4NoyU5iLM9I1T4wgw0tuvrn2jNO3CtimXMRvNakvg1hhVTFG2WFDYEEkdEYZmk9NHrpgkbEhxz7e+TnFBsEDzNHSsUVsLzl9i4tJVmlvXcOb8OfTVDrbetZ+h42+yklph98P3kS1kGF9epN5bR9+b52nwN1G7cTdzIxOcu3SJtrZWzLqyinspRMqKsyhQ4VB8gbb1Nex88H5e+ObfUcjmufX+W5mcGMVZNOPQW5QxTeRE0/FlpYcraY3s2ruHoaFBfFVuhiaH1f0kiRTbtu/m7Lnz1FbVMNk7gKc6gKW5ltF8GnNX9zv7//gvD/5vXMP8u3pp/9MFmbwLifHpVGx0yhoMJbj+3UfRLS4wNj+C2e1gaXGFxt1buOH/+lPCg314HX5e+P2v4ggnKUkupWROio1ZpA/5LOVKUfGVBAthwqgilZKZDC67H2NtLYseC7o17Wx65H7sna3k5YQyGtSBLys6WY3ICkbilNQDRsljhF0lVLBViqXZYFQ3k9iXKxmZhhXQ6CWcPC+ScZx5DaXBaabfPcvw60fQhIQKLkPxCplSTrk15f6QUX2pXFDTBbPJRK5cIWvRMRULkazkcPt9KvxXHnJqXZhN0bS2HX9zLc6AR61HLTYzoUSKpUSWaCnNcmaBcDaqtFWSB9oQqFORQms6G9V7E4mnCMcz+Hx1BGuDjI70Mjw2yrFTl1lazuB1W4lHhY4Ddomg0hvxuDzqBi4IG07AsgKalpAEEWfLukCrwyrEao3oUK0YLUZh4SoQosQhyXpF+HKiQ5N17FJ4RenARJMhh3o5X6GSq5AMJ1WcisVoUN2kgDSF1STMpVgqjcluRGsoslvCuBtqFB5hpH+MUCRMSa9lemFOmRlqg7XY9DYmpQBKRFQ37XW5aWgRXYQZq8uKxgjXRvoJ5ZNU+xu4+vY19Fk9wYCf7rWddG9sVcHK40NhBvsGqam2KuyHAFub17fgXeOntq6KkZNXuH6qj5WFAvc+8CFlNhGkxicf/jCnj55UdOtENKZAilJ4C3Np++5dXB8eZnl+jjv37FfB036XmYX0EpZOP3q7k3eePc5H3v9Bpvuvq8IXASabTKrwnZ2bpKGuWkEndSUHNo+DZ448zd5bdrF/z42Us2We/OmTCsWybu1mTh09zvjIAN0bu7jnEw/Rf/kajUUX072T7Nh9A1isZE1aHvjAAyrXNLK4wJe/8DmlQdFn8jT6gsyOTisSqtlkVfb9rOi6ygViuaxa3wijSdZeXqtDAYurjTasBgOLqWUKVLArh6VI98s45AH+T38CgB8jHXUdGPUWPF4vxUIBbaHMZDTM9WSYnMXI5p5NijJ/7dxlspUsRZ2WfGXVEFCts+AqZeny2VTYshxGrqCVuCAjOrtp2LMNw70HYH2PCBrIafUYdEU1PTFbTZTzabTCNUyIBkuvILCMDjP4yvOEpsbYe/Am2Lqdkz96lMTUAu11zWQKRU4MDnA6EqLgsCqultdpw1AormqX3FZaupooV9JkMjHWNjejLeapCdQwt7jE5PwyFYOZUkXH3PwiHe2tqlA/fe68Oq9MVidZEdgbzBRKZTISsTQ3T1OduCntzExMqGzDfC6nCjlXlYdIZGXVZCTRSq2tbNm2Tbl4Dx85Tt/AFH6/Bb1Oi0mvw2I2E6iqJhyP094uKQ07mZmeVE5ZscxGVhaZnBqjZ91ajEY9Lttq3mopX1RNoUTBiTtUAq4NhtWvl82mV80eiYQ6E6XYUYV4bVCdoYPDwwSDQXUdyxqyuraW48ePk0rnMdvdNLV2EYpl1ffTkaOu2ou+WFaTtqbOTkYXovzZ3z5OLI+KT/LYNQT/qTCLx3O4XQZM2hJ1PjdBj4Vqr5PaKjEMCSi7ooLXZZosEgiH07kKXk1nVUFmKYtEKovV61DnicUjSAsLoflFaoM1xGIpphYWkatrfilMKV2m2uhCOxdHkxSsiw5tvkSnJ8Ds9DAJ0goiLpeTWW8gsRKlPVCrdLGj01Mq66mupoaViVn1Gju6GqluD2DdXM/QpQt0tu6gODqPPp7m8pkzbLrlBs6cOYWhvolNd96AtssLPgecu8zzv3iCrvXdNNQEKcVSpOYjRBcydHX08M6JM3h8PvwOL/Mzi8yHEuy/4RbOXuhlZHKc2pYaFqZH6fB5sOuMDE3Oq7zlGreDdDSi9I6C0JhYnENr0ig2ncXrwH9gP9jsMDJN/8kzKuM0KBm7ba0qq9cs/E2tlplUDEd7KzPocnf84GeyEPrPj3+Dd+DXKsgqyXx0+d0TrqrlBC/+t2/gKqSpOODAfXcrSvtsPELd+28lNjrM8SeeITcxg61QwmG2Eksn1QEj0EcdRcVFkhdjRMSeTkomE/FiibTegLW7nX1/8NvQ2UrRYWYln8dtc6vpkyAVZOUmgnoRqZtNFlLZlLJ8i9BVQmnFUi6FmhQSlXxRaaXks65cUGRrmzh0lqMMHTnFpadeRT8bxp4qqA5eazWhk69vECaO4D3KSpAr6zST2Uw0tKLWj8Gudlz1VWhtZpLZjDokXA6nmhZFUnEa1nSoYm0ln2B+ZVGtLjOlCg5vNQa7mdbOIC3t9UrLYdSbFExSoprGJ4aJxmI4PAH27r2F671DHDr0Fna7VFYwOjnL/ILwo0wqAPif9XJSkMk0Sg5Z8c87nV6l/zKazMp5pBf+Vz5PRfRzEmNikEduhbTo6PQaqqqrqKoJgknHUjjEyMQY0VQCXzBAWadR8EVxqZKV+B0LVb6g0tjIaxbwrPCY3B4fDU2trO/ZwNp1HRw99g7Xr19UhXG5oGN8coKSvqRs91UeD6lEinSsqK4Gg9tK99pu5bQ9fuIQqUqY7fu3Mbe0yMzCIl3r1vHmy4dZG9yAsWxmYPg6t915s1oNPv74U/RfmVSvx2QuUiim2L9/P2aPjfNjl9l/w24sqTJP/uhZylkH993/QbwNfno2rGPg3CVmx6YV5kPcibNz06qoFTxBplBgYGSYW268EaemSJXbTioXJdhei7urgTfeeocvPvxFDr/0luIrOVwO5iNxxclLLofYtnWzem+KpYogvHjxzVf5zH/9BK3trcSXUjzx6FPs2nIDqUiK1158kbpaP26vUel36uvb0aQrHHryJdZ2rqNxzdrVkPo9O5VbtphJMjc6yle/9DsUIzGMmQJ1Hj/L4/MqLsXl9BCVNXQ+S7SQISYTYo1CiSncRaPVg7UAQaudVDrJbCGCQXhElLEp4b0GOxX8OvBUoNPlwWm0KZeuSSZUNgcr8wuk40mujI9Srq2hobuT6+cvMDzTT4u1TkVUhfKxVUafVou2nKSKCkEL3HmgG/weXn/zHKOLRXrsHix+N5WuADv+y2/C3hvUdEpSnCuZJNNXL9C4phNk0iO7c70R4rFVy38kBK+/wejlS7S9/27I5Ln+3jnsBjvXB4cZjUU4M79M0WcmVcgRDAYIzy/SEPSptfH6dW2sW9eGppwhHw+TSyeVS1GmZNmKjlffeheby6dCuO+++26OHTvG5Wu9inU1syBTMpPiXxlMZhrrG5XYXFyB2WSKXCpFZ0ubQk/s27Ob1956BbNF7veCAlCL0H/T9l288e5xjp6bp8YHZhMqiHttV7syEpQrGjZu3a6Ko3xKTEhlmhubaJB0g2KJRCKGWTSuS8vq+9QGA8zPLyrdmKxLd+7cqaZMvdf6aG1pUVE/Coeh06kzU5ozWakurYTUZ4PRSHNzK+cvXaSmuk4xCw8fPoynKkguV8FbXYvZ5mZyaoJIaIZav4c927cxPz/H+m1bee3waX74yxNoDKA3G3CIftRqJB2PEI0W0Wuh1m8gKMgLh5Gmaq9ay8rPVS2OcpdLNUUyoRNHuBTAKnBdIvSicWprgpQNEu4tJgmDmkhODI0odI5GJpF2D4Pzsywtx/FbqygvJGgs2ilFcpQNDnWGV4mopZxD7zSwkgpj9Tv4xFe+zNs/+KnSyW1Yv1EhfIQXKe+RoVDGazWx8a5bOffsz9h+/35K+SzvvHOB0OQyba4AS7MLbNjdhbOxDu++/bx9/B023LGb6n17YXqJ0GNPcn3wCjd+/aukXnkZ2879JJ57B0dtC4PnzhMJRVWqhrDdJLElWoS01ko8m181DqQW+KPPf4Lrly5B2UpXSwcLQ/2UchnmJXNW8DyJBLH4Cqn4Ip66KixN9dRt6CF8fQRNvoLdYued48cJtjRRU1NHtacKvF7mh4dYEves2Un3+993T9VDj7z8b1CP/If/Fr9eQTYXC/HuBd+JHz9KaXoKqz6Hs1ZWbWlmrwwT8FSpGCQZmUvwuLZSwGYyEElHxSyvcuLMIt8S8KviHekxm51kyrCSz1CurqburptY+/EPkLUaydtsFAVjYbYqtozYmWUIIVE6gseQpADJdZOJV6qYV1MdGWXLpEKcZPKAlSKlqNhhZfT5PI5UjtLELKeffJGxkxdwl7WYpbijjNm+mt+WjqfVwZbPFUkXCqrg0qp1Q4HqlkZsLoHjGonGo5isFswWi2Imzc/OKReUVqZOontIhbk6N0bWpqVlx0Y6t23B6q++btBprV4TdZVUzFhMJVien+V6f58KxnV4/HxAkAmX+jj07rtqKic5dbX11czPzTA7PUfQL53sKtBWIJAi5pUpodG0Oi2sFMsYJH9H1lPFChqNXnXJIrRXbCejAbtHuGhBLHYb0USUpYUFxRmTn0EmKGLBljgSgfRqTQasAlc069EWs8RTcWZCyyQKBbDoMVgMbOhZx20HD9LS0MiRQ0e4eqmfZCqP3mTFYLMwPD2qFl+tTbWUsylFRM8kM+iMLrbt2E1zayPnzp/h2jUBchrZd8cWnFV2rlwfUCJxv9XP8bdOoklbFEBTZ4MHP3g/pXxaEfGjoSwNDQ3kNXG6uluRPM2T508zFZrlkUc+gKWo5Qd/8xif/eQf8Nhjz/CF3/sUtTVVvPrMc1SyJbKpPLFQmHQmqa6duppGXnr5KLv3b2JdVwdm5MGYougoUScIgIqDrRs2895LzyoNpM7sYGpuiXg6oxIlNnV0ceXKNZra17IUX+b1Yy/xyc9/RBHTJ4anuHx0kC0bdnPo9cOMDPRTJQ+m9gA6T5HffOQTTB2e4PibZ5iNR9lz283svu1GNu3drsjxAhr2WK1cP3eOP/3KVyiuRGl0+8guR8lGklTZvPgCQcLJJKFsiuVUklg5R4rV+CNxUQq4tQorAY+fdCHDVHJZCZK77X6KyZASPfe01tNoMJKZm8QohQElardtgY2biY1Oc/RyL/1Ls/g8zdx53/28+eYbzMz1y6YYHyZ1D8XLCfIaYfZpqch5IH9nhG2bGuj47c+rddGrjz7F4pHraiJX763C29NM12cehB1bIdCiiPDj//hTZi5cYv/+O2HLNvA7oBAHfQ4yKXjhVeJnL6oWz7lrD6zEOXL4GAWNjqNXLzNVLDOVA1nKVtc5yMYStNUFCHpt+D1WAn4bDbVVJGMhNXUSnWOmUGY5nMBkdRGJZ7DYHHR0dTIxNcn45JRaywtjTPiFHq+fQE2N0pn19/erFbygRhRzTM4s3KycAAAgAElEQVS6ckXdP6lURGkUhVXlDdazGElwXlaRZQ2RWA4JN+lZ38n+Pbs5fvQ9tYorFPPcfPPNqmAZHbisCP1SXTc1NTM7MUN9faPK2pTJpEzFpDmVKbuI46Vg0Rt0HDx4kMnJSdwunxLuy8RLcnZlDStnnqAhRscn1d9JU5srlNBLeojWoAo2iTGSxkhep94kDbGB2w7eQiEbp+/qRSwGvVrfP/ChD/Hk86/x0juXSMneXC+6MC1um1wPEI1KYw6b1rVjJI/HrFGQZb/TjLaUZ/3atapJldzJSDSuyPvDIyNKt1cTrMZhNCs+XK6cxWK30j/Yp1h34jKUFBRRD2ttDobmJR0hR3I+QaejXsVt+S1erk5MkSSLmTIWrQ6bVViYSdpaGlQUoGQ0zy4sEHC6cbtc3PHhD/PSj39KIZGmvbGGYiZGobAa6dbSs5bxbISBsSksOQ333HUXaW2Kqq46dPfczC+/9eccuOUuAh1rmPz+TykshZgWk4aslWNx2tu6GbkywIHdu0ivzGHWGLlyepjqYAtGix1NVYA3R4Yo68zol2KY9SU+9rmHWQzPKMF/28E7ufLn31a6RlNzkKyUN5m80idK0zy9OI+/rVEZxcbnZ9TvOmB3qYJ80759GAwmrJIPWCwR6OpkpH+Iit1DqbnxrTVf/drt/+GrpX+DN+DXKshib5757Yvf/P7ftZYqTM0Mki3HMDt1zE9NYE0X8WlFL1BRU5tsRSZKBlJZ0UmYVwn8wtwq5LCgxyIZjhUtGpuTReGO1VWz/zMfhQPbSVp1VFwOMJqVq6kiejGzkUxeeGIactk0LinSCgJ9rShtjkaAlRaTGr9KwVbMFinI/y4HiFajJkO6ZJbF0+c59LNf4E9XMKmoj4yaOJQtBhUZIy5NcSLFV2IsLa/QuXEDixKeW4Gqxjqsfiduj0cdsplUmnA0wtTsjMq9kzG3iFBFz/bcyy9S29HM5ltuuGqodh8yVruHrTWBU9XVjcM1NVszRM/2HH/j9csT/b1k4nFypTyda9eg0Rt5573jRMNxlhbDWK12rHYbBrNOFZjz0zPqYSEUbTnhZAphtplJZzPq8lHwSr1e8dYE8CmwVYkFqa6qVjo0g2k1CWBmYZ5EKq1YWILISMYTajUQ9AUUtVvWyRKiLftNu8tJOpMjGltGo8sqQrnR7SBv0GD3+7n1fberaKUTx4/x7htvkFqJQ8mIRmsiVahQlAmchFC7LCTDIcUhshi0hMNxFhYTiPROaBqCQUgXi+w/uIvOnhok2GpxMUHAJty7Mv0XBlmZj1OW1YZPx/vuv5OZkTGefeolfN4q9Vqrm320r2nnzOnjCrQpMN5d23epounS6X56L8yqDMS/+ts/5dLFM/Rf61WolSvne9WBn00naWpo5MLZK6qglUmbVidTXik+ixirxbkWZP/6gzz108ew6HO4PE76x+boHRzjjrtuX4Wmjk+p7MmhqWnOXDvN5/7w4zQ1y5pjGG3aQK2tiW//j++Ty+bR6QrUNjjxVZn58CceIjy8QN8zl5gcCWHuauT+z36cXTfvRWM1KGCm1WpWhpPT777Ln/7el/FrjThKGkLTSwTMVmxGKzari1A8TriQJVzIKBRNTlMkUoY6DdRX9FTJnagTHnyZSClLszdIc8WMv6ClxmmjxeXALIVzaBV7kTPryNZUMZcrMjC5xEIpR1vbFrbv3kf/9T76L51GS4ROTzXFXIVoegWZf9qsAhY2kBFXpH41mam5Mchmmax/6dMwM8fA957k7NOv4slJ6gXotjaw6ZEHqLv/Q+D2wfIcV77zfa68c4b6pja2PXAXzh3rQZ+H3itc/e5PWOPwMzgwRuuadVg7O3nv8HtUNTVw4nofy2Y9lxcWWNLqyZbL+O1mLJUSfqeRres7FaC0qb6KqekxHA47sWQCr89PJltmZm6RQlFLNl+gpraepciK0jgJ3mJ2flE1OXe9731q9Seap6GhIdUQiMt6bGREFTwyIRRxuN8nUUlw2/sf5IePPqayCRdDJSQdKhgwqftCpl0NtbXKGR2PhEklE3S1teBx27jv/QcZHLjO3PS8gtFajHb8nipCSysKOSNxW7IZmJoeV1ICj9cp2EUCAb+amkkTLO7MwcFhBUyVyZms/mTFXd/YwNjYhDIlOVwuNemV1b+4G4XxGIsnmF8OKRF4e1e3YqIdefcQ3Z2tkrLF6PgEd937EL986XVePnQFk1OSCDI4nQ7CywmsRrA7zRh0FSy6Ers3r1eFiKwtfTYzNqOOdWu61fptfm5B8cgk3imZSZOIp9SkTpJYHC67yqwV0O6Fc2cI+qpIhyLq3NIZLCynUkzEEhTKelWQdTvq2WZpIBOK07cwjcaoU1FHktc5NzOJ2aClUshT5XJRH6wjsrykClBxoe7ds4eLJ88oEPrezZvJZaJMT01SH2xEI4y9j76P8uIc//Cjx9i1YxtFXYoNQhqIT6jge1p6OPk/vkeut48Dn/scxMJcffVV7FX1tH7yszAxy9vf+Wvs1jx2vYXFgTiiRNnYtJaC3c5z169isDtZ460mFl4kRRSjXYvdquPhO97PhZcP01Tfgn9HD+lIGOum7Sy9+CoLiyGVkrFSSrFu2yaC998F42O8+LOfk8sW2HvjAerW9cDiMplUSjXp0lwYzC7GS2W2fufbv1at8G9Qy/y7+Ba/1pv8dzc9UtzUG9attVrx7e7g+Nm30OmLan2SWori0JvUdEBAioVcBpsIeZW+Qo/G7iAciuAoazAouo4Gh7+GpUyOZNDDzv/ySVw37iRn0lOQkb5eiEgVVWAZ/ilnUbo/KcBk3SaTL+WYVP9tUGNlmeSI01LI/sK+EaK8X6KSInFWRqY4/8pbLF66hqVUwel2qk5MdByybhT9gBCvZTUXFwdlGcweN06fX322e704xM1UzBOOhFhcWF7NT3O5sbgclE36uYJBO1206GctAf95bEYHdkOkcU3HM5s33znx/756QqNvHLxw4sjbizMLamXZtaaTV197Dp0+S43fz+mjpyikypgNLrVudFU5FNwwuhJddQPKIVkoo7c50JrNapJXqGgxWayqAPa6PTTUNijNyMTwKCPDg8pubtJXVD6ovH8L8jDJZnF6vNjsdip6vdIdiW7DInqldE4VF9JBmfVmtIYyFWOJTDmJ3e9k78372bB5KxcuXeP8xessh0KKED43LytAaGiy09repn7/8URCrVDKpZJCiGj0JTQCH9W7VbdXHXCzGAnha2uirquOmkY7xXyO7EoFfcZCdqnA2y++QTqZoXNLJ+37u9mwZQNHXjlE/8XrykAkjtE129ayHFvm4rkBNqyvZ8v6XWrKuHXLFi6cvsoLvzzKFz/3W9TXOjh16rB6TZFIDF1FxI0aAn5JL3Dy1C9e5p733Y7b4cRm11Mxphmc6eP2B95Hc3UDbz7+K+zYqKlrpm9khIt9fWzetZWVpUVltNixfT/HTh5hcGKA3/2j36S6uZaRgXF85SDZuTSPf/9nlNIFEVbiqrFTs87HgRt2Um/0cfrFo0yeH8Fd3ci2h+7ltg89jN5iVAYTvdWotDoOrZ43nn2WR//6bzDE09jyFUrhBFVWF7mUhNLbiWWzLBdiCq1itjmJSiZssYBHC9VlDX69iYoYT6hQNuqodXppKlpp1Fjo8FShj8bQhpfRGypEDFmW7XqOrUSYL5XwoOPhg4/QufcGLh55m3ffewUnOTabLWp1PJIrMxVbxgV0erTUGxykYkmKRiPZQkWtVQu1PtZ94WNoHn6/2B+59vc/5tJ3/oFyukTcZEIb8HLng3fT9tlPryItIlFmHv0HXn/0H3HqjXQ11NMcdJOdnyc9PEU+liZjMKrUBIn7mQkv07NvNzPFPC/1Xufk/CIzUu1ZLeiKObUua/TZ6agPKnr8ls3rFX0/V8hT29jE+NQ0oyNj6HSrbsWk4GHMVmbn59U5ITIBaWZkUtXV3a0aGpmOSdSS0WhgenZGxSLJOSF/hNMnWJVLV/uoa2rjtbfOYncIs1GP22HEYzdR73eRF3mHUY/H6VJw13wuy4EDB1RupVyL8XiUZDyjuF9Wkw2t1khoKaSuc5fLo6bkUFZYnHXr1yoRvOTTKh1WrrDKa9QZqKmpUU2dFJGyoizIFHFqhoWlJSU8lVWppIo0Cyx3eUWtNOvqavFVrTqsl5cWlLnnjttv5c3XX6OlrZ3ODVv4wc9+wfWxMAK70+iMyrglMpVsGsx2DR6XDasOXGaZiNrw2014rCbMhgo+j0BXpJZxKxNEPJFRU/pYNKGwIXqDUa0SJfZOdMCiYxT2ZDGeIpPKkpCJpcGkmnyZkGnTWnbUryUYqqhJcsFUIJGMos8XVF5oNBVTDaychz65/n01zExOqUm32WklX8rjtjtUjJ4wNA/+5dd590++hs3qJVgVoLmrTcTKnDpyjOmpEXxm2HtwK+aeBsLJKHGrn+Y1m2F4iuWzp3HYSkoCYn3oYxQOncBgdHD63Al2/d7HuPrL57n88lV0CR1+o5tEvkzEYmY5m6Ii9AHyKnLKahRjTopPfe6zPPmDn9LY0KyaQkHfLA6M4fO4ON7bS/f2HrQBK+HwMrfu3M3y4gIRrYbOm28jd3WI8NKKmpYVdRomQnPs2LmXluo2+sJx1t17t11z++0yVP/Pj3/Fd+DXKsievv+Lp3pOTu0KZLOYewJEtDEG+q/gc1iYGR1Xo2OBlFIpoteUVPRKJSsdrwajw0OxUEGfLWIyW8mYTCRMJsytTWz54IPob9tHOJtAIx2e2ayKMAEWigOorJE5TpliWQjkq4fg6jTIoESoIlb/Z8dlppDHarEocKZJpmuhOKdffoup873oEmm8elmTGsmbdOoB57BZ1YhXXEICcpWHesWgx+BwKUK+VYofHSTzOeVOTCeTUvzJWGNSo9X22ZyuPn997S9u/PKXr/1Lfm9Xj/3jjwb6ez9TzpeYGB1TpoCWhiDlwgqFdJz33j5MPlkGjQ27w43GVFFFTSSWxO2pUhypaDKNzmJTUyBvMIhNXmtu1a4+NjzCwvwsVpOZ+ppqFZSeSSfRaMQAoaFSKKliVitLLK1GRZbY3U7KWh0LoWXS2ayaxMm0U0jgcugZZZ9i07F28zpuvv0AE1PjStwsUSPhSJyZ+QXFBmtpbVQFVjqTUGtVeVCJvuP22+4kFFrh+KmTTM9OEg3FMZa1dLS3U9Tk0TnNOJvqwKZlbU8zmWiK4bPjuPAxeHGCCyd7aZZJUquPxn2tbNm1jRce/RXzIzOrLrGaIPVrmhkaHwLyNATq6ahZT2gpyu79Ozlx9BylpJFdG7dx6cxhtJocyXxWceUS8Sz1tQ2qSH/s50/Q2dnBvj17VWTKcmyO1469xb0PHaSnZyPnj52kwxfAa/XSN7LEsdMXuOnWGzly8gitbc2s29jDa4cOca1vjC///oNs6OlkoH+UckKHbtHMk9/5R1yy1tZD0lBi58Gt1HX62L91G6eefo/rR6/hs3mo6e7ikT/6fcpS9NsFMGqgYtJhNeuxa3T87G++zfM/fZR6u5PYxBwHtu9mondQrZ61GqMCGEfIqomM1eggU8pTkOmiPHxKJQImC+ZKURlhclrwWmzUls04MxrqzS68BiOaTJqKscwMcc6kY0garQsnnzp4D83+gOLM/fK1J0iRY6PPxAaTgVQyx1BRzA8JtZ585L69MDzLytgcJa2dgUgYj9HDdLlAobuee7/7LdjaDZLy8Tc/4u1/fJrlmMxHocbvYuPNN7L9kQ+i270TYivw5pv86s//RkWZrW2oxy3MwfmIApbKTE4e/37hbBk0eDsa0dRVM2+x8d9/+SuuFKEgP6vdgMesJegwYKNIU42PDeu7CUu4uqRRWG3YXW5Ff58cn1K6I5EpDI9NEk+mVRMo544Iyuvr6ujs6GJ+YY5wJIpGryWeTKgsWjEGmSVyR6NRTd7E9BL+qhqGhkbUtNDltGO36GmsqcJlMeC26clnUgrcKxO3+fl5rDaHYv/JuSUTPJ9bGGXbuH6tl/qaetxOjyL2y8Qsl86q89HldavvKeR20dTKdE++njRgoiUVTI4UZFLkLC0tUV1TpwqTheUQqXQWm92hsBu1dQ309g1QLJZobW0hm0szPj6qopsCfj/vvfcePo+Xjo52XL4q9FYv3/3xY8yF8mqrIHwxQRsVc2llApCzRnAfFk2ZgMtKg99BrU+W5QXFZZMkAXmNdXUNxFNJDEYzi4vL2BwutSKWgkzc7FLgRiJhDDodxWwem96kot+iqSx5vZ602cxSOMGahi72tPYw8dpptKk0JW0WiUvV50oKdCuNfP/oMC6Hl+pADdpMSZl7EmlBlGiU2am5sYHo3DzLkUV2be1hbmmGcCTB9p6tNPirldN8amUBg6mMXV+QeFXq1gXxrOkkWV1H0yMfo/STpzjxq2e54d6DII78VJrT566q/FyJsbrzK58Gb4CnfvsvCJoCVJtdVNU0MrwS4fDFMyqMXkLE2wJeRvp61bbJZDErMLc0vPK79EsMXjSpQMEpIzT2tLPjU59g6s03GD93mS07tuP4jQfB4YGrw1x5+nl1jaY1JW66/04mxmewFo00bNrBoMv2G7u/8pUn/iXPtP/8//7L34FfqyBL/vjF4OJfPLngWA5RbDBTsBYJzU/R3ljLpVOnsBhkRZVDa9CiKxXQSzSRioo2YjE51X5fBKNZi4G4ZJlt3UD3hx6AhhpCqQz+xkYypZLSoQmeoiSFmKaoPkvkq3R2cjCJNkWAskJmlkNEDqCUgE+FQi5si3QOQyxLbGyGo8+/Rmh4gjqnT5kITC4reYpYXQ48/lU9hYS8ymen16ce6mavB53NSiSTZjmZmC5qSVqcrkWr3d5bVxN48uAXf+/Uv/yt/3/+i2cf+9bz/QO997ntNrZv7CFgt1FKxnGaDUor9r3v/5CKzkhZukKzBb3ZxPDkNGZ7gKqqeuWCUloLcZZms6RSCaWpk5y5bDqhVlEySaxIhJRB4o5WAa8FrUF9XZk0yntoF41LRUMqkVD2fJkA/rM5Qg4jcYhGEnFFyN68fStb9+1GKCFvvHWYXCFLqZLjjbdeQSgKLU0B6qobVC6eMLB0Wll1ZFi3bh1er5/nn3+BqckZbHYLNrOZcjZPjS+AxWFH4zNhq/VxdaiftZs2UF3v59LpK5SXyuzvOcCbLx9RKA6/28B8Zoam/W1s27OD5378rBLVyvdp7mylfk27Ci2fmRmhOdCEoxLg7KnLbN21hUQ4zpc/+xWee/wJctFlLBYj1qCXZC6nCkZZd7z77rtcutzPfffdTVNzA+8depvTF0fZdHOQDz7yENn5KJp0HqtBR//gBCcuDNHWvpbpiVG2bNmkXsNzbzzPbGaOz33+N9i1dh1Dl64zOzTPykiUvkODmDIVzGQxBc2Uulys3dLFQ/v2cfqVdzn2ymlqPPUqqWHLzQfY+cg9ZCXZwGAjUyxidpjRCnxVo+PPfv+/cvndd2h2+iiuxLlpx07lboxH44pDllYljRJdojdZ1BRAOP2SYuHT66h2WLCViiTjYRLipjTocWhspPMpai01mEyrB344H2VKpbeK09LGQ7e+nw2bd5G4eIG3jr7DVH4Ol1/Pb3zwLvITI/RdGWZgpky4UqK+Bh761tegf4T5N44RGoqxlM6wKJoyrZVSOcfWe25l3Tf+ABqrYH6UC4/+lEM/e46iaPYV4BnWr+3kpjtupvqhO6Cxjsw/PMVjf/8DPvvhD4LdR+bltxm/MkCxrEPowjpxdlJQrlT3mg4a9u7lZ+8d45fX+wnJxNAEXoeeatEu5ZK01QTUek8qIZl4yz1ntdhUrFqVx8vs7IxyTwrqQsT9ohULVFUp2YIUGhajRWmbjErvWlIa0ly5SN/IkCLLC7swEkmxHMuRTRVoDLqorRKH3ArdHc0qYzIeC9Pe3EAiFiERjyhzztzSCjv338LA2AypzCqzTJITGhvqVLj42dOn6OpsxaQ3qPs/tLTM8PAwTU0tSpAvTK5MOstSaEWBYYulHF1dHUoIL+tKue6XV1aICaKmUKaptU1Fy83OzaukkFg8qRAtkxPTClAsk7eaoF9NucW8kExmKORXE0N27LkRl7+Rz//O10kXVzPp1ZlrMCo6f0UYjrI10YPDoMWmr2ARXWldFWZtGZvZoET9ouN0OiRg3KiKynA0rq5dYUuKQWBpfkFNzaRAkwZUfg/LC0ushGJUjEaS5TKelmbefvcCfouBb/7WVzj35GuERidIZONs7lnH7Pgktb4AukJJvWedXWtwuVycPHlavd6SYDE0WhxWM5u3biIUX+bq1WvU+DzoNEUC1U7W79hNZrHIW+8eIVOKsXZLG7XtTvzSgJ27QvdvfIRMPoVlxw3w8llO/tX30SUj+INu2m7dx8TAAKGxRbYJmb9S4MKVK8wuhZV+tSvYxJETp5hI5JSMQ1PKUmOz85HPfoTCwiK/+tWb7N13I8WyCPqX2fulL3Lm54+zc+t+Ro4foW1LBxcunGNtfQfpcJKxiSmcdX66P/EgzE0RGV+kmMxx/vIVdh3Yh2fnRlYGhpgenKJt9z6GrJZvbvvyV/7k133O/ee///9/B36tgky+9PjNXzpZvD6w2+TSMjo9SFWNm4aAn5n+IfKpDCnyighfzmVUlIkNM3azG5PRTslgUriIZWOZtffchveuW6gE3cSNMunSoxUCstVCVkb8xTRlTQmNcCc0JYqlrJq0lDR6ZSc3CKCikKecK5GX71WoqGDoXDhJLhTm5CuHmLrWh71soNrjwSboAasBrYyhdSjt1+ziggrwlngTd8A/6AlWHbP6fL0ak2lRZ7dfPPjFL8qo5X/px7E3nj146uTRbxQ02b133X0rtQEfDrMRiwieZJqYznL+4gX+7ns/RGuSVWWVwlAIXHVxOcJ8KItObybo8+OV0O54lOnxMVaW5ynmpCitqM7bIk5RTVnpW+QQldVJRoLXLXbc/qCafCnHaFymKRrMOoPircl7rFyeXicmu1npELbv2cmmbVuVq+nMlcuMjU+zML9Mb28vFouG9es6MZtKKhJJW9Ko9aFEY3V1dKjO7dSJk5w/f5729g41LYiuhCmkMtTV1qqHQiQTw9vdyNXRPlZiUW678w56r1zl9JHL7O/Zw95NN/Hq82/jd7pxOTRMxkbY+YHd+OsCPP2dZ1meWcFiN9G2tksRuiVDLrwyQyFRZvDMDIkVwRMY+PAjD5NejjFxfVBpiLQ6DWNLczR1dqiYqFA4wmNPvMa+/ZvoXNPNiy89SzJeoK7NykOffhiHTF5HFnBoREw8xKEj51i/axteXxCbwUJTQw0vv/ESeUOaRz7/IGvWtnHp7TMs9E2TGAmzMrCEPeMgG02CIUupqsyae7eya+dm9MMRXvrJL/E7awnWNpOqaPjdb36DnM9JxmxSaBKJrpIcQ32hyLlDh/mrP/4/SEzM0eCwqcgXl9HC/OyCalyMYqYwmNTaR8VmZfLkKhLsLGHYZSW8b6xyY85mKeczRHNZtAYByWqwOX2E4kmKGi0ZbZG5YlwJ7jtsbh665QAdW3aQPnmZUydOM5cKk9DnufsLD9K0uRXCC0y9doTjx6ZYKuTo3OLnrm/9MWTzXP3rn1C6uEA0nuG6sAixEJAyz2pi26c/TPMXPgJePYTnuPid7/L6Y+8QT6yGnksx6HLpaNzTw8Of+hS0b2Dm8V8QmZ1iw/0PwKuHuPbSm2SiaTxmFyb0xAsZwsYCy5UCukAVMaeHJ3v7mZAZmlZ0VRZs2hIuk5Z6n1sR5QVNImHaRsW+8lHIZAktLtHR0calq9cIr0TZunkzK6GIQlfIpEK4g9nUKgZCJs2RRExBYEX3KpMW4RZKUbEcSqHVaGmoq6ejMYhVW1LuXJtJpxqsS5cvUKpo8PkDrERjmCx2vNX1RNIFnn7+PUIx8Jrgkx+9i4sXzrCmuw2rSUt3ewsjwwP4XHYiK8tKeiEpG3OzC7jdfqUba2puVVPkQilNMhlXTmIBx0pygTRgHp8frc6gJmSS8ZvNFTHaLCpTUmj9Ap8Wbe5g/yBOuxGnw6Zi2bZs200kmmRmaYHOdRtZihT4+ROvUhCGnB6cykVuUOYbs3AnJT9F+HcOC0G3DbOmQGONX20FxABWEwwQj0axO91KkiIEfXGKCiOwmJFJfVk1k7Jmr+j0hKJRFT8XqKolGo8r7E48X+Ti0CQbNnZx3y13MnWhl5mjl/FiVAHkAmJenJ1hQ1cX4Zl5YqFlWhubVcEaScVUkHm+lMVvdSpjmhiqLG47J85doc7noLWlkWhkFrffT1njYnByjO51zbT/t88RP/Uyzp51nH/2DbZ98jehmIREAUYy9P3iJQXnHhrtw+S2MDkepjvopS5Qz/D0BI3dHegdVl586RjGspjkDVBVrTYP3VVBbJoKHrdRrctnl6JsWr+ZaDTCfDxEXA9etxdnsoJZp+HAw3czcf062akVEpE4CQE81/qIa1MKwVTtqVGSEbmOS/oKtmoP3es3MDe9RMUfQLNh3U+aPv7pz/wvffj95xf7/7wDv3ZBlvqrp7af/uFjZ4O5HB2NAYwNXo6++Sr6eBarHODlnNrvayslXGYbAcmmqxhJ5CqkbSb03fV03LYXw44eJSJI6LWUbTbKBoMai5t0eiWGlU5O8o/ETSjsoGJplarvdIi1WYNeQK2JBOVkTlHKC0sx+k6fY3lshoWxCWKq06jG5nIpN47QjUUAL0DVtGjMisV5R3XVxbU7tzx661e/+ty/9rUyfP5826H33nlsamy09jOf/fjX6tu8P0pnIhZZH8gUMRtOMzs5xZUrlxTPK1fSMDO/zIII+y1G6utcNDc1qYdl75U+Rgb7KOdzq3lsoi+oCDyigsMm8UOSQlAkX5Z8HAnaNWG02pQoVmC3CwsLZBMpvE6XAkfKdFBCwWVN07K2C16Gq7AAACAASURBVE+wipHpCeXmk2ik1pYmRem+fPUKvQP9RBNhtV6pF1esvxa71aEck5KaYLZo2b59m1p3XrpwgehyGK/TrXhzkp+3EF1RLCzROsnOLmss07yhk8GZMc5eu8gN0q3Z3Tz96NOYdQ5uvuF24qE06eUkNd4qMrkwUVa48UP7SOQyPPPDl6nk9biDLpw+F6Mjk3SvacXu1OGyennu54exaO001Af58EP3c+ilF7EbTXjsLmUSEcOB3mZRa/TnnnsBo8nG7t17mF2aZXJmFL2xxAc//gHc9X4iSyE0y2kuHLlA//UpNmzdSnV7NelSlvrqdl595QUMujQf/fQHaN/UzunjZxm/OE5yJMT86TFu37yb/nO9FPUV0i4tGw9sYMeNnRhzRV751lO4y0429PQwFVrB0dLKp7/1LXIaPZGKrHO1aLVlFW1lKcI3fvfLavrrLUOz14MdLZlkQlHyZcIhjmSZXEhGpxQVZq1ptfhNZymrWXWWBo8PTSqB3WxVTK2CVk+iDEnBy2ggWowrNpn4dbdV1/DJ992Kt8ZE7OJlhq/NMjy1xAo6hQLY8ekPYGrywtULzDz1IieO9BPKZtlw11pu+NqXwBPgyl98l8qrp6hEi5wq5REbipQLVo2OksfEB7/++3D/beAwweA1nv7Tv+TCW4NqohIRrl5ZVq+wbcN67r3lXlz79hM99hbu+hpCb77OwHunCBpdaITPXNCwmE+yaC4yL/E/ej0tO3bz1uIi74wOqYmg22fEZTfhd1jwimbLblbE+kI5p94rmZjEI5KQsaQe9HK9iCwjWOUjkRBHYw6n3aEamUpZo2j+oveUAkbkBXIfSk5laGWFUCTBlo3riCwssK6rUz1IrRYDVr2WaHgZp8NCQjiM/jrSFSMnr/Rz/EpYjZgEVSKzTquwFoXdqLykEPDCbbdsV8iIgM9Oe3M9kdAyzY31iuo/OTbN2rXrmRifJplIq5VluZSjsalBuTEFo6HTG1QTJm5Gq82mHv5t7e288uob1DY10NLcwZr163jp5Vdpb2/n0NtvKvCzTLIWlpYxmpy4q6oZmBzjng98mK994+9I5KQh1CpIt0lrwmG1IrH1Rr1GhaTn0yl8TjM1fjdkkyo+yWOzsqazlZnJCSU/EWG/NBJiUJBzX167RpiVOjGICLFRw7hk5vYO0NDWjN3hwWR1cO16nwoB33/gZrra2nFq9Rx6/FeYFqL4tbLSrdDV3kXf1SsUyglafLWkVpZxGQxqoyObBImbGpkeVzks99x5K8lEVBmvZP07vrDCxq0bGOztU9zErq2d1LZVMxeawtzoo/beWxQvk4UwpWiCfCWPpaBn6PlThGZD7PnsR6CmGuYjvPz1v6Te5GB5JUHSDg98+8+4+r2/J7qSJhnWMbOSJ+/yKm3glqYGdPk8EcmFXZ7gi7/7u4SEwTc8QSiRYGB2kl1bNlOcDeEwWTB5PKpgbg1WEYkukSpm6N7YrSDj/cMjOFx+NUFtrmtSUVkWt42SUYfB6iJpd5Ksrj6z64+/setf+7n4H/3r/9oFmbyB2b99+p6Bnz/1YpvdgsFp5OjhQ1TprVREMKqrKDG2VWCoRhMVrRkBCWgDQbyb11F/+x7oaQN9kbhulfsVyWTUg1EOQWEMiVNTdUHl1TWlRqdRN7fciAI8lHWB3KwyPJNsyt7TZ+k9dg5DOke1wweFvIphMthNLCbizEeWiGYyBY1Oe7mtufUXbTff8P0Dn/ykcgn/a39MTl71HH7t3deGhoZ67rj9jhfbGtt/ViJz56Urh39vZnZc6X0WZhcwak3qEOrobFUTMqvDS0N9iyLOT46PMNB/jlhkCZvNucoeK5coSyKBcrXKH+lI9avZncK9KldweDz4gtVqVTm7sKhWu7IiEl6a/Dvp7kWAXdfUqCZxGrOO986eUtq6nfv3sueGPUyPjfPWa68qarn8LoRL5nHbMRvKap1j1llIxzNUCjpu2L8Xs1mvXq/wt0RbUpbMnLIgAER/M4zRacFksaEp6bH5Pbjba5lYnuXoyeO4fW5uObCPicFx5gdDFJMlbjxwEE1Bw3jviNLZid09pY+x8bY1qoh4+Yn3MBmc2KrsqoAf7x/FZIDW7loa6lp54YkT+C0BPnj/3awsTJFcWcBqNpMrgtPrJRKLqgit8YkpentHuXHfPu68+y6OnTzM9aErfOF3fxOjTa+0RYIYOPnWSebHQzTXreWmW25mPjSG1WniyaefxRew8Yd/9AU6u9o4/OZhrp/ro7yiITa0xCduvY8zh44wOjYIbgP2DbXccMtOdrbV88Rffg/9pAaP1oU76GU8Huae3/kdNt97H3FJmnCYKZuzqknxm1yceecI3/uzP2fu2gB1BgPVNrtyXYo5QtaasvIXXZy2olHFFrkC+qIUB2WiFdFhrrr5/B4nK4uLmCU8Pl9WE+zZXIYMRRLk1RRNplNrGzx8/p7349/QTf7oa5w9cpzFOUiJPrA6wCe+9U24ZR/kkvCLJzj9+K+41jdPWgs7H9zDrm/+AVQFiDzzKgNf/1tceR1HYnFECdpm9aAr54kXUujbAtzzJ1/HctM+0GXg1Fl++rVvceH6PGFx9P9TIeIF6rw1PPC+e1i/ezPFiSF6Dx/CI7TycI7wbAgxYC+VM4yqnABo9Qcx+4Msed08fvIoc3LjG6ChwYvLbFKaPp/dgleA1FL46nXKjej3+jlx+hzxfEG5uWt8XsyCcpD3rFxQzYwI+IV/ZRXelsutCjh1TuaLyjAiEx5Zua3v7kCbS+OwWpTwX6ZUkZUQvqoqlW9q91UTShV4+vUzLCSgqFeMX7V0FnaX7G5NBg15ia6SAHjZzpbgc5+4hfamGsqFNCvz06QTUXXvrSwuqdWfrPNE7C+vOZWIq8ik2po6pYOT80LuVWnGkilxLlaoq2+kVK4wt7xIz4YtXB/o5+q16+p8kmZYOGAibRCDgsfXwLOvvM767Vu4PjbN5WtzypBV0RZVFFA2kcWk1eL12tUErJRNKQOH3aTD47Bh04nJyEUlmxbpnkJNCEdNDBPiEpXVapXfr16rFGeyjj5/4TJ9g0OMzRapbnFR1Buxefycv9wvQzy2beuhs72DjvpGXOUKfe8eJ35tBGdJTzpZora6DkpZUtEQhXwUj9aEUydJWTkaq1aRQtF0kmwpx5p1axkaGKClrkH9/gfnFrjpwE0cP3yMdLHEbfdvIfjInTA7ytkzJ9jxkY9AWwdjr7xKa1srJBKMnr7C6V+cxufToe8McvArX4HXzvLOE89CqoCzysloNK4YhA0uF+tuu5+Vawu8+M4plvJ5dUbv6OggNDf3f7P3HkByneeZ7nM65zjTkzMGGGCQAwmABBjAnCRRomTlZEnXtpIlWeu1JMtBuwq2fC1bkrWWJUumAsVMgjmBBIlI5MHknGNP59x9ztb3D2/V3lu7tnctq8p12VVTqMLMdDhzzvm///ve93mZXV7G7rSyaVMr27dvpa9/hNPnLjKfjuLUTGyNNNJcW8/k8irBqiBlSX0xFbny4x+EhRmoreH0Aw+RzZWpqa5VkVOSbWzx2FnJJKlrX0/CamO0UIlf/+2/XiMGv/n4dzsCv5aCTN7d5Me+crp8sX+PT4Op3l6lB7KaLUp8aNdMBEwWErkci5qB3tZAzfUHaJIRZdBKzqmpi19ywqQgSxQyajQm15ugHSQY3FwSb4BELJkxWyxKbC5ICok6KiTTpBJJJWo99/o51SFqqq5Hq5Sp5MupTCY5txJPxrKl3Ep796afffKHP7xfk6vsN/w4ffalux958JHvR6PRmqa6OrUjdTqdSb2c91X5nbQ11xP0+hUJWvRgyyLGn+hncmxUCf2l0JEbk7gqDXOZ/v4epWfxS2STZlYmA0w2VazKjVSUdl5fgJqaOnXzmp9bVO1t0dwpUXGhhE/Gfn6/wlTIa64m4gyND6sAbIvbTl1rHTfedrNy7Tz11OMcO3oEr92uBLBiALDbXOTzRfW7YrgQ/drunTsJur2Kp+W2ro0tZZGX7p/N5USMFlPzc/g9HvLZuCKgt+/cQ6xSVAL+qflpzpw5z5233syG9maOHznBxWP97N22n7fdfgcDF3uUMFjcVZeHBgg2e9lz82bmlpZ47qHTFHUL9RsalRNp4vwAPpeNvddto29gjMn+HNfvvYGtbc1MDffgcCieBxNLqyruRowhUug/89TTShx99133qDHLL+//KV/88ueYjU/g9jtYmlvi6SeeYWwsRlV1LR9+/+8w0jtIYyBAT98JphN9fOhT76etq43zJy4xfHScykKZ8dMj/N77PkrAZufHP/kHlgtxrPVW3v57t7O9vZVjf/MosdcncWUdBO1+RZYvRAJ84G++hX/LRmKFMma3jZyRwe91oifzfOM/fYWhE6fJzc5Rg+i+NJWaIN1PccpmymXVUZFHtcOLU7Pg1M3KPShFipw7XrlOnU7mo1HSkoOIjZJmY8mQ5MuiChcPY3BFfZh3334t3rYqjMlJek71cebCFE6LRt5n4eZPvpP6d9wJFg/MrJB78GFeevBJBlYrlKxm3vK+O9n4h5+BKj/6yXMc/dyfkB2ZZ8XuYSabYIu1Fp/fwVhhgblcni3bdnPXV78CW1pBzzH8rb/kwXsfZLhgYbkiXHhJ2ZAOSYVWm4uP3n4rV2zaQHKgj+zcEqXlNNPjE6QqBVYoELdDzgC/5idVMcgEPZxdnkPUUAl1vWiE/T6a/R4ahPpuMwj6HfjcdtWZSaUKuPxVnB8ZVaP8+qCHoNelEDeFUoFipUxdXQ0zc/NKqiH8PnESCzJmZmpaddjq6+oUdkYyZhWR3mZSKIuRsVEaW1uJNHUwOLXI0fP99E5EWZIOn4aSZ2h6BZvZhCGmFb+XlLD9xIFeyOB1SMVWVqkNPjuEfXDDNXvobG1EPOonjh8jEgqqYtDv8aoNbzKmTEnKACCfT7iNslETobyMKldicTW+l85ZWRMXo9RAmiScMT+/oPAYYmSQyKFIfaPKYNXsbjbv38O3f/CQ0vvZHB5S+TQ+l4WqQFiFsusVncaIB4p5ImE/XskGlegjp5mG6io1LhZ+pERFyejXarYpeK0ko0juqmzuV+IpesamGRybI5GW0WSF1bJ0dCEtMXAq+QU8AqssVLhhzy4So+O0Oby0m52sTk/hdHgVyzLgsRORtJO5GRXf5LVqbN+8Ge8nPsGZz31OxWAJ8kPwF/LZw5Fq9n7tz7nvIx9RyJO5ySk6NzTS0OoBh47rnW/l9f/7b8nEYeuVB+lfmWPjzm3oxSJV9W28/I2/Qc+nWLdvA803HmLkew+QjqbZfs+tzPRdRi+ZOPHCWZq9Duob2jGCdbxy8RKJ0poxqsoZVCkr+WKOpUQUk8upHLA+u5NlMTeEAphKFeotTtXFTZvWYqhCVofavC/GV2lob8Af8bH7wAFiwzNKU7s4v8Se3/ltUoMXWcmnqW1sIV4yWCyb2fHNb/3a6oXf8NL7H+blfm0H2Hji1faLf/vjUcvcEpXlGBSL6kIVRpR0bgS2anjdVO/egld2z621pH124loRw6YpKr60piVWpWwylNgzV1zDWMibNJc1LIZJFSRiv46l0qRicWNmcHQiF0/Np5KpKafTeaY2EnnVbLcvWGy2pd9U1+t/9deORod9yWhx49D44GePnzy+0x8MBG67+eZCX19fU011dY/X4/iJy2q+MDU98qGpkfH3y41KAJL1tbVrYwiruIwcvPT8M8yMjSmhsJhWLeI0ii0TTyaUlkJ2qqI1EZGGL1CFzSUj2TVNhYovkpBxYbuZbbgdTuqqImthxgZKHyPARSFgy5UuRbF0EkN1QWoaq9m6o5szZ05z/vXTZFMpfC6nSliQSBPZpcrv1tU0YqpAS1OrstMnkqsqvFwrVjBLVqHbpxYNpfFICDhxhLmVJeXy3LlxE65wgHPTMzRt3kjRqHD69GncNgd33ngj9kqFoYsDBO31rGtdT0dLI2dOn2JgeEhR8zN6lq17t3DdHXs5e+Y8l06NYJjtrN+7Wbm/rCljjTHkrNDXO8zG5r1sbt3M1OAlZTpIZFeZXJijbHJR09BEajXOwtyiQkVs6OxSReulnvPccdchNGuZzu52jh07xgtPv4DD5aexZR2dbV14NS/Lk3NKsD+3PEr9Ng+f+fInGZua5ujjr+Jd9RPtW+aGvddx+6FDnDn2Mg8+8xDZKhNvef8tbFof4twTLxJ/YZIOcyPtoSbGJ2dJU6H2qiu49U+/QNLnUp0uEZqL01G6Vc/87AG+/yf/FV+hTLvXT53dhUOvML0yp4ow8akLq8xmcypOn4AfJT7MI0JliaCxasxnY9KzpmwxkTIZxGS0iUXJ9jOYcVCiC4PbOtZxx85OXPUB9MwiJ89c4PKFVdWp0jR47+/eQ/gjt8JwL1hEZeZl5O9/zskXzjGho/hJH/n0h6n+yG9BnYfy62d5/OOfJz0UpewJE01ncFLBb/MxUIwievwGe4grr7uePZ/+MNR4YH6Mo1//No8eG2C2ohHHhNDz7AKZ1os0Ajd2bmT/+vUENSsDpy8wvjShfqZit9KxeyuriSxDlycpWRzMWyvkg24uL88TLRlKT9rZVk/EZlV6soZavyrKPE4bfr+XZDqHYXEyOjNPdXWYSjbFwuyEgqW2dLRz6KYbGRuf4IFHH1aOQJUWIdFZ6ZzKvZTkCTHN+Dwe1bWSjtqaS1xXkoLFWJzesRkuTxXV305GqSVM2GxupXGUHEhZUF3i1nQ4KOu62pxQLqLpRQJOC3YxP8mYUBhvwKFrN9DR1kpDTRUjQ/0Uc2uu0HQqxcb1G1mNxihKconNqlzr4ljMZFPq/i0dKYHcShG2FF3FYrOztBrD5w8zOT0t3FHleGxf10b/8CiJrM7E/ArDSxk1SxXIt66yIEpKpyfdMUkKkf+RHXGNV8MuNzvdUG5Hl00cXAZBj5sq6VhHV1QnXO5VgaBwxyqqoBTcz+R8nsXc2vOIYcAVsDK7WlKd1qLcDuVFimvHIGQ145VUinKF61s6adMdJGfm2HX1lSwKnNUooqei2CSGSdPUyHjH7m0MTo2qDE2HbsbZ2MKD3/k7TGYLmt1CdU0NV992J2dfeon5hRl27t5A/c276T/8ABvf+hae/N6PaQ10EGhsJXjlZqKFHKuj02x7z3vh+SM8/+DP0K1Frt67j7HTI0xMLlLT3cgV77yH2RePMXjuMuZsGY8/wnRWxxLwccfH380Lv/olA5I5aXUpZ7bEvnkam+js2kjPqTNkiwUMp4t17etocIV47eWX8DcF2da9ibSsz/kSvcODBGrC3P6+uyGdYL5/grRsFppb6JsYx99ai+62IXANkztATLOz/3vf/7XVC/9hKqTf8Bv9tR7g5e/803viJ3t+vnSuV7m+crksFr+TsttGbfc6mq/eAx1N6KYycbOO7nGRN9YCFgWUKF0bGa8Ib0x0DKLDsEg2pWTf6NpsuViaiq6ujq5EE4NWm+nSTW9794u/4eP1r3652ZGepp6e3u8ffe21XaFQsHLnW+84GwyFImMjY5uiq1H/xMRENh6dnbYbGUOvZLvsDjet7W2Ksi0jxEI+g1fuVIUs//B33yWxtKxeW26IErm0FItTkWgoswNvMKzgpcK7ii2vqG6hRVvLohTdQ21zIxu6N5MtFEksrjI5PEq1N6D4VRVbRe2o3K6AglwKhyfSVM1VN1wJWoFHHryPbDSOrWTGZ3djMVmVa8ywmdEcAnitoi4QZnVgllI8i8vnV10CMQ2IyFl28+KAsno8jM3MMDU7i8VmoWvbelpbW3nmyec509/Lhqv3sH7bTo6/ekaFfLfX13PNrj1sqG9mZXqZQkJX/KOcKc/3f/jfmJlewhf24gyb2HXVNjZt2sSxV17FVdHW+HAhO+d7LmPOa6TFcXhwP8VkgZ1NO1VMTntbhJGZYeZTCVZiafzuKvr6hpiYmWTfvgM0RZpV7IggM975vrcyOn2BjevXM947xtnTPWhmhxL6V1UHMSeLLJ0aYfR8v6Lgl9zQsLMZi9NCvb8KfSnHyMu9tNQ082ff/Dq5TJw//vTvUHAUWXfXdt79rrcw8vDzXHroOP68lVpbFUbKwOT1MmPVeddX/oDItbuI2zXl2tNNujJoLA6N8afv/wTOaJx79h5UnLBqu9DgXYxMTXFmbJBJJXe24DW5lLEiW0rgFJ+zoE4kH9HnYimdJF4psFApq3GeFALSXQWJsLNRh8YdIR+/deUmgk1eiuNDPHVxgMlokUxlbUG88V0HuOJTH1HF2NDhh2m9aj+25i6e/KPv0De8rBZlc6iK9//Bx6j54J3gL2H0XubJT36ZhTNL+Fo6qa7r4PjxoyTIERU4jhXqcOOxWLnljoNse/ddEJ2CXIEH/+qfODYxzwyo8aVK7jB06jBRr9nYHqzh7muu5bnDh0mUk6qwzUuahdlORuDJJi8raFzU4xTcPoWzuTw7pT53fZWbNp+fao9kdLqx2Q1cbjs2i1l1k8WFnUhmlGu4yu/CbrUQjcXo7OoiUt/Ao088TbZYpraxiaqaWiVGV5umYkFtaCSuTdzU2XwJk9nP+NwivQODDI4vsbqWJa06SxIAL0W1HDvR/sm1JChgydcVirxVNLV6BZOmYzMbeBw2PHaRLxTVsXAI21rA6yWolGBDZzWbu7pobWlCLxVJJePUVYljdFalXSTT4li3qk52MZ9VI7uQYDg8LqUzFd1ptmQQS2XUPcjuCbCUyGJxeVlNZRgcm2YuIe8XVUyL+9pktSu3JlpZbeJkhCiLjhTwUmRJsSTnj8is8oKVfOMOa5dUvTfGs/Y3fla+90aNhdNsUlmh8hlDQRehUFilC/T1DigAssCNJZtXOvl6oUB0ZpHOhghzI0tsDfrY7a0nNj2PLSRmgTSb25qIDg/RYHWpkHFpM07GFgh0VHPb7bfg0NxMHHud4Yv9eKWzX0yxY/cuNMTtPoHmsVPT5KdhQxX9F08zOraoANfJKKzb00n44BY2ve1tMB6l9MKLWKU7uGMLOH2c+OKXmJ1M8I4Pf5jTR44SXV3immuvVADw6cFxei5PsJTUiJdKNLbUUh30ErZaSS4tMzU5rc59Qh4F7LYaZiq6hZG5JSI1DXisTjZuWM/Js8fwOa2sq65lc/dG7n/isILpVvu8bGxrJp2IsrC0wk3veR/RlVUyVPBFwrh8HvpmpxlJZbnn/sd+rfXCv3ox/f/RD/7aD3D0e/fdFB8Y+/vc8mpLbW0ELeDE01SDrTlCwW1VPJSy3ay6JQJttQjSWV2UWgxdHy1hOm3STL2GZgwZGLN5PTfT1XW1bBT/wzxeff7wtUdeOvKjQqFQ8453vOP52rraC26Pa+7IC0c+cO782ebm1pbypu6Nv2iujzzsNhd3F/KJv5cRbKS2RjnnBKKbTyUUKiSXXOXrf/qnJOOralSZzpfIFsrYvX4iDc1YfD7GJmZUeLVVLkyJg3K5FdhxXddG1co+fu4sPUNDil4veilRQ69MzxGuCRJpCeEK+omtppmcnGbLts3cfsdNRGNTPPvsYUrpFD6HW0AlUBZ0hojBbbj9LlUQzSxPU8nm8RcseM1uZecvGaJpEWFwFaWyOBqdvHLmpCoAdm7fpRIUErkMjz39NGd7pthx5Tpuf+ddnDxxliNPH6c+WE/Y6eSdd91FjTfMykKU1aU0DW0tPHXsWV49dYKOtk2kyynKzhQ33no99dWNnHjhZdqrwgrJsVBJKwdoMprB7/BxaO/VdESaWRmaJ+TxsJiaZmJpmoVEFrPNS5UrzAsvvIwn5OOOO+5iZSbG3PwMt99zG73j57H4daoCQV5+6GXIW9iydTedzW2sTo6yOjzO9OlhMqk8KRndbGxjbHWGDevXES5YGD/VS509yOc/+3kctV6Onn6ZJw//Cs1X4cN/9DH05VUu/c1D+FcN7IYHO058Fj8repn0uno+8vUvY2quJmvX0C0mnA47+ViSn/7ldzh538O0Wlwc7NxAWyBAYW6BzV0bGZye4tnzpxmjrDoGIVuQkDeomEqVivS0dJyiEyqVlGB/uZikZDWRMOnECijkQCJfIoCLOzZs5X2bWmgwZxnvOUnv6DLzOqp4kBivSFst7//2l8Cuc+pznyfkd9P5qU+QHZzgh9++j3xyrdPj8wX58Fc/RfWdV4GoURbmOfa5r9H7/AgluxdPpJWh6VHSlFnSiuQNaHe48JUqBO0VPv27H6S0Mk0mluDSqSH6F+KcxVD6r6IgrQzwSuKADl24uW7LNrRSkaMDJ9U4UniCZt1CxTBRtNqYKGQYoqTeW3NtA30LsxL3qkZYW2prFJzU7rbi9TuoqgpgNhmqyyNMP9FqiVRAkkZ0o0JGIKyhMMGaOmKZHEXDTF1zGz/66X1qxCVjJlmgJZXA6wSvy0w2V2E1s9ZFklghEbFKQaibJC3BpDpmJuHHyPRAOoya6McqqhizmzSJmVWOTIsmOKEKdptJLbp2q0kVa3arWQWH2+02kom8mFdVskk+axD2W9m1Y5ty+UmXXZyRJUNSTyqqgBQdamJ1Rbkhq8NrDseCmKiq64mm0mhOD2aXj/P9E/SNTTEXE7+kaBWVDEqlYkjEXSn/hjRXqi45flI4i/RLHPIVQ+l/KxKrJyuRFGhWKJfX/pbCFNPkXiI/qzAskCuBXSQrZRuhkBujFKO5do0ZJvc/6T4KjFeMMhJAH/A42dDRgdthZ/RyP01VNeQnF2kruUjOLpHRwOdxYSmkccs4ETN+kxOzz8ViIU54Qx233n0nI0dPM3V5GHOmRG0oTKGUZOvNN3PxhVcVimhycZHOzS10f/ROpp6+n+bbb0e/NEh/zxjd73037NnA2P33kz8/Rt/JS6zfVcdSdAmfxYdJs2MPhDFhZ+TsEIlYGk/Ewt2//SHo3MjDf/wNdm+7jscff5I8ORprqtjR1UFrpTKSSwAAIABJREFUTT3D/WMsriwzOD+jClv5ivhCdHRt4/nTr9AUbFGdTkMvcvUVu3n5qSfxBrx4G0XGAqXVBDZNZ1N3Bxd6e4gXZFNmYeOOnTSva1eIqbzDhq29g8jHP/Nrrxf+wyzqv6E3+u92gI0zZ6y5RDFi8lntusNRKjlN9pyRr8oVTXnNqhecWAsFvZw3nJZc81g0pV133dqm/D/w4/jx485Lp47+aqC/b+uNN928tG3bllcr5cqlYqk4hGFMyxbZ6bTrFbPTn81kdKvFXDFXCp8MhwJftFotODxOjFJOwVqpFEitLtPfe5n77/uFste7vD5Cwuly+ViOxonGomgWQ40wCqk0ej6H3+Oma2M3y9LdmZoi0tSmstLyhQqjE+NqZClxThu6OplfmmV+ZZZ4JkZ1QwM3XH89m9Z1MHLpIheOHcMu3RUJWJdsTosJq9NJdXUNHrMFI5GklMmonX8sFsPn9CrCv26RYlvDahZw7FrQ+vme8wTCfjrXdygBs26y8d0fP8Qr5wY4+Nbt7NzVTTGe4PmHn2F7yw4seRMem41rr7sGk83GxZ5+dKuD+pZWfvnIL1hYXMJhC6DbK9gb4C13344pbeb4M0fYv2kjnqCPvuUZzvRdVpl39VW1fPjud6Gv5olPRJX4ejwxznIixulT/Ry6/gZMFTNPPvEs11x/YC1vsGLhzrvv4uFnH6HoKNGwuVFlv92y5yYWhxdYGpmn2epl5fQ5hs73sKrrzGcytGzvZnp1kUhtmHWRCCsn+7EnS3itHv7sv3yN3ok+/vqXf8esLckNt13D2/cf4Im//gdKpxeUtqVSNmHRHNgMJ8tmg/bfuoNrPvQuik4L5qCLomltVDl45Djf+vwfYUnlCFmstEbCKhuvyxNkS8c6mjo6ee3CeY6ODDJfyWPzB/EG/OSjCQqZtII125xuVgo6Wb2C2WIiq5WYLRXUGMRj0nCXNTbVtfCR226hw60xfPo1Tl+8RDSD4gfK+NTltXHHO+8k9JZbmPrZP3LsF89x4OoOGj/wWzz5459y5MQMIg0UQ0B7fTXv+s8fw3X9LnBoMDHPha99l4tH+sljQ7eHmSzEWKVAUiWdSgYmhMwWnKYyh7Z3c/WuHQw+8gS2sp3ReJqjlYzSf0mMk6zqAvj0VQw6MLPd38KVO7fx0plXOZVaweQ2YypI8WZhRisznRPUxlpHKuT3MZFIUrBKigG0+v0EPU78wiLTygq+q2GohX15aYlsKqcSPZrq6lVx29a+nrnoCu0bNvPyidMMTcyxlMiogktowiYBoIpsQ3RaNsvaNVsyyJfXOmHyJTdAxdRXLSQpakxKxiHjPNHFSjdJdcY0FIpBCjKLUaI6JFo3M4ZyeToI+jzoZemArarFWECw8rpyLSdiCYQUIYDjYg7SKRVUQPO6Klra2vEFq9TvrKwsEQr6KQmU1qapsarIRMTokcjmmVqMcvTMwtpIXN6rPN8bjDg5L6QgU5WVpmG2WTD0MgK9/h8fMoI1NKsq/vw2DS1XJOSQIHUrRlFwPRaq62pJ5bLE0nHimSImi0YmY+D3+tEroh/M0dFSRTGdJ+wP4BX+WybDcnIVn9+r7jd1tRESqzHqJfvS6mK2ZxDnXBpTqqC6fuV8jqZIkKu3bmOhZwin2czMyiIVq05Ry1ExVagKVhF2+2i0Bek/f56qKo/q/K9kxMwQIh5L097cwI73HqDv5JNsetv1LJw5S+22gyxe6qfm4DVcePZZpnv72drZSkt3G/ODfdR98ve5/O2/YbOgWnBw+YcPMNY3ynQmS01nI+/4whd48RcPkJuMMjMyTslUorpG7t/t7PjqV2EhxuhP7lU6u7OnTpNYXFLndG11HbOCPtLM1NXWk1iOqnNVYOdbd+8g1NFEIpskOrXA/v1XMjE1RO/gAOFIPSaHG91spam9lamZSTJWC00HD9D1uS/9u9UL/4GX/V/rW3/zAP+aDufPf/J3f3XpwvnbW5panbfecvMf50sFjxkmrP7CC21t1/1PHZz333+/eUNd8CsbN3Z9VSCHgjFQW28ZVYpDanaSEydf4/jx19ZuzGKemF5Qeg8M6aTlsZokxsiERwCL4jwTh6rJQla0dw6XGi9oVgE+BlTnKFJbRbqU5vJwL2aHiYDPy/bt29m5ew8ui43jL77M1EA/TZJWIGPTUIB0uYy7pkYVZMJgEkZavcuNni3gdfkVsLFkVLDLQqAEfxKx4mZ2aY7+4SEitdXs2bNNucvEcfaTnz3E2FKW23/r7RRdKUJ+G8Z8jCs6t2HLuXjqkadob21l665tTEdXePXsWaoaWvAHQ/zs3p8o/UtNTQsr+RVqt4W5485bSIyu8trTL7N36xb8wQD9i9MMTIyqNvyerdtZX9uEtWjCWrQxvzjHcnmFuZUVdmzei0W38eyzz6vje/XV+3Ha7TRVRzh38Qxmn42qjga6D+ykubWdVx99gUDRTo3uZvjISUZeOa52/bOUqN/STc/wgHIz7duxjYnXL8DIAtU2N+9774dIV/KUHTp/cf+PcO2t4w8+8ykWDp/g9I8Os9EewFkwKTegaOCkMBNY8l1f+wMcG1rUyNfqdVCyGdjyeX7+pa9z4rEnFF/LLvYKi0Gt180VNS1ErE46WlqVjuT+F57jUmyOmHQbXHYFsbVJYUBJudHmckXsNrcaT2WMPCaJ3jF0tGKO23ft4aqODhq9DqaHejh58izR0hpmQb68DhfbDu5g3+c/Ren4Cb7/re/Q7Ia3vfttsGUTf/W1r9Mzr6tRVLc4Ieu93P2F9+G/Zo8KQGYpyamvfZfhU2NouEmaXcxUssgyr8TgUhgaFsUTFJG5hOh8cNNGMkMTuHULus/PicQKfUZewV3LNnBiIlQy02iYadRc7N66lZzd4KenX6Fs19T4LmXWGNJ1khXUc9Z6nHirwlyYmmFFuk4hCFpthL0e3F4XJrOuOFuaFFNWm3IjF/MFlVixfl0HHR0dXLrcS6imjl8+9BxlM0SzqHFuurTW+bKYTWrcKcVVsVRQRYAULZLlLJ9VpnrSSROkxf/oNtLFOS6dI9FEaWATD4ocG7NoxEyE3FasRgWHaJrCfgJeN+hFSsW86oBIbqYS7yeTqtvkEX1pqaAcuHIfcbi8JDN5FpYTWByygSqwtCo/B+vX16vum4jpt+7YynWHbuDLf/rn9I/m1WcyzJCTNy/AV4luq6x1yVRXT4T/UpD9fx42u3nNUFQsq8JQbhfymdoiHmp9HrzSRSuXMUqaQoa4g37GZifIGyWWYyXFMvO6bKSTRTwuKy6XvHxJOKpqPJmPpclnc7j8bpXZGfD5lOasNhLBbhUzUiOFhTiFwTliE3O4HF7VXZSIqo7GBqXBks5TfDWmkD2t7XUk8yn2XXMNjz7wMESFR+Zm764tKgTeW1PH1Mwi9ooAuzWau6up7vDh3VDDoz95mP2bu1UQ/YXZKa48cIDWfXsZeuwx1l99DSMvvqjcm5IA03XLTaTHZpg9cZnUaoajPWNUvHYaN3crl+SpR56g2R9STnJ/bRWrpSQt7W3YNDt6rsTG1g76L1wktxrj1rvfQmJ8lFdOHKN77xWsxuMsjs/TXNuokh5Ec9axo0tlJT/50BNcse8KIjcdgKEhqG/i6X/6Of5QFR0bujh9+iS7b72JBa+bnX/4J2/WC7+meuF/9TRvHuB/4wE+fuRw1/lzF36+uLDYcOONNz5RG4n0GYY+qJvKfV3brhn/557+2IsPtZg146+2b9l2N2WTGgea7E4yq1FOnTrKiWMvMTh8AUMvICpd2ekKJyyfK7G6klDCd3HaSLak7CaFi2SyOChKvJHctjWLihwRbYXscudXpumf7idvy9HY3UzFZLC9eyv7tu1jvm+Wi6+dx8iW8HgdWL1mkoUEnqCYBjzk43mMoon6cI3SrRRyaQI+P4VskWAgrBxaAh01mzUqJlRXbSmxQjwfZ9v2zSzMzvD62Us8/8JJZlZjHLz1BnRzmW3bOxTgsNkZwFG0kIgVefnIcXbs2a24YheHBhienubam25lbnKWC8ePK+BhpmhQdpVo3FvLzTffQGowxvOPPkNLewv1TY1MLi0yPD7G3MwUN1x3LZtaOtS4amRkRulhJNh8286dzM8mOXXsDOPDw4qs39jSuEYRz6ZoqK/B6Xcrx1Ltpg289tpxwji5qnkjZ+57lqNPPktWoojMGoGaOoYnJ1WxePPBa1i41EtibJomVwCrrvHeD32AR194ivH0PKlAhXd+6RNsbergod/9Bs6xBEHdqpAtmslCulyhYnfi7FrHLV/5fYrVPpVskC1lMFxmLPE4/+VtH8S5nEIXoY1mZtFIUe100mbz0BmopiPSQF37OhaXljh86jiXsiskEbo52F128hTIYyJRED2ajIAqeG0essU0NeYwbz10M2+56SD5ntc4f+oVRmbniWYEJrvGvlIg2c427vjbPxfIF/f/4VeZHZhiQ5uf2/7zF8hPTvBHf/0jRkTbXYRNQGu9nY//zRdh2wZYiMJKkaPf/Hv6Tw4rV2cGO0m7hblCTHVwfHY7TsNMuVikYtJw6mIuMLHDXw/JOJrNQsbp4nx8joH/p9NltynkjidTwU6BBmcVG7Zu4oWLrzOWT5AUobzDykh+LYqpXYrw3dsJt7Xw48OPMWuFggXqfDLucq9VPzJ+93lVd8qEpuKIJANSrsdyJUe4tkplhb7waq/STWUrEMuCYYe8jCPfGOHZ7FblEizmclSkK2nW1tzQosN7o7ukchTeuCvLcRa8hXzZzaINEwG/ejtq9OmygscC1T4TdpsZm1WjrrqK2roaVbxJV0uCuCU0XMoWKdBkPJnLpFTBkRSHpqeeybkVegenSEherwXVtZOHjBHlPYh2S4077WvYDRHya3YTxaJOyOlQmZgSKyx/NCkyC6W1bp+KSVNPtFZ/S3GpOmfifrRo+Ow2AiaDapeN+rAPU7lEJhFXLDe7w0s0kVRVuTg0HU6ziqmrr/ZTTGXZ3NGlis3m9W0UygUuX+pVGZNVHr/Ko12MLmKYDBV1JROB8fFJNm7sJp3IkphaZOHMENUWt8L01AT9xOdnCPo9KonCqWnUWj00VYexOsEVdLP+4x9j7oGHOX3kBPu2bSe1OM/S4iIli51cqUBjaw26lieWXGb91k7qPvW7cPo0S0+8qDY6xuYI7XfdBvMpHv3GD1hZ0nF7g6Szq9TWB9U9d3hono//3nugqYPRJ1/jgWeOsGLAwSt3447G0OMpcgUdc8jPqrnM9OK8Et7t2LCJOneI9c1t5FNxlhem6Wxr4tWzx6jd0sVKIk1schk9U6ZSKKoJQHXEr1z50dU0Nq8ba9DGte94O6zvpu/HP2VgeJx9Vx9QY9/jI0Pk1zWNvuMHP1n3b1wu3/z1f+EIvFmQ/R+eIkcOH66aW5r8k8GBgXsikSrn9dde/1TFME4YWunw1j03jP1LT3v8yGPrtHL5vdWRwOebGhq9mUye6alZjhx5hddeO6qI21fs2ozPbWGg7xxLC9OExGWkGwpfISG74WAYQ+6QmHC4PWTyJSwuD9jt1NU30NjcyGp0mdnZSQUDDNZI6LlOsCmExWtn156dtNe3cf6115nsncStufB7A6RyaUqWEk3tTcwvzOK2uKiyBXEYNoUacQp/yKYp4KXH6UUT/IVDRg8mbHIXN2nkLCbsIQ8FrcTU7AzPP/GscjmWTHYO3nqIs8Pn2b2rm81Nrbh1DUe2rPIVZWE4/vp5zHYbDr+HmYV5oqkMt91+F1bdzMUTx4lF46zr3kLSnMK/0cY1B/eTHkzyyC8P4wh7WdfdxezMgtKSuJwWrti5Q5kYensHWY5lVcj6lnWtOKxuTp7uZ3k5poTQEo3kCniw2TV2b9/A+vYW+ocGcfrCrOZ1rLqVas1KtGeEx37wE4oCVfU7MbsdTIxNq3zQGw5cQ3ZmgeXzfQRFyG5U6O7eTDSfZiYfZSS3wns/80EO3Lifh7/3j6w+dommkhtDQLzSaSzrFMxmVk0aBz7wHpruvB6ttnrNsWwqY9gN0qNjfOvuD9JUceA27CSLWcpOC5lcQomSGz1Brtu2R1HZqariV489yOnlaWJaCbOIoKzSzSiqTs5ybk1YXS2xXJUizdYmfvejv6MW9deefojEyOvMriwTfUNgLkW+1ShTC2zbuYXdX/tDXv/5vTz382eIuOHOd9xI7Uc/wFPf+kt+8sRFknawF2GdAVetq+LuL7wfWmvW5oLLOY799T9y/li/qnty2MjabMwU08pOUC0Ls24ik81RVtiDNC3AdnMVtVoZpyHCch9j2TiDeo6EpuTvOKRrKHWqUcKJmZZIE1aHg9emLjMuzlGPg9l0Ho8Gt2/fwlW7d1N0O/jmvf9AX6GE7haNtBOfRCVZTYpx6HU6lNnG7/OpeB4BwTo8Lnwhv9LkHDn6KjMLOTQbKiYonpW82zVQmorSNqQzpiuoswBNpRO+xlQ0USpJF0o1lrGKEN9qUtFH1jdYi0LoEU2VsL6K+ZIS6KsOmV2OkWUtYNppVeefaMLE1SmQWnFLSiZlRkWpZVT3XEG0peIzDBXL0zeWVwWkw21iNaPj8dpUd1vQEh4BJNvMaqQoiA6r3aGMCG6PT0kg0skUxWRc4SlkIyFmHoFtC/dQfck4trJWlMlCI/9K989ukdMyQFg0XnqFhpD3DZ5ajoWFJRVR5fIEmJqdo2yUCYV9igfnczsxV4p0ta1jaWaJUrFMSTPwVgXVZ5ViMxtLqxip+tZmFpcXlYtVnKKL84uKRVnJ69iLJspTMW7YdTXnT5+jqaqa5MoCc4l5LBYHjdURmq0+jFQcu6XCgbffhbQMn/nV/SRWknjNNtqCASXXODs4TE1rDRs31xG65RpYWubYo4eV0SrkcOKOp7EH7Lg++x71R5v6zr1cPjPC9LwcFBtmc57bb7uWSI2fBx97gNa2MBVdIx41cX50CcF7r29opivsw1wqMTUXZT6TI2ouSZoMxXQaPZXDb3LTEKyimE1hqhQVqmXfO+7kXM85lhJJ6n21LIzPYcWkNGjCYGxvb2cplWM5m8RbH1TaxbpwDelUjudfeJlb77iTdZ0bODk5wmxN6KV7vvO9Q//Suvbm9/9tR+DNguz/4Pgd/uVPDk1OTXx/anqq6dANhy7WRCILml55nZL+T9uuu02MX//s4/hzj77NbNa2lUvF9UvLC++emh7n9XNnyeSSbN6ygTtuvZGutmZcZo1nHn6UuckxLp09q26mLr+fRCateFFWuxOX3U25YsHm8eOvilDXJJ0vGW2OshKbU7gHh89EfVNEgXXNJjt1VXVcfeVBbLqZ5x99CqNcomyrYDjM+KpDeLx+soks2ViWxkA9IukX7YXQnkR/ZRNenNOuIJLq9cXpZTer0Yq9qKmdf1orkLXCwMICjz/+HLP9c4rw7/KbOD92kc59m7juqqtoxI85Ucbn8pDNlTh+cYCL/QOKEp5Ip+jpGeCWW27k4FUHeerxJ8gnUmzauoWi1cxCbo69t29iXVsLq5diPHD/45QDDrq2bmFqeIqJ0RFcfivbu7tJzC/RVN/OairHwsw8TZ4AK/MrLMfKzC0s0d7RyLquDvbdcBC7304kYieVXmVuZh6KNrLLZVqDjbgyOU6+dISjR4+qHbrSqyzHCYd9XLX7SnyGhfPPvkS9bsNUKeH2+mjasI6+2VHGcyusv2UvH/v4h5h59ThPffdeAgkH7qI46MxKIC8h7mWHk0yVj7d/4TOYNrSjhf3KBOMOuCgbeZJDI/zw9z6PfTpGu6eWaHxZ5TSKo0rGP4K2uHbHFTR3rmd2Ncq9Tx9mmKQaM0lsjYws1VjIZJDXdEX67zS5sFUMrtxwiLb1G3nlwqsMT/cqJKzTZmJF10mUpVNjw1+psJ4KHTU15AMBxmYmMGcKeENm3vpnvw+RMH/xx9/gtYGEMhSI5m07cF1thC0NfpxVDrxX7YLGNnp+9BivHjunFmrd5iRvszGWTqjRV8jnxiSdKJONTK6CBO0EMNjlDtOWz1JnNiugcdZqYs4CS+U8qUKRoq5jMq2BQ00VAw8WdjSs49LcJC/qUZJ2K7lCid1tnbzjwF7CdRHFXPrBEw9zJrmMsyaIXbNiMa2x2mTkF/L61fXn8XgVdkZGexI2fvJCD9PzazICl8/H/EISXTpaHi9RKVhUdqOTglQnCkAidHkz5Yq4JdfGlVKMimDd7XEpjafVLCNoKZwgL2HuhqG+ZHQoBY8SvctrWDTlBK0PBxVRXvJndaOssDSyWYon8gRCPuVGXF5Oq98LhazEoyXVrQqEzSor2OUPYbJalSNUWFbyGpIRWSpkcSjGWV5ZNUWEL59TSPH5vJgZNPWckhssBZG8R9mMSTdMOuZrJB4L2UxKzWOlqyfMtepQUHX8EsvLeK0OZaLIFvO0dTaRyuWZnV1WhaBEuLlsZvbu3o7bYSYeizI6OopJs+H1VKmCLBGPE6wKKUba0sqKgh8HQwG6tm5icGRYgZ5rIzVq1JyIJhFT/4aaNlzxMnN9E9g0G4lYlGqPS3XtdLtctwbWTB4tF+Parq00Nddh29rN0cceI5XKklxYZn1VNeHaCP2rK9x69w3QZIGWCCzGSA9Pc/yZo+jpDO0NEdZv3shcPE79rn0svXCKybF5Ls/MEArUqdHygWuvpGZXB/fd+13aN9ZzxR/8ES9+9r9i1X1UcmZVZJpKGcKRMGdHhzAsLrVpSxRS6nwRPaEu3U50dq7bis/tIJeIUd1Uy3whw5meXrrXbaSQKzA1PkJbQx2ppVn2XrWfmUyaug0dOCI+Xnr5iOJ3RoJVHH3lOFfs2c/G7m5e6uslv6ntO3d+7Zuf/ZfWtje//287Am8WZP8bx+/Zx35+cGp88tv9g4ObNqxfr11xxa4Xy8XCTEU3TifKyftvvvkDonH9Zx9HHvll68LS/HfPnDu7a2ZmKp8rZSOdG9pdt95+C/v2X0FFz6kcNyOTxqHrvPzU04xc7mV8ZJRAuIpMscL44jyxXF4JUiNV1cpe75WRVrnM5NwMqUxcdXk6Ohtx+22Y7TpLMQncLlHtr+HuW+8mtZTi6NMvEHZ7sdlNGB4TzrBbCd3FadXVvAGP2YMtb1bxPCoFQaI07DbFitNNhtohSkSSdAjymtCSwFIsqV3/aiXLycuXeeyZV5ifjXPV1n3ML0yy+2A3i9lZAs0htnZuojrlxqd5yRVLHD9zjlfPnsciMSnZvHr+d93zTiVInpmY4qUXnqOzs5NtO3cwNDlJdXuQ7qubFPV//OQ0jx9+Ea3GS1f3JqZ6J9QNfCE9x/bNG4nYAyxMLhBfza2N+bJ5GmpbSOVMSpchLqO77rmT1q5OJpbGGZu9jNmiq8LOUXaxtXE37pINIx3nb//im0qkvDy3iNVkUu9z7969Csp44flXcGcrhIom7IYJu9+D7rUxlF4k59bYc8N+rtjYxakf/gJ9MorXElS5q6VKQQWwK1K6yaDj5mvY8863YW5qRPd5FShZRo3lQhp7KsnP//hrTBw5RV3ZQ707oAKY5WF3O1SczJb29WrMObSwwFOXjxHVTKS1ioLeui0WbJKiQVmNlmotJg7Vd9Dpb0AvOjgzOEg/4tqyKG2iiJsncymKMnoqrRkk97r9mEsFJop5VVTU2eDq63ZT95F30ff88/ztr55jLLVG05fx5g7goDdMcyWL2Vqm3BRi07XXMd4zw7OvvKY6KE6PD8PpYXB5njnxXdtQBpJ8rowNl+qv6OQ44K1nv7jJsjkhR8uJySoVVvQKSc1Q/LSSdJ5ECyfj1YqJLm8taYuJ+2LDCDffjJn33HEX+ztbVCZjwW3n3leeY8jIkbEK4sVDIVdkZTVKJBJRx3ZsbIJ8oaiCxkV/WNSl02glIVpKz5rIu1KWrpeZeCGH0+qiUKqoayZTyKh8WElXcGia6pgFHRZCPnHZGar4kyJM5ACVshRM0huRwnLtdiIcMLmuKlKYifhKjRQNnNoa20s6buVySXXZJClAEAj+QEjlX3r9grgRhqGI4QMq0knyf3NScLnsFCslBVE1TOL8LCjUUFZit2QDlkmxuryEXhARhEa5KEYI8xussoLSq4qwSwoywcQI/1BAs7pmUv8nqA9dNiZWizIgCIl/47p2WhtqVbRXMinng5ULA724Az51nkusU3UwrH5Hy2fobGnA67Kq0WRP3yCzy0U1VhWIs+S1eoNeJuZnCdVUryF/JDlB9JaGTigcILYSVaYjr9NLJVuiwVeDMZekGM2qKL/l+QVWVqepCdSoe08iFqc+EKTOZqdesdMMRlcWcYSCFEX6ODVLxCY9XLDVVbOSmSUcLFLbVM25oXl8/iqcuoVN7a3UttfRe/wUg/1ztNZ3Uoym1fFNmYr4I2GVvDIw2k9Wj+MJ2XjLp/8vCFTz/Fe/w6G9N9N3uk9tCosWcZpWFBBdHLhOf5Ch6TEyFGita8FalpjMHKVcjva6JlZXVlTaRU4QKTaXcqpK0kQ6vsqObd0qlWBieoruPRL31oqlysv4xARBlwebbuKRhw/z0Y/9DkXdxJxJZyzkvOOOL331yX9pfXvz+/+2I/BmQfavOH7Hnn04cvlS7zfmF+bvsdvtnr37rhh2u93TmWz6hFYxv3jtW9515F/xNOpH/uLLn/nWiy+9dCgYDDZ3be2qev+H30V1fTUlNQZJY5TKhCXrrZDFXMhy79//HeOD/UoPIuPIVFkjZVhxhWuVA0mglfHsKmMzY1TMJarrgrS2NFMdDLC8uERiNUGhUFSU7x279nDllXsZ6u1nsLdPRZNI5p3onlKxNMV8hda6ZhWvY9NMyppuMVvVztjq9CjQZTFfVlEiPo9bRWJVSiVVqMl2vmyRkanOXDzKS69f4MiRMxRWK3S2dNAcCfP2972NB196hNXcCgf37aLBX00gH1Bh3/c9fpjTFy5QXduA2x/Npa3UAAAgAElEQVRgz5V7OXToOvou93Lh3Bk16pmenlbaMhm9iIusvbuZqi6vEu2eeqqH8+f6IGhXurnE+DI2h42GPa3KIdfz9AkKi2k2d3Rz4023Mj43STJfYXp2lWQ6w023HOS6QwfVYjIw0cvJ3qNksnHW17VTZa/BVQ7jMLu5/4F7Of70k9SmdRX4m7PCnoNXKdH3uVdPoC8nCEr5UDJhL6OSFEZiiyxWadh9TqqlWMuV8efLWCsaubLcMB0YpSJFo0zFZiHpsPLWL34Gf/cGjHCYghAzZZGxW3CYDazpDMfuf5hXf/kwppk4be4wlmIFq8mM4bAqzZCMdzvbOxmcGOfV8YtIEp8ooCUX1qmbiBgWDCOjCjJBS7xr7wFqm1soD45y+nIfvZk0CcoErVbyFZ0Vq4VYQcT2JRpsLurEQZtJMifUdyc0Bq2851OfgHANv/irv+WRgSVkKqObNcwVg+tMdtbpBl0iMjeK5Mpprrz5Fi72T3NiuJeAwGq9fgomO+OZJBfLWRW1JN0WgZ1Kl1L8LmWKbNZc3OPxUZvOUDYKuMwOxawq2mxMFdOkWOv8yTHLlgrY0ajBQ7iphcMzQwwZGeUOfNedb2VPeyO5bIqnTh7jzOIMjdfso+h0MD4wQjohKAhIZzPqGoglUrh8XrIyltM0VpM5KhULesWkRnzG/0uOL+WUvF8JC3eTK2TUhkVuuD6bhs/lIhTwKCC2cMREcC8mHZPwtwp5HE47LrttDaj8RjEmYnkJfBeHq4xgbTazShAQ7ZP8nIwspVMmI0cZIUockyzGYrpxON3qOjcM7Q0emHS78gqoKtDoohLgayTTKXUN5DJZ4qtRlVqQTSXVhkyMCFIcSLepVCyqPE+T3SE0HFLCZbNaiCdSWK0OMrmCMiLlM1nVASuKNkyiqaq8alTZWhtmx85tzMcSjM3N8sJrJ1hchcZmH06nm3IqT0NViGqnlc2drZLuy9jUJBndzPmBcYZmKlRVOZXpo1QukDMbqgDrWtepOoliKPL4vWp021hfz9aN3fRf7EUvlAnaPORn4yRnVjCXbGxo62BiuF99rqI4Kyo6wYAPRz7PrpoIPouZ2eVF9t1yM8+/fJTp2Sk2RZpV57emppr+0R4Offp9lMdGeOKZ16hYbGzdv5XO/bthYZb8TJRnnj6L3x0hsbKCJ2ilY0c9bQeugNoWjv7jP5FanFMjzrAjwMzkArV1LYyPTBO0B6hrbeX8zDglkRR4g+r9tW7awmsXLzC4Oo0FK01VVWTjSTxWK2F/mKVoVPHfiko3qqnz0GayUl9fw4FrrsawrKWRbO3qIpXLEC1n2LJzG6ZCmbmZObWxqGlqA0+AgWya1vdd5++87X0iwXzz8e94BN4syP6Zg3vk/vs98ezqp0ZGR/5TKpXyb9+x/WikuqpgGMZUPBF7Iui2vHj1Wz76r2akPfPQvXWFTOqLq7Ho/nUdnZuiiWXPjXdch2aRPacoYDXMmkXxjsikWZ4a5xf/+N+YnZ5QkUT+6gi+mgYFE1xO5VmOr7AancJiLbN+UyctLQ2gVRQ/a3psSl2QHpcPtyfAoRtuprGlmTNnzrC8MK/0KeFwkNXYkgozb2tsVfFUgkX0OJzqRipxL7Jrdvj9SvgthYtdxqRiPhCatcupnGeiORMEheGEgZkBnnv1KCfO9FHJm7h661XceugQ3Vs7efiZR3mt9yz7rt7Dns5OlcPYe7yX+371GL2TK9S317LviitZWlph+87dLK8s8sQTj3PD9dfgdFnRNblJNJJNZ+hqbRHsNlUbwyytxHnxwRP09A5j8luolxFFTMKMDcxtbjrWtTB/aoR33vBWkvNxNWKKlnOMzc6TzRnsufIK7rr7VgUBlcWpb/ASxy68zNbNGyFVYn3NemwZNz//0c945chzuMpFIiUTDs1E85YuZQToPXeO6OQ0tqxO2OHGbggPXzoaOquVPLlqBw6rRtVKllBB3IOaGoGVrSbShQwus528USFu0ll3cD9Xvvvt6DUhdH8AnA5sdocSWZuEJG7ojJ+/yOnHnmbkpZMEChp1Lr8CekZLaawCtzRZaW1opiEQ4cVzJ7lInLgEg5uFWG4hoBv40QlgocZpZVtjPVUWC4mZWWZScaawsSisMpufeLnEol5S8URhu4WAmB5yeRKFgtIyiYzx+k3V3PD5z5J45TTfvu8xjhdRfDAZxzVaNLo1K62GibABtQ47lUyC2oYm5ktwYWmaDqAlWI9udnJpZYmTpEhI48eyRmHXC2asVqfSKbVUdN7jqqZROjBGAZuco1IYmcwsyLGWHEIMspWiYt9J96klWEtVcyuvryzw2EQPabOVzTu2sH99J889/RTjyRRZv50Zu0ZBOi8OPyuLy3iDIeKpJLl8noIs1jabKvIE8SDcrlLZjC4AVBH8G9LRMlEWmr4S5691tJQrVXRYMk4WAyLg99hU5JIUKVKMy4bL7/fhsEsOprgcHWqjIUWUxDJJh8vhcmO129U16HR5VMfU5ZaMx7ViyymmAYdDfUl8mhRhmtWu3IryOwq8Xamof6WLKm88n5PSVFfFk+jMEsm0Oo+kMJTivZjNKkisUaqgFwvKZS2Fv7w3yXKUjpYUvtJ9L5YqpLMFNLOFgujihL+GWRkiiokV5kYH2NHRjLWco7k6QHNLHf7aajS7jf6xCY4cO0U2L/w0FzWhCF7BZ6Sj7Nu9lYnRPrq2bGQxniWarfCT+45id4CtohEIhdQ1VpEM34pBTXUVscSq0rVW1VQRj0bp7txAKZdXYzt7xUx+MU5hNUtDqIliPEM+EcWqmdVxkjSYlcUFOusjeOIxQhYz5UKRtq6NXJqZJh5P4Czr7OxcTymVRKdA/fp6BqcmSSV0mtd3EllXg6c+RM9Tz1ATqOfCuSnJT1ZFX/umRjYf6GAqOs3pnkHe8c2/hqMn6X/mKPkcuNwhxsfHqa0K0xyuYyWZ4NXBPlVEVVsc7Nm3n4HVVaKFEgXDYKC/h7DdSnMoSNjmUBDh/rFJtT3Y07VD/Y17J/upr65R60gyk8bi9qqu2fr6epL5BHG9wI233gLFEuOjY9jtLtxVteSdHo7NzWZ/+/nH3f+OdcibT/3GEXizIPufnArPP/qzLUa+cv3Fnp4vGXqluqmpQSzrh21220AmlRpw2+1P3vCejy3+755FP//Btzo3rd/wsYWFhetT2ew6t8fpv+WWmynIeMPtUvYqQ8YHehGjUqb38gUefOA+FUekojdNBvFMSl1QTnEU1QTxhSwE/F7iMzHGByYoZSUs2oHZ7lAdme6d3ezcvZNCIcOFi+fQZFVQOCCTcmx1tm1Ur6X/d/beO8qyszzz/e19ztkn53Mq59BVnYM6SWq11K0sIZAAEeyLbQbbwsY2mMHY5trjCE4Dg+cOJhkTRBASEpJaEi2pFTrnXB2qOlXOJ+d90qz3K3nWvXPvmgHM3H9GtVavTqdOVX1nn/293/s+z++ppBXxOr4wqxhADaE22lr7KRVlG7Zid9uVfqxSLasRndpdBEBkVrB5rcybC+w5/AavvX6QibFJ1q5Ywy+//310tjbj8Dr59lNPcv7qCBtu2Ux3eyd6IsMLTzzDlYujtHa0c98HPsCyFSuZvjHGSy+9RDyeVHyzBx+8Xzkii6U07f1d3JicUrmbMgZrao2QsBS5NjrFi997Q+k7vK1ejJrGcncH9959N9fyY4xOjdHr7+Lw7oM8eOd9qsj8yaG9WDxu2ps7ePDBB+lZ0UNVLzM5O8WZsyfJJOdoCIdYs2w16dE4L3zpKa7tP0WgUlUuzIyjzsDalbSGopw+eIjK3AK2UgWPZmDTbUqbo7vcxAWErNcIG3YsxQK1dA63jA1ZYlFJ5pSMjJzYKNmspINOHvrYr+Pt76MqpginA4vTqTJB66US5VwBr9VCLVvg7Bv7OPviHhYuXaHBFVQb6VRFsKpieLPQ6WvgA7fcy1O7n+cQcWSo6VSBRhBBp1fz0xvwUE3MEXZa6GmN4tJtzCSzXEimGTJNRrAjGRFZ8mrNu5wWguhYi2Wc4gIElkv2o9vAEfaze2yC4zmTs1XIifu0VqfDbSFSqhJCw1+30+bzEbXJCKrMbLFIIpdmhz3EWjkU6C7Ozs+yJzXFdQrC4FVjT6Wbkmg16XZVK3zI10FzuUxRLymumg8bdgyquk5BSPVCDdNquP0+vPIrEMTwBCjZHXzt9Z9wkCK+iJdeb4Cp8QniVSj67aQCHqbTaUVr1eq6ygIVTWbJNClWq6r41GwCba0p5IN0wUR/JU5IidmS30VKZdM1ShUZ31kpK/3YW45JyxLGor01grUmge1FnJa6ilgSUboURuFIUHW8pLCSvxs2h3rPOYSPZxEhuEVlTzq9PiyGocDLAn81rFaVKauKOMNQo0BxXUtJKM8nmZRSOMq9RDrxpUIet92KWSqqAutfR6GyaedyGSWId7kcajwvsU+1akXhMpQhoVqjZBbUGFHuC9J5k5BzKQArVU0Vq/lihVCwQTknjx/cT3JmnK0r+7EW00rIXykm6O5poW+gn2SuxPWJOd48cBrd6sRmdaks4lxynt6OBtwOjYbGsOIwJpJFZucLPLtrH26fC7vfS1YXw6GpTBwCzRUgrXSUhdYfCPjwO50KQqvYiMmU4m8JlyTiiOCtG+QliUC3voVOk7iYCh1hP8nJ6zTrOmFd4uSauTC/QLS5mYXRUdZ2dJKcGqWlsxlryAsOF5m0ydzcPBUZ5ZeKWCuSouDC6QmjSbHtrOFs8HB28jJG0ElHVztRV4D0pRn6B9ex58oYncsHaA/5eOWpJ9DiKTwuDwWbA3sgpDSJju4Ouu67l2xdo9Hm5I2nn2Zk35u0Ow2iFovKKS1ZdLVWi2NTypxxdeIafX19lLJFurqXEcsVWYzFCEc9KguzZ80KPEE/TrtVYUOmx6ZpG1zN1ZxJyu//l3f90xc+8rPud28//mdfgbcLsv/bmgkXTMssfGZxceEz506fcWzduln0I7O1Wu1oqWw+0WHant742GP/mtP8M6/2k9/+Yoddsz26ds2abcdOnvB1tLbt3Lxh4xJ81e1Qd+xCepGZuUmm5sY5dOQAY5Ni2KwodpHX66a9rYWgX8jZJRbnpxmfGGFqbByP7sdp9WITcbbTTUNnK3c9dA+BJi9Hjx0gk1jE73YxdWOCvu4BDJsTjyOIw+ajZOZ58YUn+PCH38/qNYPs23eAWsVBKNhMY2P3Uuu7aqLpNTXmEE2MCGstFqty7c0sTrP74B72vLkXqga//7HfZePgMmrlPFjLpCsljl0d5oqEX7e2UIylee6fv0ezL8Rjv/NRGto6MA0Hly6PsPfll5mdnKahoYU//NQfMDk5zsj1S2zfsZXxhWmuz86oTUczcwTDQXS/hx89uYuJ8/Nk80UsoboCOP7Wvb9CW0MDX3vmqxSqZXZuuZ/e1mVKS/Lt7z7OYiGjRLKPvvtRBpYvw7RVuTp2javDw8zOTNHS1MhNazdw7PAxvv7ZL7LC0siAK4I2lyCRTxC9ZSXR1iaG9x0jeW0MZ9UkoDvUZpg3TSzeAKPpBQIdHVRKRaJmHYvEKpVLKvjbVpHiWwJeKmo8bNVspC06fQ/cyZp33EMt6EEP+VVBIjgRQ1jBhRI1s6zGR1KgjZ0dYkryO984SG4uhm6xsVgtKCG9OKYabG4+9cAHeOmVl3k1N0HdrmEp1WlBp8vip9VwEtTrDLRFaW0JCmUUkmlmE2mGYmkOJOIcRmdBhfUUl4pglthd8iusW/DX6rS4XKxqaWAktsCriQxnkO6YTpEacqwWdGpf0IGWE3QKuNG4b+PNtDQ38tSLL2CrlbnLEqDb5sFmcTFfh/35BMdZWMpyFJzCWwBVOQNIl+2XGwaIVqskygkW0jFVaDbgoiXcoHQ0Vl06J34Vmi4GFByiodLRPCEO3hjhn4bPqOeOCLQVHRkoztcqpIMeMtWaAsjK/8RFmycbvOAp3hLhS4frLfrEEndL0BSyh1eX3I/KMfkWvkK4YvL/4p4Ud6RAXYXHptVrykEddllUXq0UZFIwybg52tSILt1pWeNwVP1ZnJMO1eUSjpdFFWgSU+YOhNCsNux2mzrMqcOSfE9WySqV323KBa3J6FOo9+UlKr6YO6Qwk8g6YZTJ4Ue+hhhV5DkkmF6KNLlepZhTXbL6Um6myAXk+5dRoVkxKRRkpFtVRgFprUlBpknhaHVQKlWVtOEbX/4vhJxWggbohYwCwVqrOZqiPnw+N2GJ+fFHWIjnuD46Q7W+1LHr7Wnj/LkTtDYFWZifwW510NrUhaXu4uipIS6PT5Gp1TDddjUm7Y40USuaisnY2BQlkU4yOLhM3fvS6SQLsUXlZpauqhRkljR0eKOMnT+vDpfl0pLWqr2lmdTsBB1uG7fvuJ293/wugWCYa6k0bV3d9De3Ukwskp6+jtWhq/zX8cU0jdGQMoCk5hbo7ehhZjJG2axh2J10DnRzfPgkTat6WCncr94OFg8dYuT4GewZnZvuewgeeYSLu57j4t49uAS94zCIzS5yfnqBvg0bWXHPTpKBAOs/8MElDolkEI+O8fyXvoQrsUjq8rAasep2O73dPVw/f0kVzm09Hdg9LqLBRi6P3FD4n4bmRvqXdXLx2iXWbN2Mzevi2vURdQ/bsukWri8keOXKKO/5/Y/1N7zrXVd/5g3v7U/4mVfg7YLsrSV77vF/7kumE4+dOXX6o+Fw0LN14+azhWIhVimb52o1fvie3/i9Iz/z6v53n7D78S/11W3GzlyhsGblilUPZpOprptWrUXTdUpmiWK1wNEzRzg/fJq6rYThhcmpa3h9DqXlkDf6wnSMU0fPMif6B3G91cHv8imrtNXtpu500Ld2Obfcsw2zlmdk5CzWusnC2DgRtw+PzUcxXaGto5/GhhZqdYvK6HM5NUauXEDTq8zHY1y4co2Lw1dpbevhgx/8Jdpb25ZCjJWuTEJnrVjdBmeGz/Dya69x+ew4fneIz/7Fn9Hgc1GIz1GtFNAcFhbMHD98Yzeaz4PT6WH/i3u4d9023v2Od5CqZKjbbTz3wh4OHzxMfGqGDavWcO/O+9myYSNHjh6iqTVKe38Th8+dYNEsUxU4pIqziVAs1Hjx6Vcoz1ZYtnI5x8aPUM3naS2FuXL6PMvXdxFpaWHnXe+hp3clX/jCF9UGuW79WiU4/pVf+iA2r8Hr508wMjJMsKbT19VLzbDzk917+PHTz3LXqg1sC7Rz49hZ5erqWzWAvcHP8JnzLJ66RJvTT6EQx2kYlMUxZtGIV2tKUB2yu1RXzKlOy5JdWFPibqspiiMJmJJ/s1GuW7E0N3Lfxz9KMRrA1RCh7rJSs9RxiqO1UMDMLWELZOzic/oxYwnGj59k4vQQ5/cdU8LsBCXVCctawV2FX99yF4n4PE+NnFMbfCuw2ddIh8OPpWjSM9hFOOjGKmnUxRxa1aRQt3FqOsWzo5e5jFWNLmWk7rdDqFwmJPE/Av8UKj7wvne+A6/HwX/6/o8UNT+OlaRuEAwHWNvTytjQGfR8WaEbnEpFVafbK6BOjWQ2RdissMMeJFqSFAInOa+Xo5UirxdukJAiyKrh0XVlxqhZNWzlOvcE+2hzuZhOjjOTS6p3WrthcOuKdfisVirVIh6fW43TqvkcFo9XQbAqFStxh50fXDvLm1fGaHC7KJYqFHULc1WTBYdNkfyDDq/K0k2IqD2fUQWY5H+Kg7goXQ8g6HXid1uoV/IIatdh2PD7PKrDIOYJJaz3+xVe4OTJ48QXF3A5RPPlVfR4AUFXa0XaO9sIRRsUT84TCFI0TYLRBqwONw67S5kE7IZT8QBls7RYZDzpUNFXwsCTCkv+XcwAUlTJh8Vqo2iWcDrcytspXTX5pQn1XxkF6tRrOsWKXaEVpOhSzk3RjxWWirF//RDemrg3RScnXSbBo2hvYTuEfSj/LnFvlVKJQnbJ16RGqE6XQoQUsxme+v53uTJ0lt7GIFoxQ9RjJ5uMqeJPsBkdHW2KlyguzqELw+hWia3yqDG5zHjPD51UP7Nds7N6YDX5ZIW5WIrn9hwmUQN/Z0DFtrlrNqzCfkulcbudeP0edYiMRsKquLxybUSBsIVNdmr/UZY39JEZm6Ewu4DPcKpCvKWpmbJeJb8wwyNb1nPp8EG62tqVnnF6IUVrewdZcXe67dRKceVS9/gacHo9JAtJIsEAmYUkKTENNPWre9T49Rs0dbaSqmWJ3NRHx6P3kFqY49QTuwjhwO2JkHc4WPObv8a1k0cZP3CAYLXC6IXzKmM4b/diG+hn22c+STkQZjqWxeMN4nXYMMwiE6+9we6vfU11jUdPnGBFRwcbBpajFYq8tv8Nlq1eTailWWkfx0YnySRyDHb34rFbcPvcTMfiBFubKFtMlYzQ3ztIwmrn2ZGrE7/+7DMd/9a97+3P/+lW4O2CDPjOl/9x1cWhs39TKBSdd+647WsWm71UymZKlWr94vse+8T4T7eU/+NHvfHNbzoK9uItmm69ybAb610u7/oVg8sG88kEscV5Dh49ogTLbX0dDK7upVrLcfHyKWKxCUrFNLHpWRKLCWYnYszPZnFYJV7HpoTjonsoWzWc0SCb7tzGptu2kCknuXDxFJM3LtPT2sKNCxdpDTbT1dqHFRdDQ9e58+77lFjZ7rAQCjip1ovsO7iXk6dPcH1iir/5hy8o3djXvvp1nHYXH/vYx9SJXTaOTK7IucsXeeaVZ7l4YZibV9zBH33ijxTZu5iO49BqhCN+xd/ate9VDl87R+dAH8VUgVvXbWZ9z3IKuSxTyTm+9s1/YW4iTiGd44//4A9IxxIYuhOn4VR5b/c8cCeXRoe4dOMK7f2DTMfnyEumW1sblVydN597kw899KvsefMVhnMjKtOvfCXL5OWr7Lx7Kw8+8h4OHBvh7NAVXHYH27dvU2u+aeNa1q4a4MipY0zn0iruaWP3MsxcmS9+9VscP3ZGCb/fs30He//lO+SEZeT1qhPy8IUhRocuEyyArSzCcgmCLlMw6mSskKjIAbgXphPYcgUc9QqWurkUdSXjtIqAS22KvFkWV16lzs2PPEzX3TuoNQTR/BIiLhirsjI05PIpZWaQtTfNKl5PkIDNyYndL2NLZDny7CskFxPM13LkdMhawF6GhzsHaI+EeebkIbxW2NrYzvrmLryaTXVJ7OGAYspVc2kws2ilpRzGGxmN167eYG9xVo0snZoEV2u4zBIhxclyYubyavy5c/t2qobGk3veVI+t2pxk67rqtixrb2DiyjCVooyTlrpODmxIYp50MQKaleZ6lZ32MC1VYYg5SNrtHDLz7ClPkFYc9hrtoo+SMaAOmZxJPz7WNHWSS02TKMRUVzBsWLlzw0ZaOzsgl8YsJFUgt/rQdCqlOharh4zDyZHMPE/sP0RFBGoON0mzzFi5SN5hU50zq7lU5CiNX7GgdGwOm1Vpr8xCHqfVodbDZ68TcC+NLEVQHw36cTmciB5AxPHSOerp6lQdKHEtelx2VYAMSETZtWEapBOTzdC7bICKRaepteMtmOwSU9BmOFVElRRkdpcbh03gyxZsFqsq5MU0IYW2TYomgc3qbxVXFguFUkmFhUt6hhRxFnGfmktyCEFr1HQrNm8zuVJZ4ROk0yVFRSmdwu72LrX0dJsC/6ofsCTQOvm7Kc6DJYKtJsRYaf+ZKu5NRn2qPViSAl8GbDpmLksitsALP36aqSuXaPC7iXidzEyMK1dk0O+jpTHEsj7pxpcoFcvExX3pcLOYTNPQ0sCFC0NMTU3Q1tBEV0sHhWSRWs3K2EKMvacvUA970OySRFFTB1XpgMkI0+5yML8wz0BfN7peZyE2j8vtUGyyFR0DVGaz2PMVQlaDcjLLdHKRZmtAjZp9VnFL57hl9XKaH34XZ77+DRLxPC2NLbS2NnNh6DQtjQHyuRzJeImOng4qRpnWrjbmJ+aZn07gdkawYVOZwKlChqLHRvOmNVT6m+h/4EG4cIPXvvk97DJSD/g4ceUi2XiCNpvBnZu2MDMxyXw+R8O6taz7tQ9h9nUyXigScoZU8Wp3GrjlkDYxyZX9+2ksm8yfOsP8ydOsEoNUucb161eZSCdo7u0hXswRDIbIzizQGW2kq61VdSINj4/z14fZuGMr88lF1SnMeAKU16z9lXUf//jjv4g98O3n+J+vwP/2BdlvfejR25PJxLYf7Nrz2f/5cv18j3j1ya/6nW7vZtDX1dEHTLPcPTsz3WYxqsali8eKg6t6B9s7O2htbydXyKqRWaWYJ7Mwx+jwZeIzM8QXFtVNOZnKM7MQxx2I4BFMQLmouijuxjA7H7yX5TetZGzsOufPHGV67Cpui47bZuO+O++lr2cZu57bQ61uKLv1/HyKO3fcTbmS5/zFg6xc00tjU4jdu1+irbmHjvZeLFYX126M4g356errUrl/cvp+cffrPLdrF8lEmj/8959m67pNqsDIJvJ4nEJ+slDWarx55hBP/uTH9K8Z4Kb1q1nd2UPI46NSq/HjXc+x7/B+RoausKpjFf/hM3+qQJtv7tvLlauTXLw8zMOPPsKGm9fzxqE9SoRaKlQJRiOMTIzQ0d1FaibBuUPnMWdMsNXov7OHy1cvUZ2t4tIMbt6+jpWr1/PDH76GRXOzfuUKFao8m5hn+aplXLx6htjCHC6bm1XLBknOz/MPf/9FJqYy/J8f/2N2rLqJy4cO8cbzTxBwO2np7GV+YpahNw+oYrgqxgmrrpyDJRkXOjQKFo1oWw+p2RihAjjNMoZeVo7AikX6YksjOOFRSVur5nBTj0R56Dd+A7MxiruznbytitVSx1Mx0esmCTNNXsCg1RoOx5JRI+B0c/nIUZiOc/ypnzA3OkUCk2y9RLFew1ODjZqbwYZGrs3doLu5hY2dPfjEsm9YsAaj1Kp2dJ8PiklIzFNJJZUrbzZb5OnTJziJSVwgpNOS5oQAACAASURBVBYLDkGfVKTfIiM7BxpVOqWn5TSYreaZNouKfm+1OcgoYrupvpaMWaXD4hQeV6WM026hWizi1aHJ5qShZLLV4aepouOsG6QNJ+esFvZnphglp/b3AXERik7IqjOXF+YSbAstp7VSIJmeICdKKV2jt7OdzVs3IQ6V7Myk4ldpVkMRSovpIg5flHRN4/TCLLtOnSHhsJO2GuSqVa4U8ogwVFyDbpuhOlXCbrMYYrapK+ixtVJXeiSJrDI0Cfqu0tocVgwogcdGgz4aw2Fy2bQSzTc2NpKML9LX20U2nVSh310drUtRVemUKs73HzxAqKERf2Mz67ZuZXDdBmGAEM/mFfhWN+zohkMZBpZGlku3bengCaxVAWZlnFivqEgnNb7UoFA0ldZMul8iVM9l0iQEYVEt09QQxR6NUhHkSk26sI4lC6h03FRRZQgETeblID+LjEIzSVR7TRysYgaQkZm/WQR2YOahmIFykXJ8nmQyqRyXgsFoam0j2D9IbWaKv/2rP8fMS+5unnDAqzqNZi5FS6Ofno4WJckw7G5OnxtWByh/pIlw4xJrz6JXcNksSn7REJCwdyeL8TKvHjnOpXiZmh18DgdVgdc63MSTaWo2uPXWrQydOqVMD80tDSwszKmUEdFtbu1fz/WT54lduU5PU5tyzBYyWVy1Givam8lOXcNlqXL/+x9l5JhoS0tEQxHCwRD5QoZEcgGzXGZw5UasHhcTySk8ET/TCwlK6QLmfIyArtHZHCZbLnFuMYYebcZ0u7n3ve+VHKil129gkMLxE+z+zrdpdPnRyho3v+NhZq6NYrQ3M+2zsfrRh5mMpzEtOi2hwFI31CJjYbm/aKqQdlIlf/4C1556HvPSNQrXx0nGFhWyo3Wwl7HkHPHFOdY2t9HT0oxTdG+FIul8iVSliL3RTaApSjKWIR+KsubLX//fvkb4+Xb9n++z3l7sn2/dfqrPEk1ao7t8q93h2JDPFQZrOk3TkxM9wyNX7JlsorR+/YrMwEDbLQ6PlUQyq6IsouEQzZEQjlqVw6+9zuVTZ8gn0gqJIdqthWSGuUQCZzBCVa+p+CGHx8HDH/gA/QPLOHr0KBfPn0OvmARdBvH5WeWyEYGwOLN0i4Mdd9zDudOXyWSLbN56C1tu3kgqPQ1aifNnj+MWgrbHq1xiwXAjk3OLdA70Y/gCHD1xlgsXR9j35j7cDi+f+6u/U491WjRKxSJ2iweH3aM6aN/8wXc4dPkUwaYQ9951u7JYN3t8lM0S//Ldx0mmUrz5+l7u3XE3n/7Yv6dqVhTYU3hkTz2zC1fAx0c/8RiXrl4klYkp5+DElWlmZ+fIVzOqQHNb3Zw7fh5H2c6D734AW4vG0VNH0LN2Nq69iZqWZ3Jmlki4l/VrtrC8p1+BHnNmmrMXTzM5N0FXSxvd4RbOHj/Nl7/2VTyeEB/7rU+zrmslwUyZZ77+z1w5f5Qdt9/CxNw8x/YdxLqYwV63qHGQOOhstaIKIc45dNzhAIV8RUFy3dkK9roMhcqUVK8HLNJkqEhXw4pZ1qi6Pay+9y4G7tiOs6uDnE1H99qxaXVFMs+l4yQqGUr1KoVyjUi0CZtdcL065Xic0cOnOPHEi8xeG6PqsBKXk7gS7sMmDJZ5w/gjPjo7WhVaQgX/BTxL3Q/pcRWLmDnpSiKUT2qFEqPJOM9ePss5+ScbinwvwFmnbijxdoq6ytDstthVZ2RS9ajAZ3WTqEi2ZFUV7y6bU41S0xVRlEkdaFXpBdZ6DVcdouKuROMWd4jGCorflLe7uKhbeTM9xTB5VfqtNuxqNFMW/Ea5opIDbg8tY6vdxuLMCEU0yoIEsensvPt27M1havFZdMNCaWEBu0Mgm8IJsymX8qGRYXZfu8qIjHedTnLVOjNmkbRVI1WpL2nA3opjktdLlsxtV28RmgIuPFYbEZ9brVvA41LdLwmXFq6YdOWkI+R1u+jqaMOwWZmZmVKPCQWESm8ln02r4GvJGRKHZbKQUwysqXiS1v5+PvLpPwSLnWy5pvJFNVn3Sk1d86L7EjuB/FnptsS5KQYLq1W56ERjKcWbmDzkfS/jR0nRkFpLXXgK4CrRam9l5zockMup0e7JY4dVISl5Th6Xm8nJSZKxOAG/n2Qyrrp7IvwWI4Vcgw2t/cRiCWyWGlo5j4UaM1NjuBwOvH4/Do9XMQUHV65Sr325ZPKVL39J5Ud2ywE0kaBczNAQdrNp43pVDHZ2dvPam4e5NDKGyxtRvEV/wEtMXs+aidMAn8uhHOSLC0VmMiUe/8lRdQXKNewPetWPIDDeSHOUVGIBa61KV2c74aBPaeaEs2avWTBKFpodPuzpgrq+xSVaTKex5LOsam6jvDjFQFebknVIAXTxwlW1tl3tHSrZQzreNYmtq2mEN6yDsJeRs2dY9vB7oaWN+lNPMDd0lqC1RjybxtHdz2iyQDJfY822W5muZ+hbuZzFyVnaG9vh6hgvfe2fcdqDeFvbMCNhEiEPd/z2r1HyuynXbCqX2FIrYnUYVEpvGSjMkhr/1isFXBKMOj1P8bW9HH3mBQJoaMUyi8kFipYydkudtV3tuO2GivoqCdhbd5Iu5mkcaGdkcoJiVcPS3Xvo5i995dafarN7+0G/kBV4uyD7hSzj//tJDjz3g5aqs/ZouVK5NVcqrU0kU8suXL5IPp+lrTVCKOyutjZGpcmgRyNNNDS2qTeaodew10qYiTleevpJpkfHic0vkCuZ1Kw6wzdGsbgMLIadQt2kY0UH7/+lD+KyBXnthTeYGJnCa3crwJ/bY+CPuGloC7Ns5TIy2QQH9x3EbnMwfH6YWDpNa38P/+6x3yDg9FHNF4k2NJKLT5FIj2H3ajzzwrPcdu8DlG1u3th/jtFrSfa/eogdWzbzJ5/+tNKcyA1fTonlakXdFA4dP8rnvvAfqbts9K7qY+OG9dy6ei3N4Shj45M89dTTBHxBXnz2RT71u59i5/ZbMSsplTxQLLs4ePQMP37uGTbfvpm25a0MDZ2ht62Laxevs+/1Y/jdHtU9SiXiyjE6OTnNAw88wGJqkVUbl3Po8GFWdK9VHZm8maG7t4tb7tjB5PQ8a1asx27YOHv+ANOTY6wYWEPYF6YYy/DZv/ocoXAjv/LhD+P1R/FVrVivzfGTr3+L3PQEA71dXJq6wdiNK1hzRezSMVK9GnECFlWGqBbyEIyEyUwtoudN3LUaXquDXEV6OEt0duECSRRSoVqnYHVha2jgvg//Ms7uZqzNEQp6DYeYPKoVpQEp5nPkTUEtVNVISRAYknsam5vFqNSYOXORC7veZPrCsMJEpMumKijagXui3fSHI/jbogL0ou61o8lzK+BVBQolqsn0EpuqokOqTK1QZO/4dV6ZG2fqrdBuS02yFDVFxncZHrKiT6JOo3Rs6gWFbW0PtNLW0sbpG1c5UYhRQlM6qFgxp9hgNquhoKiyOVqoqCIvDCyzONjkdBIsFHFqVkyLg3EcHC+lOIBgBTTW2FyE6prq7mTqNcYps9oV5f3tHWSuXiIryNhqUY3v1m9aT2TzWmqJGXUwEYegLoL+mgVL1aBct7B/aIh901OcsdiYs9sVWyxhlki9JdiXmkcgoEqnLsBdi2rAKodkwAkBlxNDXJJ6lc6WkBqFy9iwv6eHQj5PbGFehdSLfkkKLikCRAu41NXQ1OFjeX8/tWxGNZ3sHid2rxPTalFU91vveYAN23eymK8TiLaSlGvJ7VVoDXE7WrSq4m1Jx1Hgrsp0UK4tYWkk4iifXzK/iPheBPnVCoZ0uaSCU1ZQuWjzYBYhleL4wb1cuXSJbCaBwyq5ujZmpqbV+1n+LA7Qrq4uSoUCYzdGld7M4XBRMqskEimVo9kYjZKU7lgqrthfutVCe3s7fgGqmqZybYYDQWanhVAHPo9nCf1ilkkm5lTnyuN1E400MD2zgNVw4nEFiSVk7ZwsLM6TSsew6lJ4W1TmZSFvkilVef3oEFPxJUzKuk0bSSTTjFy7SrFYI+TX2HLTeqqlPIV8DqtFU/FzYX+QXDzDtjWbCJR1WgJhhs6dJzk3h7NWo8vtY1W4kdzMLLlsEl8oiNXroFQu43W6liQZ6RitvR3kDAsXJ0dxN7aw5X0fhK07JTgU9r7K8W98nW6vj4XZOWoeL80Dy5nJl2lZ3s+Vhes0hoKkLk/hSVcxEgWmhq+pQjhuaHS88262/cav4l61goRgSKooULGm1TBzGfX6l00JvXeptRQWm8OiY4izpFBg/vBRzj73AoGZOP6iSbm0JAIIR7w4fB5mcznMWh2b5qCto4uypjM8M4OttZng+lWDPb/9ieH/RVvk20/7/7ECbxdk/wsui0Ov/mi9ZqneX6Zy/4Xhy9uGLl5WAcLNzc0EQx7q9QIBv42bN22kMdSm3I4Wu1/d7OrlLNZKhlpmlh997zvMT82p9n8sn6NmWLgxO0GuVKO1rZl7Hrqf1VtWU8wVOfL6CYaODBG0hRV92iM3jMYQVreG4RGxsBOn18FLu55n9MYNNq3dxEPveYivfu+rRKKNfOjRjxANNFCUk69RYWTsBK8ffZll61ZzdvgaLm8Hp08Oc/74CA/ddT+tAQ/vfdcjVCtWLIZb6Z1sTgef/OQnOXD0INGuZkLtUZZvWs3GNau4qaWHg6/v5+CJk2zbvpOnvvsj/vQP/oSezh6q5QIWe0XBLGOpKt/8zpMcOXaYu951J4Ob+1VBkrg+z+Pf+AF2T4D2pjaunxuiu62VybFxli0fZC61QENHM61tbWpT8rkjXL9ylYGV/Tzynnfh8LnYd/AQvd0rOHr4IMn4ONtvvZWgq4F8qoBeEUCmjAntyhElp2BPocbhb/yQq3uPUJiZwedxsJhPUCxlcelLwFPJThRWfd3lIFbI0tjZprhXsesT+C2GKjpk8CVFmIEFp9VQHRIpXlO1GhnDzYb77mX9/bdTFh2fz1DZmE5JRMgXVBiwmCliiTi61Uo4GlEjjqmpKaUvCbjcuPNlRl7ax+XDxxUDy2Oz4rdZ2dLZy3Kbl7DfD1EveG3UvQaaJEXLbDEvY6Ys1UwGi2ZQTRexZDXmk2l+dPUsZwUrIaMxi45WlygfK1XZ2HUrpVqJMDYClOnERX+4kfaGJqVvOjRymUPmImlNp2izM2cWVUdN+FXSS7LWJAOgqhyY0sXrw8at4RA9brci88fzZa5nKxzOxXlDscih32Inoj4XCvUaw5h0YeGPttxCduQyNxILS1oqzUJHXxc9t2+inEuojFApQiyaBV3cf2WbShs4eH6IAwvzHNZ0rlZN5ZaUDouonlRAdl1G82/VLhK6rQK+l0w0Lqum2FoCrG0POYn43eo1UqH1HhctLS1LyAOrVRU0iUQcEb9LR0uE9r5AANMsq+I84DDo7exgampccbayZpGRySnKdjf3PPI+WpatxbS40O1eNbqUYsIhwNt0Eq/PqTJf80VxldowDGnh6RTjCRyhAOQy1M08sbkZXA6DkUtD6j0hCRZSoDZFI8yNTxLxeZXw3mG34nYZTI6Pqg6XkPelGJPvO5lOs3z5coW0kcLK7bCr/xOjgfxdrlevz6MKibm5GcU4FIer6AgF6yNr0tnZqd4b8nzyHpVrWByZUjwKXsMsF5WOTYq/hcUk4+OTLOtfqaKapAsnBebM/IyKGPN4XGoE2xhtwOHxcXl0lqd3nVCOXG+0gbh0waQQ18Dj1GmOBlVBVimbuJ0uhQgJBcOMTczQ3dBGhzNAYmwCe03DrVuIuFw4q3X6AhE6QhFSs7PE4gvMJ+Zobm6iWw4C2QQdAz3Q38nl8Wt0b9lErlwntOFmaO2BaAPpPbvx1arM7D/EgV0v0NnSxOb/45ehowNWD0Jdrk+Y/NZTnH7uVfpsPuzZIlcvXiTpt9PzkUfZ+NGPUDRcLORNGppa1HWVji8qrIdk38qH6EEF5C2RXJphVYWprVJGk2lKLMOZf/om2dNDNFk0fE4LFyaHGbxpNUYgKFZcLpy6SF/vALrTy0Qhz/lsKvaRl3fL2/Ptj/8fV+DtguwXuNjHXntxu92m32o1tOWFWuGmbC7T9/xPdhuGw00k3CQ3p1xTQ/BCS2ton99n2xINBm5zG24Mh59UqqhOkRZKLM7cIOrV+NH3v8P87ALziwsU6nXipRw1u86Oe++mo7OHaLRRbQRvvvwmV05ewIGdsC9EyB8kGAxgc9gIhry4vU58EuEj4ct2gwsXL/OjHz1Da1uIli4Xi7F5Vg/cwsWLw3i8Njr62rjzkXs4dO4k+86eprG5nyN7zjE/OsGarihrB9voaAswMLiBxoZNOF3NzC7G+PjHP65uyNt3bKdroJMbi2OsuWMDTeEgB37wHF2NbXQtX8Xf/O3n+eNPfIYtm2+hKMLhao2o26c0O//y/e+x78gR7IaHjbdtpu+mHpKLi+x/4mWmJ+YIDfQwP7dIsGKjlsyRmZtl5107eGnvHu5654NYPB4y+YIaWdgMC/fdu5PBFQM4fS5efvU1RkfHCXp8bFy/mog/jFayqjgYKcYE2miz2KiXylAwWRi6yq5/+DIsxtWIplwpqDgb0RPZNdnna1Q1HVOvY3qEnm5XXcCpG2M4REltmthFOF3XCLskhL2mBLQKc2K1kLVaMCNRHnnsNwkv76TosFCw17F73cq1V8rlqRSLVMsVNc6Wk7Hw4GWENDM1Q6lQJJ/J0ur0Mbn3GMdefQ2nzYZRLnNbex9rWjtoDHrA4xA8vMJa1C2acvVKBVKXsOlSUQE/dYtBIZbBmoXzczN8c3RECfSlaBABuwjxRaBu1k2VhVmvmTSisUpzsswbUptWwOunUCxzYWGG/alZbugVZvU688K8kmJJFwGyfG3BtlYUOqMHK4OGizt62+mQIkIcvOk8l+cyvDYzzl4kMQAadQgok4MKSGSmWKbX8PDJW26hOHaD4zeuqBGqjOh0l41td21HF8hrNqV+BkFbaHJqEGtBqcb+M2c5EotxWIcRU+KQDIoy2rMb2FwOEpms6gLJiE2mfBIWEHIbeIWSr9VUQdbaECIacOBy2HC7JJNR8iRTqviQrMa5uVm1ZtIVFxF5Y0uzckSqyLFCgVQqoYwAAr8KqBGcg+npaXSHm2xNx9PUwaptO2kbXIPhjygXtdOwK/eg7OJmJqv0fiLYR/SIxbwS25uzM5TSMa5cPEsuHcPrNhQAuqmpkZn5OTLCMXR7yOVNSvkyVbNKYzhEMrGo8mbPnj5Ja3OzWsvxyUn1vUoXRhyjfb29S/mUmTStra1k0inOnDlDKBQgGAyqg4xwG0+dPKn4X/Ih7kZ5rlpdunpC2I+oBBAZr5pmTT23MOMaGiMKTSFFfSZdUM08s1QlFkupGKjR0VHE8WkzNIqlgnr+UCCsmGdZU+dZuQ9OlPBGfSymMur7FG5id3uTyncs5TJkUrGltASPV/EIp2JJBnv6iJgW/CaEqlYChl29jiqRigrlTJbV3V0kxqaI2u10NzWrYrK9qw3dWqXa3kTjb/0WdPcyd/4imWKF3s2b0Dz+JVmAWYHTpxl65hkWDx1g4OabaP7U70Kj1DsyD9cgHmfqhZ8w+eRLcG0Mb11j3qkx+KnHaHr4HZR0SWmRfE/bkkRCTM7CgKto6Ibw5uQkUcZaryqnvDS7JRDeUa7jlVbv9SkuP/FjAmMzzF6/hKvdjxHxkE5n6e7oYmF8kWhzK1Wnl+Mzk6SbIr/73q985b/8ArfHt5/qp1iBtwuyn2KRfpqHnDn06r2azi/V69VVpVJhdTKbsIl7Kh5Pmr5AaHdTU9d/9vk4vHHjQ/mxc/uDhrv6+UDA9WFDxLO6gW73qRiiaiVLMTOHQy/wt5/9C7VxJrM5Clqdm7bdTKZSwOK0s3nTzeRSBV588jnGLlzHZbHR1tyieEhivRcHojiFPC4XZRlhGTbS+ZyCWAp5fOTKNUIRJ53tDqamxjh79hq+UFhxywy/i+b+boq6TrFm4cdPvcTC9SR9TU3cd9tKjh1+jQ//u/cQi5UoFKNUal6+/a3H1en3r//6r4m0Rvm7f/o8Pat68TX5yC0scPfKzQydOss3vvt9/vKv/44tq7dQk7Biraq6F/te2svjjz9O1QHRtmbiqTxNXe2suXmdCkv+yp//PZvWbSZt0xk6e4nBaDvDR07wqw+9kzNnTjKeWuT+D7yXxUKF+XSKtRtWEwx6Wb16QDmi4skEL7/8sjpVb9m4hdUDK6nka9SrQnIXAfdS4SMjKVu+jDdj8so3v8/Qy29il9xHrY5Zyil9kFkRxZK8NFWqEi0loFgDVq5cyeyFK1RTGeyaoM6r2CXiRsqBYh7xuem6oXi6Qt2er5osu/tubn73O7GKS8znpOoQ95uGWSpQNcuKqSUYBbvToTbEmZkZ5UwTsGcqkWL37t08cPN2KsPjHH3pZQJ2JxHdxi9vvxOfiIakcpT2jiA09Kr6PCniJRdRXi9VuarcoTqFxRSJxTSHx6+zK52i4rVQzYG9ZsMlXCkZidQKWGtlQtQZsLnYFGqg2ebAoevYJG1Auhl6nUOZRU7m41yuVoir8kFXTl1xKUr3SLAUMq5chZUt4Ua2Le/BKVWPIshbSc3nefnSJXaX5lVBFrGoBh9C5xC2l8AVenQHv33HHZTjMY6cOUVd+Es2yWMscPvtW2nsaqGWTatCWH5GVZDZ/aogO3j8JIfjCzwnkVU+Dx6fl7QUwNRxez1qDC8Ft+r8uAzMbI58IkbA7VKw43DAj1M6NV4bqcSi0gPKTymFWk9PlzpESKdIukzi6pPujvxdOmXSKZLCRJdrYH6e7vY22hsiHD94kL7Obix2F9G2Tl4/cZqmZWvYdPe9RLr6cAXDbwn76+iVCjeujNDd3o2tqZH6xAQnDu5ncmQEr6FTysVZ1tlGsZjk7JkTWGw6gyuWq/HhuYuXVDfa6wsRjrZw6uQZha2QcWjA58HtdqnopL6+fhU0rmtWVVCKpGJRAsG9XgJeD6FwUDHGBCIrsWZSaMqh8tZbb+XqlWF1+JARrRRrly9fVuNIgTpLJ1EKt0K+iKYJD00jllhUY0lho0lBthTxZJBJ55UTvKGxWb0mE5NjalxZMosKt+Hz+EnlClhdIfYdP8f+0zMEIm7SMoqva0p7ZtFq6LUSbqdBMZMhn67R3Oyhub1DjYd9Li/VuSSDoUa8qTKuKrQ1NXJt/DoL6UXlTu3y+glWNDZ29RL1+7k6PsqK++6kOHKBkVKeNZ/5D7BmLRIfMDM2Tl1yMHv7QPRcMpNOJmF6moMf/yTty7rp+MPfhvY2KEksWBXSccnogpde4+r3f0BA15nUKuRv38gtv/975FwRshg47W4F9NVqJYVWqUjOikRZWWsKIyMpHrVymbyMs8sCHbbhE9RJsc7INx4nt/cIsevDrNu5kVQpzeSNCdx2F51NHWSrGtHlg7wyfHH+PU8/1fjT7HtvP+YXuwJvF2T/hvV84403HAFntr1q1TdpJe39yXTq3ngsZs8Xc+I8i7m8vu9HG4N/sWXLu0WD/P/4mL968E8q5dxfSWs/Fk8TbmhV9vdSMYnbUaVSiPHdb31DAWAbW9uIFQqkSwU6B3pYs34d167dYNeTu8iPpQg4PLg8LtwKMOnC63IR8fqJhMJq1OTx+ZUzUejxQosOhEO4vS6VZSm5eoJU+PYPHmfX669y64M7wGXn+vgkK1es5dVnf6Ko5Tet2oDDsJOXNn17CyePH6ahqY3jp4cV/FHApf/5i/9JQVb/8dtf5UJiirU3bWB1UzsrWjr54uf+I7PTs/zZX36W5sYW6kXpNGnEYot89rOfo16x0tTSzN4j+wh3NKmA6IaOdrbtuJMrI8OMDw/R1djK4dfP0N3WzYXTZ1jb3c2Wtm5eevEFgr3tNK0cRAtEWbZuLXfcs43rNy7T3taowsmffvppujs7GL0xzMPveJiQpwmtaigWkzjQpIsh61bIpDEWktgvTvLtz32BaiaLmc8p4XRFNF1AEclHNJQbryTrZ4OmVb1qvJi+NEpA/kO6LaLW0OoK4uqrGUp/VbXZSJfy5CljiTZy9+/8Or7+HoygW4EZxYUpYy1x6cmYU6JrZFMT/tXi4iKZdBqtUmPs2nWefeY5Zufy/PknPooxFWf/k8/gr8GdazeyprsbrVJUB/AyJnVDU5wsvVKnJmR1p4HF5V4qgFIFmE+Si2W4MDnO/plJhqTgDLgoFzXVyRBHmrh1da2M2yyyBtgSbKXZYeB3GWqDlz5UJWtSMOycSC2yNznDSeqKJaZJ98q5RJGXsTjVIm1obEDjtoYu1qzqwGqtqUIRwwMpjbNXrvH81EUWxRzwVsKAArG+FcnU547yjltvVc/3xskjZEoF1Wkp1eps7Otkw+b1yvWnsA3SpRC0ls1DrVhl//FTHE8n2F0tk4/4SGezqiMTaYgqRpV0MedmplWagkMYXVVTjSyj/gB+t0OhcgVZ4nBYVRe6r6eXG6PXVadJDgJnTpxQhYN0M1avXondYdDQEGHP669x9eoNGhqCKqaro6NDxZTdtHI5506cZMWyfsZGJzB8QRzh6JLWaHA567ZtJ9DSomQBVtGhySzOJoLBDMnTp3nx+efUKHPligEiAT/f++63SaYW6evpwFSsMKFQVPD5w3SIVqgK0zNzihU3PTdNJBSkuaFRpRaIA1FkEmvXrmN0bEI9/uCRw/T39LIwP6sKph3bb+Pc+dOKPyedJLk2V69eq64V+ZgYn1J/Hhwc/G8xTKOj14lEw6pbJp0wwTaIy1NSOSoVU403pXiTIlbyLDMZ0V1aqZQlOL2iilgFxHU7VXErWBGBvJZF3+gM8sr+Y+w9eoXF8pL2Ty4UeX2UEcGmYQjTT5kSDHUwqNU1YhLDNrCCuRvjdHgDNNbsBKQw8fi4cuki6zetZfbGGObkDJ3+kBrNByMhpooJVv3Ob1LZ9RJTiRjpxiiRO+6g+aF3UW9oxBsqPAAAIABJREFUom61Y1aq2CxlLIIEkWt++Aqv/PnnWdnVTuuGAW5MTNK98TaUst4sMvXSS1QnRxVtPz07Q8brZmFlLzd/+pNU2rtJKAacrg40Lq0iLTJ0za7AwMI+VJFakqxiykFRo1DNq5+/nkzgnJ7n5a/+M8ULl3CaBd7x6DsYG7lMdjFFOpmlsaEVofllgz7sfT07t/7Zn/3U+cz/hi307U/971bg7YLs57wkTh14ZWNVM9+7mIrdk8vlGkyzWnfaHaVwMPi83+36wtqtD0z+j5564eqRvzSstT81HDYcoQiL0wvU9BpBv4NUYoLxqxfY/cKPVa7b1Ow8i9ksq2+6ie6BXs4OnefU8VPUC1W8RQdBjx+734nLYycQ9KqMSY/oqDx+fHJjd7qV/kRGMYFIGJvbrjQGFoFsVuoMD19mePwaFbvG8Uvn2Xbndk6eOsbxA4fpaWgh5Anwzgcf4uZbdnD06HnFwfrHz/8Dhl2nvUc4Nhkeuv8dLOvrZ3ZqhidffoHeO25m7dq1xM9f5flvfZ9H3vkIDz3wEDarA7mXXD9/hTdfeYXZxWm6eruZWIhz5sJ5Vq1fSaFeYSIdU8VLZ1c/E+M36O9t49DLe+l19rAwPkexnOfB22/j4FPPKoZSeGUf1aCfnk03894P/xKGq8YzzzylTrepeIK77thBMOBh796f0N7SzkDXeiyaR21MMvIREnkln8NeKeGaSXDk899k7OAxdLuVnIyKlSRfMK4yxpAxgaG0YyWHBU9LlEBDhOEzZwmVLdgKRdzSCauVibS0Ep+L4UV0YzK4s1K12in5nKy453bWPfIgRY8DX9ivRPu5Ul6RtZUQXTBPEqdVKaux0cLCgtL/Hd53gLmJKbLZKq1tUd53z/04JuMceu4F7u5ayZ077oBSRuWalop5FZulsBOygQnywqYvzeBshgQySguW+nQSs1hmSAqyuUlEyavCwXXZ8FBifEu9RJuI8DHYaHfR7/Ph9VixOt4amcmYtmKhZLFxYH6K3bFZToPqcKnRp0WKCQfFfFZKN5ahsxMPW9qa6VjeQs1WUUH1es1QZNv0Qop9N64wn09irZcJet2qg2nXbTjqThrCUfpXDBLLZ3h+7x4SKjJJ1aCsCAXYccc20GR3li6gdMlq1GsWsnmTY+cucCKX4qValVKzFCBpVYRJsWC32ggFggp+WszlFARUOnMhv06jipex4bbb8fk8KjbIIcVWJEK9VsYnwd71Mgvzc8pt2NXRzi233kw2myYWn6NUKnHt2hVVfFjFmJMvk4wncNl01V2TLEEpwH2hEBmzRrSjm0TJxB4M0tLbow5nVcG/lEoUk4tkJ8YU2kYObjLCy2WzxONxUpmkGh3G44vqa0lHSrpO01PzbN++g5Hhq6pbV7fU1Ag0Eg6rjun8zCyFXFG5urO5Av39A5w9f0GtjXTGDKtONpNSHcL2jhZVjMo6yPcj4v6pyRnFXFPFeaWi8BCSQhCJhLgxek19L/J4mVybBZNAIKQMKouL80o7VqstdSaLRVMlFIhDUw5M8n9SwIpeTTpsUrjJe0IwHxPTs9QNH7F8nUOnLjGWqmM3NIKRRqyGlWwujSb5orWKypMV00LdXOLEaTa5b3q4enmMBqeFwYY2Nvcvx5IrkhI3dzpFyLDT7Qvhr+t4LZLpm6Lg1GloCmOvVNQYdaFcJLplC80f/wMIRVWEV0lMTkad2uwEc4cPcvrZlyhfm8OSyRHx2xW0FmdA6VdFZ2YUCyrzU5M0D6uV8UwK+8b1DH70MRCziNeLabWRyeVw1Mv4HE4VlacbTgpyL7c4sKVM9EoNq0s0gPJcRXxWjZf+6cuMHjpKr4y9q1X8QZ/CtMSnF5iYnOb2+x+g6HFzsZj7v+7+4hd/7+fcFt/+tH/jCrxdkP2MC3jo0O5QfH7xc5lUYme+lDd84cBiMBT8h7t2vO+HP8tTLV498rTdpr3bcC6FIo+Pz6qoj+PH9/LGq89h1Atq0iSH+6mZeSqalflEjKJZUJtGLpMn6PLjlxFMTcMXWLKGSxdLRlvRRhG7erHY7DQ2t2DmSupGaHMZyilUcWqcOneW44eOq5Pt1tt2MHR5mBMnTvHyyz/mo489yl07NvOXf/EfuPW27YyOTjM1lWNxSjhFBj63jGvqPPbR97B2yzpe23eYsRuznD9+mXsefBflgJvvP/EDHPkSf/bJTxFy+dHLNSplnfGLo3hyNq5fusiuV38EPgtJS401N29UReWR06ep2T2EmxuZnBljYKCPS+eHcOStmFfSFGaS3HP/HQydPE5pdpGmtjZaN66jZc0qQgPd3HT7LVy6eoZ9b75OZ1M7O7bdrpxn9WqRVGaWI4cOs/WmHRg2PxbDSz5XVK7NeipJsFLh2q7XOfL3X6HT7iNRz5GvlclXikh/TETfNd1GUTiZho67rYGOjnbGT1+AfEEFGLstS7oxKabEwSSjhc5Qi+Kiiasr57Lh27aGVQ/fg7ennarTrkTN0lFIJGPKESebj25ZIqzLZn7s2DFef30PN67MqYJj45p+VfCKU8qRLeIZTzC97xgfuvNenE2NUExjlvNoJVONKcXtJ/o3l92p2Edqti3u2GSWinTIMkUcVjupXJ5TE5McSM8p5IVsrZLn6NAteM0SO4Xd5AzTEXTitNZwBtyqU6RU8ZJv6vCqKJvdMzd4fj7OBekoSie2KoANK1a7k0Ipi406K7HyPn8LqxpCuHsCFB0VDLcDXeCe8oWzVWYSCfLlgpq8Bn2SoSpIhjqllImpW2jasIE5M8cP9jynxphSkEnE0zKXm3vvvF1VZ9ViFovMOasalbpOzqxycugSR5IJXqRKPGCQSplqSVwui8ppFCSAw24o7aDLsCheVr1SweO20hJtUNov0Rl1tHWqTpjbaVdsL7MkYdxZBfO9OnKZfC6tKPQtzVHuvmcnFy9eVIJ06cjOzScYuTaFxfrWQcrrZujcKaVFk2uhqbGFzZu3qmVNyJga2eRrZHJppUcrFLOq+BOtkDAJRVNardRJpzOqaEmlkirHULrwUhyJLky6TFLwNUQaFfNwZmGe5SsH1Vi8XKpwdfiq6hTG4wky6RxWw0UwHFZjVimuDux7g7nZaWUIkOZqpDGkrtWpqRkl8C/kS+pr9/b2YRgOfG4R+o+rrpZo5pbyOjXyhSwdbe3q3tXb26uwIPIzi8Bf/i7Fllz7Mq7MZQv/rfMm/yaj07m5OdXJFEfn628eJJYp4w63cmUyxrXpGAtFlElBsittNqtKoMil8+pgEPJbFTdO9GsWu43pxTJtUSd+p4NqOs+qnl7WdPUpWOyJN/ai5fK8a+ddzF6/gaNWp5yTK61OU3MEw66xGPuv7L13mGR3eSb6nlSnTuXUOefu6cmjkWYklFCWiBICTLBZY8CBa/tee9f3epd12LW9a+OAFxwwyWAMCBlhhISEIkqjMDl293TOXTmeUyff5/tKeO8fe5+LMWs9+9zp52mNZqa6quacU+f3/t7vDVscrh3pG0bboRuQfNe7gb5OIEhFtj6qP3ga5z7/N0jXdKBmsVuXGELq0YplMohHY3BrOsxaDSI5sWnECh+BWBx524PQN4jo4WvQfuutMBIhGIqMSDDIRgyK6iDdIwVBi9Szmq9BsW04toHFMyfgrm/g1Sceg+BYeNP0bgTzOnY2ttE1MY7HnnwCNx05CjkcgjbQi5eWLy/e97dfHfnnrGNXHvuTPQJXANk/83g++I3P/YlrOz3ptvbv3HrHvV/9Z/74Pz28cPmVU6Zd29/R1Y7ltXUMj4zzLvFTf/L72LtrCJmIiFeefw6yH0CpUsdOroR8qUXtp5NxhNUwcts5xJMp1l6ENY13ovStUO9dLMZjSrqZE/1P/Wxkj9eiISxuLON7Tz+Bju5uvO2d95KpH99/6kWcPzeDy5fmcHDfKK6/YRyLK6exsrGA9q5uTE9djT//48+ir30apXwFv/IrH8PRI7vg+Hl8+WtfRrnpY3kph0SwA7fd+Xb8zh/9MW648WZ8/EM/C9F0oFGxrytAo9GdE8CLX/wWHv6Hb0IPNCB1BLH/7hshJFS8duYUfEGEFkpx1EM4HeRQ0lPPHEeP1o71kwuY7hpCdyKK0yeOszh+7MA+HLz7LkzfdBRCWwSz6/N4+tnvYdfYBG677nYko0nUSkVUyzkEwj6ee+ZZjI3uRk/XKDxfhW37ED0bGonc51fxyCf/HAN5C26+ACPgoe7b2KkUKaEErijBkhSOXlBSMUwc3ItKNovipSU4Rp279izHQEQMspOrp2+AOz+Nqs4VV41yA24mjkMffQ/Cu0egKzRFUzkglroIS4U8RxXQwkk77+W1VTzzg6fx0ksv8YI4PTGJ6fFJaEoApWoJtujB3sxhMGejS3dxqG+Is6CQicMs5dk1RoJv17J4saMASTUabaWp00JXqMIs11jvxhEHoRg2SmU8c2EGp/0qqMCO5u2UyD8BAe9SMpjWNERTMiQyChCNR9+01NFYUItiq1bB49ureLSsY4lwmgQkGJApEIIq9GYdQQB7IOF9mUFMtSfg9YZQDdgIJqOQTQ+BvAvUbFBfDQXL+laTtUDEHqqyCnIJNCAjvHcfcr6Nzz/6AEd5uDRipPcqBfCWW9/MwjOrXIRkWpDEIPxAAKYv49j5C/jBzia+63sohltpEATmaGxNmjO3afGCTmBWpLw7VURIUxiIRcNBdupR+XVXphMhTeWMLRoRakEFnR1pLC9eZs1hlEqtAyJ+4ed/DkvL8yzcp7gKHr9FUnj62VdgUM9pgAJffWxtbzIAp+5FMoQkozFOnSdwRuNeQkH0uTBdG5V6BUpIZs1cV1cPQlqM+zpZjL9KBSMeUklydNIYsaUPIz1l99goZ89tbazDFQTuzyQwRiCIQvjJ0ZjPF6BqUZQrdd6wEJAKagHYJmUVnoBGo+p4jEee1UadAWE8lsDc3DxyuQKCSpA3DKQjI8aLmDoS9zf0GkIhDRNj41AVia/pzY211vhRVZgVI5aM7mME9MhsQ+wcGXl+GMFB41HadNL7pRqkF469gqWNHDZyNaT7J3D60jxeO7/MpfRBCiF2qQydlRiIawqH81KnKIFUyn4jZ2KtaqKvJw29WsPesQlYxSquGp1AcWEREfpENXSOw+hKJHFoYgpJMYB6tQglqWBjYwkd0QhkNQpTy8Aj/e7BXZh49/1AIMyC/eyf/iH0CxfRyJYRj6cgxpKwZAGD1+xht3PuzAzWZ+fRlk6id7CXswfDiSRqFRPnt7LYjiRw8APvQ/89t8NKxDjzkTZJQr3O107Nd7nDU9gsQGro2FxfwpMPfRNxw4RezPGmhkCle3kH64uriA0PoNw02Jxw4Mbrsa0Cg9dcFx/7wAeqP+6aduXn/uVH4Aog+5cfwx/rGTYvPjsvyu4I3QzpBhhPZjgsslreRHdbBC899V0cP3YMAQSRz1U4STmbzcHnCh4aIQWghlSaEEELhRANRhCOxZCiBO5QGKFo5J9GDJxdlYyi5lq4tHCZnZDvvuedGBoawmvnTuPk6fN4/oVTKBUb+NjPfQQf/Nl349uPfBHfefwbOHjVHpSLNVhFEWsLS6gWlnDbHTewBu3ed9+PSzPz+PLffhWpZCdWVnNwxRB2dmp47099GLfecDt3Anpmy4odIn2rCaw+9gz+/k8+zQtWI+TCSivIHBpGztchhEM8oojIYa5KoViPk8+9jF49irlXL3Bh8r233oXzDz8N13Eg9rVj4MhVuOU970bP7mEcmyMdydM8xrzz5jsx0j3BDsFatQyjWUEoGsDyMuX8bGDf3sMIKSnYhsuuwVC1jvqzx/H4pz+LSMNAIqCgYRmItKVwfnWJx5VUgwJNQ00WMbV/P4v3l+fmUNzOQoCDSCDEYnzS8EWCIcTCMfiSjLplwaCsLFHCDfe9Df03XYNGRIatkbTJgVFrsDbEt23Q6kEp948+9ghOnTvLJeikxaF/EwExEuXTwqGEVBT0EhKGjf6VOoa9AAY72tlp6RsmBIpBoNR1AiqKCElRYFXqkGiRqzUgCxKcjSxWV1Zg+jba+vsQ6+wCxaLurOTx2vIyjqGILfgMyA5rSdweSaMvSNkCLhDm5nM4NFZSib0i9CVgo1HHo3MzOA6wU5NYxXgLJsJURHiOjahPzxfFO1I96E9FgZ4wGpoHR5M4t00s20CuwUCRSwTpyW2TQSvp0TxHgC1rUHfvR7Zp4ksP/wPKMBEkU4sPTAbDuOP66+DLLXaQQnwJhRokoI5EsVKu4gsvv4BnAVRjrXww0hpyeKrvIqwSC13mMV7ydb2lIvkMvoJBhSuKiEUjljoa1jh2oEojxFoVqSQx1ZR1tYqpsRFM7RpDPBbG0vxlBnTEWBF7Goul0NQFPPnUc+gbGkSd8uZMnceLFETqmiaPMcv5wusAhXLoYlwNNbu0yM5bYuIImJDwfnx8Cm2ZDjZ+uL7DAMqyDB62x+NhRMJBZtHpmqBNHLU+SIEQj8AkQeastHpZRzyeRCgSx7GXj2NpcZVz4CiDjLLVSI+l1yvcNECjTpXYlXAEuWyBNUwElE6coFT8EPZQT68goFav/JPblJyP1JXZ1d3BZp0ICe110txqzJx1dnYzIKVjQOdkJ7uFQqGATLqdNxQ0dqXnoDEnx28Q4yYreP6VU6gYPnK1Joq6h+MLWQ6JJYMhse5Ui5aIhyG5DuKRIPo6O1FvUJ2RjpW1baRi9H6nGRjWCwWEfAnXTO3G6qlzEOoG2lJJ2I06kloIdq6IIS2BscE+zGWXMDzYi7DuQHBF1DwR25aFWiKIkRuuR+db76XcDWDhPF773d+GktPRtEW07b8KI++7H1ynoSqof+kfUJmZ51R/6gB2Axbqho6+nnFUoOD5XAFX/fTPoPPOW1DVNJYaxOQAvOw2VpcXMHhgF4orqzj2lW9h4fhpKEER01OT2FxZQSSmoX2kF/W1bYxZAWzNXIaSjEJMxvDsqbO47affj3m/8fa3//YffufHWsyu/NBP7AhcAWQ/sUP5z3uijdln1hXZ66E6JNqdx2MpHndQPlZcE/DCEw/j0umz8B0JhWINpYqO9c0NDpskS32QnJk0YyEtEFnp1SjkgIL+wSHOBKPdZLo90wqNFFzogouirqNUa+DuO+5GRkvi5PET+N6T38fM5UWEQyn8n//Xv8fuQ3tw4twr+NRf/Sl++mffj9OvHEMlV4Biybjrzdcjnz+HxdULeNu978TS6haefPJl/OLP/xqiwSS+/o1/xK79R7H/4JsQDqa5jsipNDkbyhddCMUK1h57Do98viU4FiQfxWYVlYCD0FUDCAy2MSCIJeJYnLnIC02KYiTOLyK03ERubgUHjhyEWDdRO7GMTEc3MD2A/uuvxrV334Udu4hHn38Ie6/aDdkVMdw9jMH0GA3KeHEt14tQNZk7J5/9wRM4vP8wYlIbQpIGo1ZBMF/Bic98CfPPPA/Jo7of0nz5JInnjCqCBUFJgycrSA4NYmhkBJX1bSxdnmfWgnb2AchoTyUx1NvPAaG0MG3kcvAord3Ssf+uW7D3thshU5p/wIej+ihVilB8kn01mJ2hqpNT589CCwcRjIQR0FSYJo3URDSpz9L1WiNNRYDuG/A2c4ifXcVb9lyF7v4eVBaWEHIlSMT6RBNcsE14hIMjy3UIhgU7X4ZC8R61BpYXl2B6FterDE3v4lonVH1slit4Yn0GZVhISEHsam/DPtKgUFlg0AI0BbYjsTEiEI4ATQeubqJk2ji7vYNNx8FsswoalkqQUIcN2n7TcaSS8+s6e3BDvB2JeAho12AHwTpGElyLNQsoUU4adSQ6rd5E24TDobICXKr8kcPQdh1CtqHjC4/8A3TfgkQ6MArE7R/CgekpOI7Bjk6FxlOBEGxBhqEEsKTX8ZnnfoCLMqAnYszi0KiSIk3I4UrglxorQgEKRdVgWxR54qCTqq3C5Fw2mW2k820bemvMaNYR0TRoQRlGvQRDr+L6645geKgPW5trKGR3YBM4VBXcdsstqOs6ujoHUK7X8d1HHmdDAQndieEaHRzGxtoKspsbCKrUO6qyYxeyAonG7yRmty10ZzLMOlH/I9UoEbCp1mtsICAGjV4rEg9xJAUxc2trK2wMIeCWLxYgSAEogSB3XPb29DPT1WgYPEZdWl7HyRNnuIJoz549uDw7C7NZRyaVQiysommasH0Rff0DuHDhAo8XiakjrVmlXGMQSZo2YrTo2iPxP40bacRL4CqdiiMcFFEu5hj4krs1EopiJ0d5blGMjA1j5uIl+KKH3q4+dnrSaxCXqTcMNkTQ665ukXvVx+XlTSAQRbyjF8+9dgFF678H+waJHYtpuP7IYTzxvedw/dFp7rqkY0Sb4o5MG49IS5Uy13qZ1TpvIt685xBmXjuBjmQa1XweQz09SEoKOnwVO+urGNs1gpgWgFJvQtKi0Ct1DvddK2SRlQB/eAy3vudeIBnE8he/iPJmAaYQQNe+q9H/s++nAlas/+ND2Hz0BfTaQErw4dZLqNSzvKBUyzYqwSjUo0ew/zd+Ha4WgBcMQqGd+OomKpdnYdsG8rKH9nQGq6+dQz1XxuS+PciMjOClRx7GtR94H5toHv+jP0a/CWxdvITJA7uw41g4sZ1HYGT0P/7MZz/7n/55K9iVR//POAJXANn/jKP6Izzn+uUnawFFiIgeRVPEeMfnuRZq5Q2o0PHIQ1/H+vISRE9lMEbdaEvLq8ikk5w0TyJrYkoQkKHQ+EQSuTdPsF3ugzNdC6m+DlgacPLSeRb4Hzl0BD3pXjiuhGeOvYpHH32MNQiUmv+J3/pddI52Y7k6j//we78NSUmhO9mL4vwKmvlt/Oa//Si6OuP4h4e/jrpVxcrmEra3SlCVBK46eAN6eiZw9Jo3I50eghZOwXJEeFRaTNV3lAheLaFy4gy+81t/ivzmJjDehYJegb9VQk2yEL91L4ZuvhqWHEC+nsfS1iX0dffi/LF5JJwwll88hb5QHEenJ3HppRNIe3HEewYQvnYfrv/guxDIJPG5b/wNjty8BxO7hrC5sIXJ/imkg91wmw5Mq4GaXmGXaTSh4cVjTyERimI4NYqgLcNv6CidvYDHfv+/wS/mYcGGIzh8k244VNpMC4oMVaRKmATyzSbrh0ormwwca5TPpcgYauvhnDOFsqIoiyqbYzdVe38PklMj2PuuO9C7fzeKlTLUmIZceYcXd6NMZdg6GxBIgF8zdPiywItUsVJErVxjpqCYLzDbQAGxL73yEoIhBcOxOG5O9qGt6eHQ1CSERhNuuYGoGoHHDjR6L3JL41VtwK7XUS8UYVVr0AQBlc0svz6xEqPTuwFyX9pApVbHwsoKqH2TNG6ZNDVAKBAVAmQuRFVlFyY54SiDjXLTBN0BLKoOqqFhAgXDQtVzUfQtrKGCVeYDgTEA13YPYH9PNwNOxGSO6KBmI64G0m3W5Pk0rnQdXsyJESUwKvgifNOFLYURnL4K+VoNf/HQ38MWqc4JSHjAe6+/EUkK4BWptsrjbDlVDcNXw6iqCub1Gv7sse9jgXSarwvECehR2j5FOXBwaCrOoa0UALq5sQ5dN5FKBiHLEodydqQyiAQ1jiGgeBkaj3V1ZFAqZrE8P8chq9NT4wzQ0skEAjKxHxZXEE1PTSEYDSLcFkYkmcDC7CLqFQOyLyPAxe0GM28k+J+cGEMuX2SwQABqp1BkLRyxaHvGh9lIsLaxDl8kNqqORtNAW1cbZDWAto4MtHAYcjSJpUuzyGWLmJ1bZKaJQFos2opRILF9NBpnHVpQC2FjM8uGl9NnLuDSpVnWkJGuKRJUsbK8iP17p1GpNVCp66gRgJMkvv/s7OQ4QJZCaikKwzEtHrUSmNre3mJ2a9euXS2NmEiaRiCTTkBVFOSLRRh1na8HjuvxbN6cEHAig8Xw0Ci/bx6JqmFm0AhIHz95mqMvoqkOeJKGhY1tbGYrWMwaIEMqbVCj0RCqFZ3H0nfccg3ikQhCKrWMWHy8PNtpZfxVKwzIqWqoU4vh9quOorG2hbXZeYh0LTabkDwXnYk00gENu7u7sb28hMGhHmiRCBoNhw0RxLCeuTyDeiyCgckxDmqmHtb04atRkyQ2EnW97R5AE4HFBbz4ha/i6o4e7Jw7jbjnwC2VmQVzfBVb0SgmfvmjCBw9CJ9G240mcHYBZx/8R1SWl3jycfiD74Y2OIhIzxCDdu4Z9QG/UOJrBlub+PYn/xARy0JMU7Dv4C6cXF3FVjT+F/f9+V/90o+wZF15yL/CEbgCyP4VDvL/6CU2F5726UbtND0EA2TqF+GQRd8uQhEMfPVzn+G8KUkMoVRuYHWzgIXVdXR2phgcqOy+c6EEW12BmU66kaqQXJd1IqImgaqeKZ9r31UHMTI4hogaRaOo4wfPvYzvPPE03xTuvvEWfPhnP4RgUkPZruITn/wEXj19GoPdu0FxoPsHJvDvfvkXADePjc1FfP4rX8FOMYvde3chEomyDqujbRjlkombbrgLkGIw6tTaKHIXo1SvIqAbyD39LB77yy9A3MrDUURsZxTuTgtuVSFENag37UHi0ATEkIqZtRk0gw2YdRPlC2UWeG/Nr+K2vfvhLy/D2CpBC3ciPDSE6Xfdg8lb34TtWhHzG3O46c6rmPJfOLeIib5xdCX70SjrsD0TTdeCSAJfhaIlChwzcHTyGkhVB4GKjie+8HeYefgxpKCgIdgcQeGSU9F2QXlxVOw8NTbJUQD1pon2VBuCvoiNwhaUSBTdfb3oDMURoGgH00KuUoIry5hbX0GkrwP3f/znkDo4gargQCFbvK1jdWOFReBUkbW+vMKaDkrDL+t1TiWPJxPIl4rYXHHR3g6QgY1yQKmSstoA4lEgJQLvOHAIbzt0FAuvHse+0XFmwirZItKxdoRonEi2WlphGwbgWBwqSX1+XqXBo2R9q4hmtc5GkHTG4dnoAAAgAElEQVRfH7vQSoUCC42JldUiFJMhwqV4fa0VzkljMtcROWCTWDiz3oSiuwjYIpp5A3a9Zcs3BBFl0cO2W8eKVYDp6hgOJbB3cICdrwKlXGpSq4hQIYDnQiA9GlU7uQ4cOm9iS/NDDl1K66eoAE+OQOqfQN518ZmHvsYsJgn6R5NRvPfm2+AbOixix+j5iSGTVThKEGYijheza/j800+jqIUhJOOolmo8qhTIhKGIPL6kYGFqFCBHn0Idl6UCZ/tFI2F2VnqOg66OTgZG5NJlBigaQiG/jWqliAP7pjE40Ivs1iY8l8BcAtVSkV2Kd91+B+SQiIqTRWdfJ7R4O9YuLaC0U0dnWzfaU2keydUqJdZcEaAp1aotaYNlIZurMCjUJMp3U1g3KogUaeKhrtex/8ABzuxStTAzZpWazvVstZqFxeU1eL7Czz/S3wVZajkiK9UqA6lYPAnT9jF7+TJKlQbOnb3A2WJUjURj2tlLF1GrljhKo1zTOWOO8sUouJi+SPNF74OZskqF2TAC0sSY7exkGfwRC1gpF5CKB3Hk6FXs0lxeWmWg1jr+HmKJGHq6O1kAn81uc0UauVITiSRioQRqeoOZNzI8sPGh2kCpbsMRZaxu5bC42STPAJJtKtq7Olmj19PVgc5MBqbeQEQLsiaRN1QUbSMIHDlDVU6NUoVBWW8ijftuvQuXXnkN9e0spvqHkQ6HceH0WQwmUpiKp5HUAgh2xOA6NnY2s4goId4AXLo8h7xdw8j0NKZuuLnVIXrLTcDUJJAr48TXv46OiRH0XnM1cHkB6OjE5b/4NFApwS7XoAVjcEJxdF53HaIfvA9+mBzqFrCVw6v/7a+wffIMxTUj79i4+n3vxuCbroc6MIi65aBpe4j4IhZ+8BK2Tp1BvNlEdmWBR/8Ukt0+0I3zOzuf/amvfONjb9ASeOVl/wdH4Aoge4Mui+2l5/xISIVeo3BECulU4DTJBVSDDB2f/dQfsujVdgLIFWtYXNvBRi6LtvYULwQcQyCK/KGlG2AyHoMclKAlI4hmYq1wUcvibKHJyWmokTiWNrdwbuYynnn6OWYYPv6xX8Jdd90FNSrh3OpJ/PXnP4cLp5cx3D+C/PoS3nrnHXj7297JOWYPPPggjh07hrtuvwfXX38DHM9DKBKFIoewvpaF4isYGZ6Eo1vsRqR0eIfs2YUy7JMzeOEPPoOd2cuwMypsou+rWR49hes+0kNDsPeNYN4pYfzQCFZLa2gGfBx/7hUcio7i/AvnMDgyhYlYCqUnnkF7NAG9ux9thw9i1y03oKq4aIoWrnvzEYiSja3NdZhlA+MDY4goETTqTdZk0ViRAlYNS0cmreGZ738P+8b3o80NoPDKeXzjk5+GlC0jJiuw4aJmN0GV2GQcoPwu2vmTa/LizAyGOgcQCqjsIKOk7K6BPkRTKV7YfMvlbsxKo46Vah7hsV7c96sfRduuITTJQRVQUCwX2SE2Pz+Db37ta3ye1laWsLZmoqtHYdeYHABoM9zVrsImTZgPTExMYmFlGYbXyrDaWl3FgclxaKaJ6Y5OTEZTCFpua2RarMIvWIhJQUg04qCsARr9UQ6ZZLJmyNgsok0OQarbqORLyBfL6O/ugQIRRrEA3a0jlo5BobR/xUeDajA1GUFyLFo2PJG0aQHIisJdqH7dgkT7iip1YvrwdUBRAvDJsSh5KNk1NKwa2mMRpLra4Gky69uIuZRVymJpabh4TEm/euQiNHlhpQ0IAzLHh9D0ACUEjExivVrFXz76MGfE9aciuHZqF3YPDMGqluD6Noe2UhenJ8qsO3Pa0/i706/iW8dPkXUTrkI6JpOBm0PtCmqAK4poBJ2IaLAdq/X5IuKuUYNeq6GtPY14NMKidAIXSxRlEdXQlkxwH2S5WMTQQA+OHjnMQv6d7XWsrSwz80YM22D/AGIJBVrCgyfYSCU7oCU62T26vrYDjcaSlGzvWPDgYHByDET3bM4vQLcIlLQjFI8yo0M6qjOnTvM5a0um0JlJQ/BcnDx5Ap2dXVzT5XoiunoHcOr8LFcNLa2QKzKEFIn16d9vGWwEoOfq6x9ENJnC0so6Zi/P48UXjmP//t3Yt2cPi+HpvjRz4TxvUDa2cjxOn56mDVqrRolKy4lRpa9WGr+F3E6eAVk63cbXnet4GBjshSCYHIlBY1LKPqOmAmLRMskE4qk4drbW0dnVzs9BSf2SSJMEAdFwgj+XpIcVyDRjUGo9HSkRuXINdHlEkmn4gSAGRkf5OLFOTWzFyNBxrVZKrRBawUehUuYGg6be5PNJLDSBRALqe8fHcMeR63H88aeQdCRMtHWhsZ3n0u79vT3oyCRQrJe4FSChaHzsC8UKQokoykaVz5uue5wtt1YuYXhyD/RKA67l8Si64dnY9753AX0dwPw8O4l9owFh925ACgKDw0As0dJSNmoovPginv/yFyG5JpxUCAduvgmDt9wJp1qDQV2msTg3cJx77CksfPO7iBhN9PR1YnF7A3VRwvh116Koqg/e/onfvP8NWv6uvOz/yxG4AsjegEsjm70Qscs7NRLaNpsk0pe5qNdqVOARg1DdwZf+6s/4ht9sitjJ1zC3usELfDQR4dGmRqJXJQjfk1lI67oWMj0ZSLEg5KjGWpvBnkGM943xB7+sm3joe9/D8vYmAkEV//k//hbSXFUj45GnvouXTz/HIxlRj0A0BfzGr/48+ge6kS/X8P2nnkWmoxd79h1ET3s3uzZpZGDYDt8Ez545gz0jU0hEYq3RmO+iUC8h3LQQWN7Bo7/3KbivXILjNJEbCCMvWPAbBsy6gY6efsRHBnHWqCE81g4vQVomDa++dhwRW4WyVIe5U8fha65D4cJlRC6vIRqPY/yn70dwegLHZ2dw7W03YfLQGETZ57Ld9aUVCLaPoZ4+BEi/JoBNEQ3dYLMDESYULLW6OA/LNNHja3jxL/8eq8+9hnY5xEwRjVkoF6zuWrB9l8enw6NjeOy5p9DX0YOUSnEZNVStBkYmxhGjhbjeShV3DAvrl5dhCB68zjju+Mj70XlkGmo6hkqhyI6zpa1VvPbaKzj+8svcWSl6QDSsIpFKomE2IQYDsFyHy5nJZRh9vTQ6my+iu78XUkRDuVLhxdRp1ACjjurqKm6amEZfNI6ueAo9kTSam1VIugOzorPdXpUkOJ4JN67wImduFiFVHMQ8FU7T5lEpGRVIdF8vZRFMhyDHA60iR99CQ5UgBzWorgifXF1BBb7QcsIJFgElKjWm4mMHbsOB3CAjBDnnAI9Cb20dtmQhlolDSkfghoNwVImbJOibMCMDMYG+fdaNeXaT2w2IdZFcgQEZDOrG0oCxaWxXS3j4+EsIJyIYSbXjwNgYJMOEUStDEIm/EVrOTCkIMZJANiDhk88+ihdWNmBJFIXRAo3JRJyPiW22WDUCYOS0JDdlb08XtIDCLIhpNJBMxvntkZg/Eg1hdWkR7R1taEun0KiVUCmXeGS5Z3oK+3fvRqmQxelTJ1ibRp2Nvd09iCeCsO0C8qU8pvZeBTWSgutrOH76HAMbep0DuycRjQQQi2j8ni7NEfCLY2r3Phbbmx5tfyTUq3UUc3lmopr1Bo/kXnzhBRap9w8MsFM73dYO3SRjQBzlSgMbaxvozLS1zAyKzOCGchFjCXofPo++iA0+efI0br7xZhb26wSmzCaMRh07W1k0yUEdDqGNHN2ezQXh5A4mMEMAJUT/XstCd3cPx8ERiCPxP21cSOHV19/JP7O9nWUgRNcRZcCpQQXZ7CbnKjabOrNsmWQGsVgCiwsrSKXaOXj18uXLrEtzHA/lSo31cOvb29AdD209/Uh1dqBYrzNI4SxBGk3aJmRR4LR/CqGlvDBiEQmc2abNLCmzfKKAskEgzcD9b3k78nNLSNU9KLk6OqUQeiNhZMIBdLclGfRmN9fQnU7wuNUTqIrLRaVeQq5UhOVLKFcbfI/o6uyDIkf48xJ0bEjREMLTw4h2tyOZSOHS7CyGrzkEdd8eoH+Yr3NHVLiLVczmsfjySxgKByC0xYD+ThLHIffySd5wdFxzDSqXLqCwtoKXHnwI4yaQlCQ8e/xlhPv6EJucQi2R+N33fepTv/UGLH1XXvL/4whcAWRvwCVS3jk7XMvvLCSTxGTJrE2SfdqdN2BXt7C9OoOHH/gKB/c1TQk7uSouLa0yOyMpPu/eKQpClVpJ84GQBjEsI9PXjnAqBsO10dszgN6uYfimhGq5gYce/DYEWUS+nMXv/NffwfieUTz/6gs4deECLNPGyuwqsutZvP2ut+L97/0gAoqGeq3JWUKBoMbxGhAkDoGlMSktArKm4vzcDGy9iYNj0zwSo3Jr2oESSNByZZz+66/i4iNPwq/UYEVVbHaHafWDeWIJvYND8PcPYt6uwaGFrS+J8FgSFy6egr2SR5tH2rGLeNP4QbSrISyfOIcOOY7+/btxza99EHpHHEIgDEGVoERcyJoCSQhjcX4RftPEnl1TsMwqi8jruoemTSGe1Bmo8siCxLAXZ88jVDbw7B98FsmCCcV0efxERgASohswWfN01ZFrcWlhAflqGXumdkFqOryQtk30wvTdFujQbZi5Klyb8rOKMCIK7vk/PoLxG69BVTBRadRw7uRrrRiLE2d4gtid0XgMNErHwne52mZ4bBQWrfZk1iCNUrXOYzqOfxAkVIwGqhR70Khzt51nGvCqJchWE4XVZfyXX/t3KJycQZcSQyiUAKoG8ts56OUyBMOAblTRPdyLaDIJc72E+noJSs1DOBCCIfowiNnkqIQmor0pMOXlkxXCgycpUBSNtY3wOTEW8JpwLWomoP5OAWhYMAmQ1V0ETAmyJ3IIqMfBrS7kiAxxqA2IBuH6HkdRCCp1bVKML50th3PhmC1rUtdmk1k0Ysl4USLjqGHDJzdmWw8aYQ2LRgWWb0PTLQy3d3DOmW+brM+TBBGBYAgQSdmdxqsrS/iTl57AIpkEqH6GXkpUWLNFizIxJwKBPxG8aTGqVWRSMWTSKaRicRTzOWaJqPmAbqCkZaLrKUCjQ0nkOAR6bH9fFwep7mxs4JrDV2F25iKqpTIDlrHRUdaU9fV24rVTp+GqMWRrTSxmi1jd2MLExDhWF+awe6QX1x3cA8EykElEodfrkAMBaNEEjwNpM0YghRgZUVI4tb1UrmI7m8PlhXkG+MQMkUuXUu3Z0R1NwPcEnD17jgNY2zs6GIBQl2S+mEe+XOLPPGsIF5extLqGj374I9jZ2kYxm0UkpCERibKGlRy5xHy5nsMbLnJUUq0mhdMSQCMGkYB0T08fd1YSm0bgnKI0qF2MXJ80YiX2q6uzG6Ojo2xcKZcLHFwdDgdRqZbQ1dWBcrGCSxfnsLmZhSQGeGNIIbRj4+NYWV5m17jj+lwNRdmETV9AW08fQAXspgWTPv+BAI9AzSaFYgCGbfE1mCsUqIQIEpmHqU/V8dEwdDTgoG6b6OvvR0ySoeUaaDME3DF2AHFJwsLyLFJRDd1aGJl4CE00oAXDEB0anstwJBsNS0eRGj+oe9JqwraAhfkcJoaH0BUSkcxEsEodpKKE/QcOw3M8FEwDbbv3wInH0UgmEdw1CbWjByg3+DPBuwUqWfVcVE+cQD1bQPfoKI499jC21pbg6jX0pZKIQsTxY68gX61j/623Ibxr958f/Y3f/JU3YNm78pI/whG4Ash+hIP0k35Ibe3sjZVa9tlUKsm7XKLczboORbBgN3JYmjmF57//CLM7lilgJ1fGhcsrcOkzSBqAILmuJK4eomwr6i3TJQcHrz2CQq2Gnr5+9PUOg+IsL5yfw6vHXoZPvXyagl//zV9HLBPDtx77DgRVxuzlOSzPrSKEBD7xG/8B46NDCEcTzMwJAlX2KBxDQTdsenXOS5JE3u3WTQOvnTqJ/Xt3IxMMwzVM3qFLug5xaxtnHnoEJ7/0DU6uN1UFVlJDNaFieyuPTC2A3slxzISb0NvDiGVSiPeksNnM4vKp0xj3wiheXIXQkHDdxH5YC6uo5yrQ0h2491d+EeKhPigDtJAEQHfRQIgKu2nXK+PS+Vmk4xEM9PfAcfXW2MQkSTLpniiWS2DmwDJryO+sw9nK4ZXPPQh3OYvGShbtYbK4m7A88gcKGBuZ5BHsS2eOY2J6Ghq7nKjzMISiS+J7Io88zgGqZUvYyuUhdyTx1l/4GfTdeBVqio/zsxfw4IMPQHFddulRMn/fYB8SkTC7Cilugd4nRR9QPU6tqfN7bFQb0OQAH1tKJa+93rdoigLnPxFqoYXEbdTgGDW4toGI5eKe3VehQ1T536JRtpPlwW00UF7fZLNId283utraITR8WLk6Gms5zrYr6jU2FahkHBjoBMQmHKvGYEcJBDhdnjYBIo1ACTCJZisan6AJWTnrFuxSg2MpJDJL1B0Gqw65JT0S5BMjEAD6kvACAnxyCysKPFWGx2NCys7wWJdMCzLqNTgUBaKQU5TOodgaXeoWPCUIuaMPjUgIOUfnkFNZb2LP6DgisTCPXKkIXaKeyWCYM7rccAxffOpJfOn8Oegxic00tLloRSq0QAnFllDlEWfnUmq6IrHbUoCL4f4+/jPPtnhk29vZxcCIRn2aprK+bHVtkQvb1YCEqw8dxM7GOtIpypQqs4ZpcXER+/bsRbmYx9jIODOO333uRTx34gzURBqHr7uOA5531ldwdN80EqqIneUFDHV3st6J4hBWN7dYb0g5ZazdEhTuvKVxZDSZQO/AIIvh19bXeQTouXarGmltE9FIhFNEKuUqipUqN3kQsGvvbMOrJ44jqGm82SqWKlhZ38DC/Bp27Zrg6iTabJHJQvYFjgD5YYI+NULQ54/GsTSCpHNG9UYU3kqsGDFRrAEkV6ptMyizKbZGlmB79JkIs+ZsZWUFjWoFgwP9kGSfpwH5/DbnmbWl0wgoJM5vQNctGKaFsYlx1mNurK9jYmICly5dwuraBhxBQoCMCm0daNg2JDKgUNNGszX6p/sAsWIEyKivk84hm3F8urY9Bv6W56JiGXBkgZljwbTRIWjoFkM4mOlFWgminN/CQCaFDklBJbeNruEuNJomwnIGkXAMCPhQNBlNy+L2hIX5GYRDScwv7WBsaBDtqo9wJMC5eImOLlx96DA7VNd2dmCTTjEWgzYyjMO/8vGW/pNELWubWJmfR8D1sD2/CLNSwtmXX8XeXZQU6EIWPX4dMv6M75pCtlpHKNmO5Vrj0ff8zZfu+UmvZ1ee7yd3BK4Asp/csfyRn2lj9pn3yBC+TmMx2p1Fo3SDtFAtZWEbeZx++UVcvniW095tw0N2p4RTZ+ehaApC8TAaRgOhqMojDIV0ZJEwxvbsR7FpQY0kMTA0jmqxhnNnz6CQ20BVL+DGO96E6299E9a2tjF3eRn5rVrL2VUu49333o93vOV+pJLtCITDqBsWBFGDooZZuE27crphm0YTcoAcQhIXa8/OXoZje5iemoDt6JAcC0LJgLpZwObjT+HZL38VZi7LvYmVtii0ZAKFuSVYFLQ5MgInHoIuuagGfXRcNQklEcGLT/8AffTacxuoLW0h3tWHdi2F8FaJA2MPve9+TNxxM/yeOHTJ5wWVxNRaKMBAi5iCnXyOWYGerk4er5D+SiEmxHSgBJWWvo7ApWPg5PcfQ2NrC/un9uPV7z2D7CszUCs2HBKo+wIvYpSKPreyADmsIZxJchG1STt834NDuXBkUtje5pt2tlpC795J3P/LH4WT0ZAVTB6pceGS5yNARgyPwJfOTAmlrRMAoQBMWmxZg0bv1XM5AoGmdwQUuGjcbC0e9Jgm6WDsVm8dZz3VapxLp5s1lLa3sLunG7/4vg+gmc0iN7cEY7uAkA10x9Ko7ZS46aEv04GYGuXqJKNQZvcr1QaRfqu9vY0ZKxJt0aiHQCdlv9Kxo/cjEw2iAKZvIkjjE3JymbTKW/DrTaBJI0wBnk6CfGLxHHYJRhNRBNqT8GgkSRZ+34eokrVS4g2HKAp8PD2iKjwHIgE5y+JwW8J8tqrw2MmpNqDQNdnWCSsWxez8ZZRrdUSDIRzYsxuRQIA1mQqtvKEI7LoOJxTBiY0N/MEDD6EQkWBqKkeJaAGVwTB9EwhmXZHnMgtGEDBMie/kOwhI6GpLIx2PMcAhVkzyRdY+DQwNMfhomjqWl5fgNA0eWfZ0tfPIs7urHR1tGR5Dkk6K9H/koIxH4jzamllZgRSKoGG7GBgeYQAyPzuHjkQM6ViMg4u3NjZbOicam7oea7bGhvsRDUeQzbXqcmPJFFQtwA5K+pXe00svvcigzXd9zhjb3spyUj+l8TcI2PqtRoiu3h4sLCyweaBumMgWiqjVdczNZdHXF8f+/Xsh+R4DVYr6IIavt6uNzQ920+YYD3LqdnR08rGk/6d7HH02KDONjhNdq/SeuPrJtFFv2qjWG1DIGCL43CZC7QKaKmJ0qB9Ws8Fsab1a5XgKSu13PBG27aBaayAUoc2jia31Ddbh0ni0XK1Bt114ioKRXbvhBiTojoN6owHHarVgUO8sfY4IdNFnilg8ckeJAnVeyq2IGNvmeinTslrhssSaWi40YgUlFSkHePPQGHa1dfFGh9yZiUScwVc8kUJ7Zze2dzYZqFNTCP37iDkk7a3h+gyoa9kcj+gHR8cYoNL0g44NsXPleo2Lw9uHBqAkEqgZTZQKZSSTaZgkv5ADKG9toy2T4ftytpRD//AQHBH8WCWZxFa9CS+ZKAwdOXLz3g/8m3M/8iJ15YFvyBG4AsjegMO+s/j07waE4CdIS0FaEQquJLeR3azAapTw5OPfxer8HDRKhK/oMHQLZ8/MIZFOwvBtBMNB6J4BURaRTMRw9dFrcWFuFbFEJ6657mZ869sPwzQNzC/NoLcvjX/zsfdju7zFYnDaYT73g1eQ36zCKDfxv//8/4b73vZOJDOdkNQQDNuHGgzDMGkcQWYDiXfYpmG0dDWSwHlGzaaBS5dmMDIwgVQ6AUG04BVLkDbLuPC1f8TZrz4AiXQmJAof7IYZi/BCFGk4CIRCkCcHsd6sQ3eb6NwzisCuflycm4GztAOtaMCZ30A6EMHI2BRyK9sQC3UcveMOjNx3O4SBDsiJGN94KGeJbp4UWEmLCrNMVG3C444wj1Np+mU3DO6H4y9FQsM2UdvYwAOf/CTMQhFHb74Jb77hZjzytw9g6eRF+Lk6htt7MNBNzrQaVrc30Ts8yKXgxBWmaNxX11EvFlGql5GrlZE1q9h325twy3veBiseQMFpIF+vQItFUC1XONSVCoH1mo5YNMpMAAE6qkjySHvGBcothxoBNMt0+Obc+r3Niw190+JAjyVzh2dRl16Ai7VJC+PCgWnU4Rk1JFUFP3XXnTgyPonZF17BpZeO4/D4PnSE05g5dRFxNYzBzh6ud9G3tlDc2GRLP3XkhSOU5k+CLm63afVfKsSOErlCEblEiHnwVY/z70RO6ifRscUaMphEgdBMiIRDIgfVkjYuTNqraJgBDYM7WWRDgCATW+azE47OnSu3mgtkEjI3iSEL8HhG9x3exKjUwRmNw+zpRkn0ce4cjd+amJ6cwuTUBAfK2rUq54NZrg8hHMGWaeMPvvJ3eLlQ5cBaLapyPZmmyC3tn+MwgCAgQdc4+T3p74KygERYQySoIByUkIxHEAuF4dOYzrS4wzGWSPD1xufGNTkrUA1QNIXALGhHJsVaqc72DEdD0OuQ9onchJbtwhaAjXyR5QA0Is/nivz8mViCIzMa5SrKtSpnlkXiMa4gjcUjrAmk0Slpkyh7jMZ4tEGJxsKsc6vVqlhZXUIinmIWSKCYm3iKNVuaFkK1ZvD7JjBFGwByGRZorKqGUNUNzF5eQDZroLs7hr27pxGjnArPRTwUZCYmHGqFLpPsQpIpRsIFZSsSaOduy40NvoaJkiKTBJ0jGs3TPYUCrI2mg7ZMO+KJGB+7rs4Mers6OZPRdwzEqS7LaXVYUpfr/gOH8OKx15iRVYMhBvE0Ijx9/BSz2aIgQQ5oqBpNVEwLw9O7IGhBWD4ZZAw4Jt27mtwVy4CMaoZYz9bK6fshiKTf02eOmD56/8TK8rm1Wtc+gbaI42FCjaJDDKAjlkQyGEZHIoV0Islj0dnZWQbGY8NDOHvyFAZ6+/geSBu32+6+E5dmZxDR4rzR4nuXXkdnZzsa9Sr/njYLlWoZwVAIhtHEk0+/gH17d7FOt5AvYXx0lF3QpF/rGOyDrYho0iY1kYCazODJ4ydw30d+4QOp+9/7YzfKvAHL4/+vX/IKIHsDTv/qpce/H5DU27RABLVaA8VCDr3dabgWjZ0q+NY3/w61Yo5dfJ7t49LMZayuFpBsi6LpWxzHQI7KaCaFqQP7OaA1Ge/FyOAUnn3iWfiCh6WtWew+ugt7j0wzYCAt2cVTs8ivl1nHUbcbuPHaG/H2m9+BwnYV73jXe+BLCnTTRzgcYeZFJWG51URAoxTyAqeCk0Xes02sriyjWKjg4P6jPIoizYK0tYPsI8/i5b99APrlJUgJDSsZBenhPnjrRWwurUOOh9E92M83t/nyFvz+ds4f2/CaOPnCMRwUotg8N4dq08Fk3xDGhDBXfcT7h/CWj3wI4QMjMCMqg0fSy4gkCH+985HWcq4Ap/fjtn6lhcEiMEljG9NuJd2T3skHXnr4Ebz8wLeQlhWuFnnLe+5F194x/N0Xvgx5pYjRWDeigQief/4YU/80UgtEAi2huGcju7kFV3exmttGLSriLR9+L6befBgN2cRGYRs+FQCrGt9wqbBZlBX4ooIG/d6liAUBPgEuutHbLdDVAmQtcEDTOwJgDMgckxcGXiQc0usQeHPY9cZ/7jowTJNC+ZkVcm0d1fw22jQNh8bGkZFVRB0RYVPAWPsAGltFbCysYnJgBOFoDLW1NVSzOQimic50Gy9ubNOn800l57LEI24eUxIoJdEzHEghCib2SI8Z3NYAACAASURBVPYFj8q7HR+iBRYsMyAz+aRwmr9A40PK6aBRoOfwCOmHYn5OyKcTyICsZQAgDRIF5lKEADNwVKpNgJSAkq/AiUTgjg5hrpDDydOvMdNw8/XXYaCrg6g2TgU1qKszGEIJIr7+9A/wwOmLqAGoUaZyLAzBbLFoxATTFwEFGpWSU45YMte0GZf2ZGJIJSIQPQtRLcBaMgJMtOASq0bnhdx6BACpp5JKqbs62yB4FibHRlHM5RAMkBvQ4MdH40kY9QbrpShgtW9kGHMra9jJF5B9PZm/r7sHyVicOzIL21nOo6MT3Ds4yLErlEvHqftBFeUyhcDS+3CQTqcQpSJ2uQWCKBmfWKRWeXoIyUQas7PzCChBvm66uro4WoXcj6dOn0U4nkCqvRMBVcMrr51iByNtfK69+jDakjFIog/Zo8L7lm6uWC5z7EU6ncHFizP/VAjOjQGuy7Vt5OjklH5mxnTWcpJJoqstwzo8us7p/SfIISj6cKxWtpvnNLmmisAYFcAXqzU2EgS0EAKqCpGcu6Ui6zaJOSJg2tBNbOVLaArA+J69cMmgw3oxYpzpftBkhps3N2RMonNHTK0oMmtNmsAfMmT02aTPFzPUVOVE3bDEENN1wvIHHx3RGPxCDVNtvRhr64RdrMKpG5gcGeOSebpP9HZ0IZOI8/NyBRaN4Enb2rRQrdbRls5ga2ON+0apzYHZdNIpBoMMRpcWV5g1I5DbNzCAeJwqsSwG5FSRV7AaHB90enUeZc/FwL79uPmd7/p4+NZ3fOYNWOKuvOSPeQSuALIf88D9S35s6fyjeS0QSlO6fjAQRq1S4J1mubRBVA4+/9lPQ6RdJAS2g+9sZ7G4ugNZpUR0FVXTQGdfG/YdPoRzS2toa+tBe7KLd4mVUokDTUcPjiDdl4ESVmAYNs4dO4fZ0wuYHBzFbXfejsefexTTU3sRsRL4uQ99HJH2DgQjCcBXOFpAJMbAtaBEZHgCZUGRM8mDLCnwdR1nzpxBe2cPuvuG4VYbkHQb/qkzePGP/wKbr57kG1aB5F2HxpmNMi6t8ghQ6e7gsURpaQlZt470HUeR2D+B7z/9DFKujNjiDho7RTiJBEa7+iFcXOGc90PvuR+Td94AKx2GkqbMH4m1Lo7U0rXRjpXHDo7NowdaCGixodwxYga4G88wuBJFMmxYhQq++Rd/A3GriCABJKuGimLj1o+9B12DffjeF75JqaaorOQx0N7DzCKPiCn6wahiM7/OLse6bmLq8CHc/qH7IXREUFMdlJoViKKHZrWKIOkAGwYzCLSYuLTzDWko1eoIqiHWhtm61brpuy13l+t6LUBGAOT/wZARK9kCba/v1h2LQQs9hroDiW0hZodGJ6oiwrZ02HoVotVEfzyNT/zbf49nv/wA9vaNQaiYyC2uQxMD6OvoRj3bEv1Lts0jMlqA6Is0PhyVQewYCYnF10EToR0CYqQfo6wwel+kjqcUTk+AYIKdrrJN+EuAo5uQtSDZFtnl5sok7/e5UuuHixuNgFuAjKIgPGbCiKWiGBEyNQgivRgFt1Ikhgg/nYIwPoJHX30Rs3Pn0dOdwT133oawrECgcZPpQAjHkTUdPHH6HD7/9DHQgJjAmE3uVM9DkAwEXMdJmslWITzlewUpr460TWwAqSKsyByBEVRExMNBJGNRvh6o2JvGi3S+yIVIcQ+kp9qhfkbqaoxH2GUZCqqoVSoMyEbGJhAManjhhRcY39LPpru6EQiF+RohFozcmOQ4JecymXvofJB2rK4bzLAEIxGEw1GU8rkWoHeclrmA6pZSKSSTCQZM9Bmma4JAAIEV0jWRpos2UxztYDcRi0dRrZMLsw2lSo1B36snTvMoNUBuaupa3K7h8FXjCIoCl7xXi5S+T6DcZ1aOrsuAosKwiFmUUCyW+TNHYI+AQ6Ohc8l3KpPmY0Tgh4BuWFGgvv4ZpSBYNoZQ3IdLAnyFXavEFmW3czzGz5erDPjoc0cTgnBY4mlAIZvD8PAoBofHcPzUWc7iirV1QE3E0HA8VIgVs6mNVuTNpl5vwGqS7OC/b3p+CJYoY45ek+UDnsfnjLRn9O8ghozeOwEldh6HVIRDQcRtERlB5VqlvlgaEVlFTFXRmcpwtVp3MoP1xWXWbdK5yRbyzOSLsoqJqUkYtTpr82is3TQaPM6m5H1i84hl1MJ0vSl8nvpIX6eo2KQYC7oWEhGO09lqVNE+Noju3bvhxuPY89a7o0L7NF3yV77+FzkCVwDZG3CiFs4/4idCKa4JUcgp6ZowjAqqJdLwuPiTP/x9RLQQ35wMw8L84jK2c0Wo4SBc0cPYrnGM7RrDa2fO4sgNt/LO8fyJ15BKR1FqFjC8ZwKRzi7Qmjpzch4b82tYPLeGX/6ln8J973oL/ujP/ogTn6/efy1uPXQXp+3HB4dheSJUPwTFU8BZEaIDP0xTJwOiRAXcLlfF0GhraW0Tuw/uhxhU4WRL0MoeLn36r3Hh61+Dp1exrghIjA0hnunCzNws32xoRJNs68DO6gpcYpDaI4je+2ZsmTrWXj2LXl9D8ew8tweMH9iHaq4MfWUHw1NTuP7D70dkagheLAIxHGJGieI7XJnYG1qmidUgKsaFT12NBFqIHYOHpttiB5KhCOSaCaHUwOknnsPJx59BTHcQkWXYfhM1yUAl6OLuD70bif5efPtrD8Key6ENGiJSCFFFgZ7PI1/JYs3Ioa76sMIKbnr7WzCyfzfEqAYhGOCE9EalygJounmT86xOaeACGQ+o7NiG1SAA5vJialstxosWSno8jStpYf3hiJJYDo6ooCgBZsZaCxYBTnosLR4BQWHGhYaHNrkuBQ+W04Ttm5BIb1az8J9+7VchF5sI6y7ksgmv2kRuaQv9bZ2cGefUGggIHsdekDmD3guNFIltoj8iBogypoh8YnqA9FmuBdhNmI7LWiQ2qXgCl1T7tsfxGPTeaLQnU2y6JLCeSA5R0bfMobI0BpcYTNPoyGYWjswrlAVHeVWKJMEzHKiSCsghWPU63IACbWwE9VQMX/7ut1As7eCaw/tx/dGr2UEnywrKTQclG3jq1Dk89NIJrDnkGwWadIyJEeEqLL8l8hZbhKDgAQFVYucrRSPEwkF4lgHJtfn/KfiVRP4BKhag/3gea6KIxSCWKKypnDm2vrzIou10IsqLbKVUZsZHpU2E47GLmc5pMU9xDypPeyMU9xCOcMwKPZ5ADuWKkY6NNEMNk8JLJV6MQ9Eos4sriyvsxKXrm4wJJIwnCUFHB4W0etjcWueR+5EjR3hhbxo0BqcMrtY6TTEkdH3Rwk6xEdddfxPml5bxxDM/QEdXDxaW1hEMkJbOw56pSXjNBh8H0bEwOjLEIbI/7JfM54tokDmJeiapTkpWWedG2rGWOailKaONBv06OjaMeqXKgIq0VTwqth0GotRzGY2E2FzB4zxq0qjUIMgqa84IbDcaFcTi1K1Z5tei45pu64QnBaBGY+gdHcfs8gqqlsOGB2LWaLNAejcCmfRa9NzMQtPmgIwcNEol5k0UX5cHEBNocLUU68hIA6oozNrRqJ4aOcjFmw5FWWKSicawtriMC2fOYKizG33pdqRVDdW1bc437Eqkkc/muB6OHOvDg0PMdA729uGF55/Dvt172OU70NeP3l7q9axjZ2eHdWcOdcrGEqgaDZTKFZy9PAMpHkbP+DCOnz6FwzdcB62jg2Mwgl092Lf3JlWYniZy8MrX/yJH4Aog+1c+Ub7/gDRzSnHaE3TzjvCNgUqLq9UdeHYNquTij/7L7/HfaaoGs+ni0swc1raKCCdUBCMa7n7bPbg4O4Pb774T3/zWI9jcXMfwcCfefMdNWM2twg+qyBZ1bG+UMXtiFr5u47/+3u+gqyuJbz/8dZTKBfz0B34GcTUBxYkiXzKw64ZbycAPv+FDsJVWCCF1U1OPrexwuromyAhYwPylOQiqhmES8/smAmUdOLmEx/79f0b51KvwFAe1sR7EBwZgrpWQzWYR6E2x883JG9haXoLg1dBxzS4YR6Zx5vxF9G4ZcFdzqJTqmBgex2hPL068chyipOGW996HsXtugNMW53BFImJa5cgWZAJlFB7quuz8olEkMUWkr7IJ7AgkSKebaxNxJYi4KWDhpRN46cFHIJYbiPkyKoUsYukoilYVJa+B6EgnbvzAvSw2f+xz34BcNtATSiG7tIZyIQtTdCF3JbBQ30RNthBujyMcjzMTRzqcG2+8maMFqPSdkvbJyaWGNOhNKhC3WJdHO2LabRNLRC4zWkx4xOpRLiQJ+kkv1hqn0J9TxQvv0F9nzjhmgPRHNLYk5sj0eCxII1l6jO07IFzddJtwPRNBX8Cu7j58+G33Y+P0JYxE21Be2kJ5cQsdkRQUGkGaTcQDAbgWhaSS0J4Ah9tyN3IOGC0JHo+ISffG6EU3QD5+AjgUEiuIlG0vUGQZYHuQSP5FcJkqjySRRdR0TsggIZOLTJT47xmMmQa/V9aR0UDUJ9G1h1AwDMewESBHLRRUGwbk9iRCB3bh3OYKHnziUYQ0GW+9506MjAxx6nrTFThC4vFXT+KZ03NYJUJPkVCzXQiKwsc1TNdQs8nF0/TFWWoU5ECEIAnSZYGrgqgAO6KK/zd7bxokyXmeBz55VGbdZ1/TPfeNezC4CAIgeIKEQEmQeEiiJZm2tLJsr+SQTdGSwvLaq5A31vZurLWyVqJkSdZJakVJPMQDIgGSIEgQGGAwA8x9z3RP311dd2VVZuXG8375VeW0sD88jBjLEV0REz1dXUfml19+7/M97/M+L/LpJCq5DB1qRbTP1Fq31ZQm3qJ/YusyGgkzndeoIeWYuO+ee7B39y4ce+1V2TAMYAsgSmdy0q/R71FTNYCTzkrVci8wkHAd8TfLZFPoNhh8V1XD+skJsY5g6rzR7ohnFb3AdBqU84N6ML5v3759KBZz0r7o1OkTmJmZQSadEwDP9KZsaFwbxXIeJ07QeHkvTp0+jWy+BMtJSdHApatXYdlJ1fzbTWDvjm0qHdzvoN9pIZfJwOv2RNNWLo9J9WjSzUrqk/NYnYcrPTMJGvm7gEcDUnGaL5Zkk8F0ZhAawuYReFIz12nVsbK8iGIhh3KBFh/rWF5eEVNcgsB2t492p4EtU0Usr8wj8A3s3L1XLEF27T0IO5vDS8dfx1qjg85ggHaXmxqm+wfwOj1pp0bQxTnGa8fNBX8nMCcok8S86DZVapNoXSrNg4H8nca93FwZltICkglnZSwB8Vef/RvMza3B7wJ37p3AQ7ffid7yOmwWXRkWxotl1Yc4DKXjyrapaWFPT504gX27dgtDyDHRmkQWccwvLWNq6wwa3Y7Y3bAg4viFU7hWr+K+hx9A0nUl1bz94AF0TBu9dBZP/ON/ZRkGb9LNx/8oI7AJyG7xlapdO1Feql5cHS+Oi7Er0zSm0Ue7vYJWfRmt6go+8Zu/Adt0xXy12wlE15HMZEUEnXBtWEkH9xw6hOPHjsII+kgVU3jvD70fZ69dhevmsLbcxOzpWRx75TW87fGH8NGf+FGse+v44jNfxMrcIn7pn/08ypYDvxPAcHO4cH0ZD77jvfA8C/nCNoSrLRjpPNBvoJs2YKYMdPsdaVaNhoelhVUUxqZQpMt5t45Ee4D2n3wJr/zhn2P94gn1nvv3o+p14Z2aFyA22Kkq0FqvXkDQ62Kt0MfOJx7GBddEY24ZW48twmn2sZR28MjDj6D96mlJU5TuuQvv+IcfQebQTrQdC0m3ANO04Kbppk3HefIHdHZXzaFNpsu4bkYpS+ajuJDSD8pfb8JcqOHrf/ZZ1M5eRgEJDLptdLot9CzATNoojhex1Kqil7fx5A8/jb45wN98/vO4/OJrYkOCUgaZyQpePP467njwIIxkG6tr12F6PqYnJnH37XfhmWe+wmHC3oM7MT61BafOnEcxV8S2mZ3Ip/KwDDak7gtIa/kdSQlKoKC+hu73ooFj6jKUYKvSmCotxR368PfQlw4E/D0RmEgyndwbSJqDxRKkcdjBwCMjhVC0co/ffi8OjE/jrumdaF1awPKxixhLpMXXzjEgQQU9D3CcyNWfIIzwKETAAgQyZMyzDQKYBFEsxScAllRjAqGkjhnNQhg+q0Pprj8Q0CjAk7UB7POZUr5jZAVtBjoGvW5HDI4pSCMjw3EgYBPblR4NXhMIOiHqCOEe2I7Uvu3446/+Nd64dE56Tj799NNiIXF9rYpjl6/ha68dx8sXLmO+qzRwbT+QoMvUFMeTKTR6PjHASlCmWNu2BHjyeWakCKqYpsw6NlzbQNph71kHjrQb6otn3fSWSfE7y6UzUphKQEYz21zaxRPvfLtYYPA1J46/LlWBBET0CmPlI/+2vl5FMp1DMpuWQlWignw2Ldeb3l/8DgHZ9PgLDUxt3SaGrdwAENwRPFPkTWbn8OHDmF+YExDx9rc/Jhq346+/htOnT2OsMiGAbH5+QYT37DbAfp1bd2zBnXcfwvkLlzA3v4SW52F+aQ1XZmcxCMkGWsinUxgvF7Bjcgzt2gomKyXkMmm0+33RwNGvUAGXqHF4ZVz6tWaSGak6JMvJFDF7Vqap/aNYvs+CFhdr61XYliMGu7XqGgr5rFTIspl7v9tGOulgceG6pPi2bt2OZruL6wuLyBXySIlhbgL5QhnbduwSY1g3k8PxM+ewxPEZmJJ65XeRbaW/GD3xCMhEH8kyGKbGDTJkhoBFzgfFVBPAqU0Qqy8lpU3rlkgHxnWIfYTZJ9jsBxgvl8Rc9/iJ42j3PSkseN/73o2JYhFBsyOGxl02SPd9Aa2JgQGz6yGfTCOfyeLSxfOSppyZnpax7NK4ttVG2++h2qxLYYKbywlDtri6At8I0A4GeM87H0Upk0M6lYGTzCI3uQWl7btw6AM/tRnfb3F8/26/bvOCfbcj+N/4/tX51+5orC+8UclXBDgkaYg5YMVPDXNXz2H20ll8/jOfhRFSQJ9CtdqS3RHLvWl5wcWACxgXcz/oopRz8cTTT+Ly2iouXV9COlnBkW+9DL/WwUf//kdw4M6dOHb2KE5doqHiAj705AfwtvveCrvJ6jwbPYpyW12UyluxbctehB0bZroEeH0KPNAOW8KU0V+Iuot+vQvHTCKVzklQCjt1GLNLeO0//D5WXj2BxeosUjvGUJ/JSfPetWdfxbYtU7D2TuHkidfhXllDkACW9mYx9dZ78drFyyj5NiqnltFbrmP3Ox+VQL76wjHkC0Xc86MfxvS7HgS2V9B1TKTNLFIJF62uSs+QdWJ/QWXq7okVBNOXAiAonGf2re8jS6Cw1sArX3oOr3/leUzaadmxep0GLPaeRIDieEl8sNpBG9Wwg3Z6gLf+4HtYJoDutQXcc889eOXCWZy8eglnLl3B4uostkymMXd5Bfu2ZmAFIbrNNm6/6za0B33s2LMb5y9fwXvf+z5YAxtHvv0yXv7WyyI+vuvOe3Dy7DkUKhVp58SUjteNKsCoBfNVpSX/8SEgTTRaasOrQJtK75E9oaCegLHbUtYNHgbocPdvhxK0Oo06XD/E7kIFP/a9T6PEhuCrHawcPYeKmZbOD7xeohej7xc1YvxpS2tula4h8GOKj3/1ewjbHViRv5gMNI1dmV7kIfM6hKrBPM+Bx0SmMHRtZMfKCAh8CPXYO5JBTho3t6WlDeXOZKrkXJnW9FlxacG0kmIo2s2mYd+9B51yCr/96T+Bm8vg8N2HcOfdh3GEzbDn5nF6cRlHr1zB1VpHelzytJhaYkB1LGoBWZHbEw9AGqoKmGDLn2RKwCY7OLCjA2Vy5EvyGQOphAnbGKBSKAhIIMtD41imNqnXIpDgPUEsyxQnWaTvee87Jf25ZWIcb7zxhrBURLSzcwso5PKoFHIytpevXcP2Xbth2g4Wl5dkXJqtuqT0aJtAYHXu4gW0213s3LULbiqHZDol68Dq6ppKP3Z6AiJ27tqOQiGP+fk5jI2X5T6nzo3Xj4awvB7EwHfddScajZr0c6T9yMp6TQDZWr2OxZV1zC8tSSqQTA3tLnbObMHO6Ql06quYkK4GXSlOKVbGJO1WKY9JAQAZ8XQ6K+lAzstGi750PjK5HEqFApxkUn5fXF5GIskKQtpFFOX1C/NzUgxBPz0aAjfqa+Kt5XNT4bLIyMeWmWlYLOhxUsiXJqT/KivWWYRAjdnFq9dwfWkZiXRWXtPqdFFvNOWeoR6Vmk2uZQLKWQghQDdiwFjY4Sh/OmldFek1FSCjXlKl8jmmbObOdZCfybQ/K2s/95nPws0mcfn6HN76jkexdecO+Rza7nSbDTHP9iJLkE69CZMoy1etwhr1uliYUK/GNDOrjqnJYzeG2aV1FCcL4tfI9Cs3GNX1ZfQ9Hx94/7tRSWZloze1ZSt6poOdd9+Lve/+kc34/t8Yn/97v3zzgt3iKzB36Zs/ZBv9T+aSBdUhRtIzXXSaS/C9Or7+lS/ipW+/hKT0YOxjeaWG9XpT0iOkuXlzE5Sxp5uTtmGkAtz34MM4d3YJg5BGsKewbfs0nvrBd6EbNHHmymmpuHr9yDEc2LUfP/uTP4NeM0C/a8Bkq5IMm1W76Cx72DuzHyuLbM80jnQxL07qftCRxty2Y8qubmVpFQf23yHWBiHTNl4buDyPv/i5X8H28gS+OXcW44f24Af+wYeQTmfwZz/y0zCqDawO2P6kiUrCwbITwHn/W3CxsY5tZhHLZ6+hvdbARKGEdz/8GL7z7DeR6Bi465GHceBD70KwcwLh5Dh825HgnbQTAmA04PJ7nuiBmApUUiRaI6hSdrJm9A0yGm2cf/moADKr1UWqF4qAnQwFU3DZchF+GKDVaaLq1XCltYq228cD73sbHn/yHWrH2qb1hyu6pzDFyrZ1rNMR/eTrOHHsNSl8WFxsiGdXacrEXYfvxpPf84SwoFdOn8Ndd96JrVumRV/zxqmT+Mqz38BkaRuOvfaGOKjPbNuKbKag0pfsDJSgSLsn6SWyACzwINgUw9hWR46brKNovWj8yhY4IqhjS50QfTUoAj4ooE7TfqLRwp079+B9jz6GdKOP3tl5jMFVzer7PXG4J0hhP72g21WeXBFDR02cHQntmWIMKYqmJQVXEdJmpBdk0FlGGSD0VKUoz6dP/6p0Ek4hC2Rc9EymqPrIuikMmi0M2ICaAFA+3xfHdPlgVjqyQ4WdlhYyNPms5VOYfM/D+NzRF3DkxGtiFfHA4bdiudrAkeOncXJ2DrPNNghTqDGkRQTxJbVfXi9AJrI3YHge8LzFkkEVUnDIyJyRdx0E1K0Zyr8ra0vKkoWmdOOnmD+TSkolNEEZwQlF6HSrz6Ud9JoN5NIJfODpp9Bt1TE9Pi7WHJyfZPy42RBQ4KtWPYsrK0ils8jkslheWxXNHcEVH7RCoA8gAQnHssWxoqEumbRiQQATKxo5V+hvxnNptZoYH6+ID9b+/XuxsrIiYI4sLG0iyL5yHnE94TzmnKHRcK3ewsWrc8J2rtfqMgfPn7+MUi6Jg/v24MCubciw+o9pa5NVgr4ct1Qz98jWGvJ5rpNUhQYJR8yOCVrSbDVUrog4n+2pyO4OzEAqZ3l+NCRmWzFWjfa9lswDv9eRPqLE+2x1NDYxKTqqZC6DnXtuB9USl68vocrekdkc3jhxEqZDTV4ofn708eq0u2J5oVh0wO964qnI45PWY4FiwQhyyDJKrbY0mVdWOjw3/qTWjWsMr4vSmbEi15UUZN52cfzIEflsMoKrzRp+4EMfkBoXz/dED8yqXIJPrk3SBL7rSQ0SpzrnAI/Ja5ERTAog42Otvi7M4mqjLgUwU9u3ot6mhq4ngN9uNfD0E+8Ulo1r4q7d+2BmCkhOzWDfA4/c6Vb2nbjFIW7z676LEdgEZN/F4N3MWy+d++ovWIP+/1bKVkRfQdGmQ61PewGDXh3f/NpX8ZYHHkQpTz2Kg2arL2XlfkhhOgOcEpmy6W3L66DZb6I3MFBf8XDu7BXs2bcPubEMltvzaAV17N69E8deeRV+3cM/+ug/guEbyGcr8HwLuUoJfbMvLXM+/Xt/hh/9wR9HGLioNtoY37EddiYJK5OAH/ZFf0MtSKPWwJ49BxDW2lKZF6yuoogEPvEP/hne+e534bWgKT5cpftuR//zf41P/ewvwa6uIJUqShrNMz00JrPoP3I35lbWsWV5gJXL17HmWvjeJ59C4+gZLFy8ht13349HP/R96O8pYjBRhFmsSPrKgQInhhlppXwPKTI7TEt0KNk2RdtBRy52MjB7gbQPWTx1Hn/zZ3+BoFpDhm2RmGpptJC0LZQrJbESmV9dlB6cpZkx3PnI/dh91z4ESQsNeMIWLi4tIWU4YvJIF3Sm25wwIWlE4pFe0Ee1toJjJ4/h/JULqDerIuinSJnqpw/+4FOYnBzH8toyduzaifsefRxf/uRnUavWceHCJdHGvPjid1BveJicmJTKtFSSu3+1+Ktg4ItjP+0LRDtk2cPdPY+HYJ0pGvZ+ZDqFYyFdCboeKrksemyybBh496Nvw4GxaXRPz6LMNjQEcv0uBvSJorN5VEzJ3n4MWgbBHFu2eB4MaaDuwfc82PT4kso4iWOqgbnQdoGwZPxrm6JoI0SyVECylIfvWALIyGMmWS3Z7KDfbgkgpD6LqXErCKSgEwTArE6xXVRpmJmwseUt9+JyycJnXvqmahqdziLhZvHKa6eESWgEAyzSOoQ3qCr6lKhHMMVuM/QeEx9QVUIgP/kSssDc+BDEU3kj9msWm2kbkrYcHyvCazVF46Qr4vi5ZMYIbJj6LhayIvgPOm147XX82A9/ELmUi9WVJTRr65KGp/6RE6ZRq0s6kGCA9jc2+2mWSvI3XkdaTTAws2gglU4Kk0tAWas10GJ1rlSStkU4z/Pha/P5ArLZjKRdmZIkmCgW80Nbh4mJKfHH6rTVHOImSXwG+z3ZFLR7PSwur6LXabn1GwAAIABJREFUD9GILDqYhuO9dXDfbtx/1x2wyRzRLoTsJWWEXlfmqHLtV6J3r6VYHgIP6qHIgDGVzu9cXV1Wc9cly8QNgBL7U/OpzFNXYIQBDh7cj067IcefK2RFL0npBv+xEnVxuYa1JsDsIx/U5bFFEjszSH0u74WeYp2pdROWt+/LxooslfiPRalqDbqcVFKKD7gp4UaGGx9umpU3XSBMvPRUtVQBjm27mChV0F6v4+VvviA9Si9duYx3ve8JjE2Ni68bmWwybNxciKcZ9ysIJd1LgizhJqWqkh07xPyZGsmEKbGB39nudrC8WpWNw9S2GdFh0gKjsboMu+PjQ0+9A7ftOyCAuzgxgQR1gOVJ3P7AW/93q3zwF24mTm2+57/PCGwCsls87lfPPvcfHNv/WD5ZgmUkZBFMWAN0WvMwgxa+8Lm/wPe9//thmWlpXTSAIzsqOzFAMGBPQV/c1BOWCzeZhT8w5IYtl7Jo9Zr41qsv44WXX0az38e9996DsUwWO2docLpNFkumIrLsQxdZKpTyJfzyL/4vsDwT/9OP/TSunJ/FxORW3PvwW2EVC0A5Jz3YWD0o1gxdH4VMFt1aG978Ama/+QLu2LkH/+ljv4ipfXvwzp/+CYw/fB/QWsdXP/bzqD3zDSRq67JAtqwQKwVg/OFDWMpmUVttwXx9VlrrtGYqOHz3Pbjy+eeRzxbx1D//n4Fdk+iPZ4BsCo6dksVQPMfcBPpRWTq3mNpbjDt0SZMgMvk0TCSZRlxaxZf/6FOoz85jPJNFu1qV3ntcUGlK6fk9eOhg+sAOTN2xE6lSRsraW2wjBBPnrl3GGq1Ebtsv7Ups6krqLFMnk0Wmx0A36ItmJkWzS68rFZ5cTGvtBq7NXcXa+iqSqQROn3pDdsW7to2LjcLq4nV85CM/gtOnz+Cxtz+OicktAsJ+93d/X5zUi4UxCQpf/9rLeOyx+/HqkaOyg6aHFNkSl50KpIJN6V5ED2OZmJzZij179+O1145LuorpMfpgiVbL72N6chxPPPQo/Fk6+FNcTNYDSDB9wg4B9P6ivgoWvDrBko+0ZUk6ecBzJ3vGIkvx6/KFhiKQUuBMifTZeJ7j0qNQPpNCYXICBtOntOoYhOKE79JRvd1Bv9mJAFkg1bxM//LzyLhQ8E0A17RChJUSMnfuxTNzZ/CNk2+gWGSPVRuNro+//uYxTBTTCAgejQH6ZCS8HljzwMyvYMSuslIjCCN0JIPRH0B8qiIoKeclncIA5OhL2gMybIXJ1GXWlapQVkGzdRA1cgy4rHCs1z1snSkgn8sIiKPlyO5tW/Ced7xNsRmWhdkrVwVYE6xwjjHlSIBAPRhTqPQAzOZyAqAIwtgVgteVmzIy1B2K2dtd6Wkq1hEJpkgdscBgpSJBGm0vCCrYJ5LAjjYOwgaxj2s2L1V7BGS8nwnieew8Hs5bzhVqyBKuAo3LS6vyPAEZdXCH7rwNxWxWGreP0RB60EW1qroEaAd+gkoydvxcahL5PZKyFoDHY0ire4P9bb2BFAQY3NGYBqr1GiamJuU97NpAw2C2ACLIanS7SOVyuDw7J8yXT0Gi4Uial59HSxCCwp4/ENAjfUnr9ahCuQ8y6aLTpAluVxku8x/Hhc3VxX6FxsCs8g2ZoiSLSDmB0o/F2TICLPY/ZW/MUqGIpfkF1JoNWYvZW3jfHbfBZMcJbibILPcH4n/os6LToOaSGzgfppMQwEhETSDGdCULG0ym1ulXl8nKcUn1ZyopTCIB8Fq1KlpBv9vC/n17cf8992J+cUk0ZmPbd2KQKSI3tXV++vZ3T9/iELf5dd/FCGwCsu9i8G7mrVfPfvXT6aT5g2k7J6kQWk0HfgfVtQvodap46VtfxwP3PYjxyk6ESKAfqkqg0OxJeyJWfrmmjX6XbBkTWDbcjINev4ZkJoGvfeubKFQmsO/gXUg6KVi+apLcajSVmBmGqjjM53HqxEn8l//8O3jyvU/he977vXjjyBv4+jPfgO8Z+PG//5OY3LMXKObhTFTEP4riXYpXGSzJPC2/dhxH/+sf472H78dv/Np/wszBffj+f/3LwI5phM98EX/wK/8W+bklTDku2oMB5u0uvLtm4O7ahmuzq/BWe8D1OiqVcdzx9ofx3LNfx4HCNJ54+vvR3juJcNu4tMfhopUUqoOtTWwYyQQ8i4WgfSRZ1ecRZEQ2Daz2i5y3kwSBC8t47q8+h/rlWUxlM6hy0aJAm5VzxYL066t3aDbZQHIshbDooo0u0omUWJKwum9hbRW5rVtg55K47cBeBF4LcxfPS8+7YraCTKaAgeyqE0hlaICZkGOVNCNF1ymK3Q2Yjiktk6jH6azV0POa0gsyCDzRwxE82E4SW7ftwOnTZ/HQQ2/BzPQOfOYzn5EG0qzKW12i/5NqOk6bgZXlmqSASE9xAefFpvt4IuFI+xaOLW1RGKSppZOcTeCj2ajh7n0HkGj7ABkqdjfo9ZCkFURoimec5RvS4cClD79vIGi2ENLglv0AaU/AzgDU3pDN4jwbmApEiYi6B48+V7TRKBSQmSjDzucFABGk8Ti5sQio7WF/ThrH0oaAgHKg2kzxH1NrTHe2EGDqnY8j8Nu40Gvii6eP4o1rl5HLlpHJFpGfnMDcwjIuXGFhiyvMp22y60RCNHQUQLP7RK8XoNeht5kaL9M14Ruqt6IyTk0Kg8UgzCBPEEtdIUEnU5Q0W6V4n4QH03EUq6sWaKGk3MTtHb4wX4Wsi9WF68gkDEyNjaG5XkUulUZ1dU0Ff8tCJpOS76mzQpetvRKqUk9cZ1j1J0UGA1Tpsm9Z4rLPY6012mg2G9i6fSYyKnWEUSHg4PFIMM9lpAKZwEJ6NZZKktYicKPejOPEecXftcXKxYvn4aZYHVzG6tq6tE+ivQMZri2TU9J1YGqiIro5Mo5cu9hzMpfOIZPP4Oqlq7BdW3SNZO74j2OycH1e2CIa5xJ4cS4STLtmEuvVOjL5PJZX1lCemFTLqsm+mLZ0J/D8Pn73v/4pprZOoNPzsVxdh5lQVY7sv8pxIthbWakiw3OmNsxxZBysSJzPMeT5ckx4LxAI85wIeHOcn7nssLKRLJm8Vzo4KIkIZQOcS9TgcY7Qn0w2QJRH9PoCsnk9V2pV5IoF6S/M90sBLxl0pu+7lB946vy4FocB+mFfGEO27yI75kQV2Otrq7IBVf1fVWcAXlMel+0mxMeu56vq5nQ2LVW0p86egZ1MIleeRIc53lQe0/ccKFQqb6nfTKzafM+tH4FNQHaLx/zSyS9/I5s0H0slslJ55iRT6LermL9+CrNXTmN9ZQmHDz+AcnEbWt1QyvddVhK5dBioIfRpZmgi9JSWKKA2q0dhe1IWikGbmihS9jbYyrdG48B0SqrjGEDtQSCC5M9/4cv40z/6U/zqv/4V0bRcnZ3DzNQ27Bzbjv/4q/8nJksz+P4P/jAKu/YgvX0betRTuI707usuLiHpBZj75rdx7ZP/L3oXLsmibqVc7Dt8CAcffxTP/v5voXr5Ekp0wQ589DI21qbScN/3EK7Tl+jECtaurKBp2Xjqyffj+rHTYpr61g9/CKn927GeC2GV8sgkS1KBZVm+pLAojg+YYnEotWdfSEMAGQXbUinnB9LPkABhbX5BwFj16iycfg+lZBq5dAq9fhsJN4Erc7M4e/miBNKUVBF20bcDWGmykkrr0/NCEdOPTU0gUUyj4/p43w88BTtt4Mjz30K6k8RYvoxknr5ESoNC93JWLTLlxABLQMFr4aSTSNiOCHG7zZZofNbba0jw+wheer5KL9KnyklKepKfR2E1d/qsUOPfufjLLjrhSPsYtdP3BSwwzUJWiQ++LzR0W6ABMgyOAOr1NdFvST9C3xRQS9sLpiEJjsK2h16zK2As52QUqO9D9eHs+Bh0OvK6Qa8nQYRjTuPWBAEZDYV7PakMYwKZerH81CRSY0XQMpQCZb3jp/lwb72KgB5t3R5MFiYQiElaiBogMnADdMMQ6/0OUM6jcud+/N4X/xLzXhN2Pie+WhzbRCYtVat33XUXamtVXKdlg7JQE/Ad8l4R/s6WrgmsMJZq0USIhGuJuSk9wji+/Md7iWPPnpu8jhxz/uSDgZl/Z+paKlhtBkl1LWhEbJFZsW1x9F9bnMeLz38NK3NzmJ6cRH21iiJ7GXZoFkzPM1OqBdsNpU8kUNGAisa4BCYENbVGS8TxtL1odrowAlPOdzKq8FxeXpW2RZLiareFSaEXGTcA9CUjC0PwkE5lxfWe4ngBGn4gwI5gv1Qu4Ny5M/J8uTIumwmOCU1JyX596lOfwpVLXYyVgZUl4OMf/5A4x3f7XXztq98Q4+p3vf1d0q908bpqLM4xY8qTlOMDDz6IqclJXLl6FasrK5i9eg2ldFo2oPPzi2h3PPR8lY57+9vfjk9+8pM4evwYlleATE6lJunX5qRNNLsD0eqZlA7Q6obaeAIXNqW3eD3VtWQlpNwLCVs0bARhNKcdmxxDsVyCm81JL2DZzLCKPUHGTYFlzlN6HSp9HO9NygOYSlasn1Rvp1PCHif8EFQeUrxPz0GuhWSCuWYKk0lwRcuVQPXMlCICCitM9oqlpq6nzK0DHysLi2KrQc0bPcloj5MlWyqpaXL2rAi14Bsh1lndvW0rxibGcOH8edFvBmAVegHlqe2ws6W3pnc+9O1bHOY2v+4mR2ATkN3kwN3s2y6f/OLLxVzqftdKy83L1hvrK9fQbs5hbXVOXMMPvuVxoG0h7Cdg5CrCaNWay+j0mijmcshncvAj/+VOvypO+tRU0dG8kErL7ou9JymtMOmiTQsFVhL1eygXCnjuS1/Af/6N38TP//zHxYCSLu+79+3FWKGCRGjhwuvn8Se/+cc4eOAePPH+D6K8bz/8fAp2NiVMGRaXgWvzuPyZL8J/4TtYOvYG1lpr4lElwYTtjFjh120ja5tY87roVVzsefIxzI1lcObcRVgnFtFYaWLywfswVpnC5W8cwff98IdRetcjuJ7wYVXSIixOOwW1+7TJjoUwfUsCdddhwGauyVeCWe666fNj2Silsli4eBkv/s1XceXEKbjBQPRTQbuNYikrdgVHXnkJ662a9E0k+1GgFQNTb0xSJmypCEymVPVWNpdXrMtYFkHBRdPo4NBDh8TYd/XiIrJOWnbeXa8jzAy1IkxbkeFh0KSomedCZTK1YBQ8E5RRr2QxaK8z5WMiIwDDk9SEOJ+zV19U5cUAT2sFprfIoPCcCchqrbbs8tlnkawN033Kq4wkFDU6CfRY8Wg7EqQZdDifGAwoKmclpLxHmnh7AohocGkGhoCk7npHwC3F+yYF/C0PYauNgIDM68IZWOKKTwZN0jJ8T88TQ95+0kZmelJsQgieCMb4SNkOiHh79GITMMbiAKVHc5nLGajm7wSyBMaNvofsZAXGRAFfOvYyzi7PSd9OBiSazXKMWSVITzeC/wceeADNekOsHkqVMlqdDnoUbVum8q9jGyEpGhjASdlSLMNUVzqbV+L+QSBjTOd60Rmxmi6lgjD7RxLcjI2NyWsZCNv8PMMUXRevBQM5U00cVzrbXzpzGideOYL15WVU8kXF6NLEGAMUx/PSc5LN3im2X1upyrUXFobX07aQSLpik0HwlExn0W71UK/WJOXVbreE3WGvw3JpTFgeCvh5PpUx+nx1ZW5q0T0rIKnj4nxeWFiU7yHLx/Qxwfzc9Wsy59ibM5nOYLVWx+zcPOYX2VpJae+SUTHuxEQKa6sdMWYmwSoErQUwA0fsSpBESy+p1QiBYhGSXjt1+rwUe7AeiO4nb7n/IF49elpew+Jufk4+n0GrwUpIIJlOyPVjq6R2j55hNoyEMuVNGTQP5iaUmxUFnpjCJ3upeqxaUknJNCn90pLZjGxQ3UxafrJ4iYCMgFwYKId6SZVJEJ0YT4hqx8jMVndz8Fg9zCIQN4FsOiP3hcNvIzhkobIRCkvmhYGAOlnDaEDMtYp9Vjko3CRLhl9ZbhCAsUUa70syZgSAHJRez5PULzcC7YZa+EVjmE5BygUsCxNT41hdWcbc3HUxZp6Z3okASWTHZ57O7HvkMzcbrzbfd2tHYBOQ3drxxtmjf/X6WClzpwVXvKF63TWsLl1Gv7ck6Zj6+jruuP0w21cjlZ8GEjlprOwZbJvTFZPMBAXtTaVvYCqGKYJWpyFBo92siViWi5Ms+tStMkOUJFAzMXv5Mn71V38V/+LnflZSoZUtkxgrl5X2p8lV1QXqHfy7f/5vsCU1jrt33YP7HnkcuHM3ugHZtkiw/eUX8NJv/wHMi5dRSSRwbu4qUklWPjYkXZUlO2RaCFjNlHHh767g4fc/iZdfPoFTZy5ImXymXMGhdzyBV06cxu37b8PDTz6B1pYcWmkXqWxBnOgJTijOZR9IsmCsspR+lVy/uJhF/SpF/22YSATA2uw83nj+RZx66QgyBp3i6fU2kN55Z86eRJtWHeEAfa+NTNpBP+hh4NqwE6409HUspntyKI1VwPQFHeWdtAMjyZ8uytPj8JmmyyThOQQ4PUxkVHNhZ2BIhRzpGY6DiOuZwhFfMe50KbimUaUq9Sdbw8Ah6Y7qmgRUggsGSp0ukdRnsy7pLRYqVKtVqTyjeN9w0qLPo7cbQTCNTLl424ySFnsH+mh1+yiWxqRai8HCcRJotxqSXqXeq9NuKqPaTgeG35eG7M1qA+16A1vGZzBdGUfGTqKxsoruyjoSFDXToLTZgtsJYfF8u4GAth4F0ww2GRdmKYvizm0IMy4GKZrAKuNespp8feixgIB9Aj1J6Vgsh5QLyzjkS7qT7FefzF8ljwvrS3j21BEMHAspCsN4XR0LNTZwpw0BrUAYOJMuxqZnkMrl0faU7xa7GFCBnk7a8PttCW7UWRHMUE/G8aeQW5gLsTNIy98IbDgHWAlIMEfQJ6wljXMFvJuSJspk86J1Y3MePtg2iEE1QYCbcHD0+efxwnPPoZzNi19cbX0dlUoRew7uknlBIEZGc32tpj6BgnEngVqjLt9PQEYvLWrAyAq2CVaggKJor9ZqQ8d8BnvO30Ihp7y9ausCItlJgM2tCewIPjgPlS6TcgCa1SbFloLnfPb8OTz79ROspYiYSrJUqvF6s+khk3GUbQivZ4IsXlrGRxsZc/PEDYQI/D32wnTRaLalOKLtDZBNsem7AujKgoRMpNJBtuo9pFl5QXDF8UuxqIVAr4fxiQlJozoutV2sHlYhjIli9VmumBPTKJUAjgbbBOJuMiWVmWS0nEwSqVxW5j+LTnivsVCA9x7XGz7IUvNYxJol5MZZMW3MPmjPOjKYBF0E4KwQr61WkbIVkCZDzFQrwSA/X3cSIXCkHx83FNKCyeC9yGKHpKwZ1PvxONhhgRIRXkeu0wKcHUuYVbJ9BGT0qiPgZNP6Yjkn1/japUuiwZ2oTGNpuYbK9J4Ppvc/8ulbHOY2v+4mR2ATkN3kwN3s244893vz+WxiyklkxGSyVbsOI6zD99YQBC2cOH4CE+PbsGfvg8gUZhA6eVgsU7cDWcDSbKrtA+26h4SdksVaDDcHnqQ/+iGF7Yb4RCUtF3ZgotPykM4UcOnaLP7Fxz6Oj//Lj+H22/YpD69SVtqAWE0PDoWyZB1g4viXnsdzf/p5HCzvwu49+7HvPW8DxuihFACXZnH1E3+Ea1/5Otx2U0w5T5w/gwA9mPCk2C7pJuD3AqQZfMIeauUEJnbuRHuhg4X5FRhZB5V9e9EvjeHieh0f+omPorBnB2pFC17Covm7GC4GYvnOoKBAC33gGTS5UDJ2a0sGLm6FdFYaZD/3+S/h9MuvoOC4oonaNjONrtfCwtK8COvFJoNGkIGPjGuJb1AjDCS9RzDGAFrMFqWYgnYYRtIS085MMS/BQwTSqQy6VoBOxsT15XnkQgf3HrgdYYc6KAsdnxqShGimmp2W6KUYrAiEGAyl5yEDFbUwZtSHUyrr1C5fxMFMs0V9CFma32k1h+kSxiHLceCHzNFwZ84kdSjNxpn2oI+ZsKamJV5JZOfIlJJxYXBjDObOnYGHC3ngMRUeCMNFvSErUGlg+drLR1GjtidbxL133IGpQhm1xUWpKisQuLYCmO0ewm5fSv7ZuJnXJVkpCDNmlfOosTUYrxt1LSwa6AfSHot6KvZsNVhoQONXIiP+CwJ0Br6wC92Bj8CxMFdbxdGLZ8SYd5CwkCOLZ7JhdFQFF6pUqVg+eF0kcnmMz2xDLl/C7PXrGPQCAawE5r1uA6mcK+k0AmWaiXLMyYy5qYxYSfDBvoHimE59kVQuDhQr4XnSMJvgj31Ue2T+QktaDXW9QFoakbEiE5hxXaQTpjCAz3zus1i+dgUpsmm1GvYf2Iu77rkTV2evYO7adQmyBOjUqLGKl4CCVaSGncD8woIAknyuJMdMhoYAUjJg7PbQDyTdKS7yqZTqrR70MTExLs79THnzb3v37pUqS7ZOypdKYhHBzgYEVNQ7nXzjhFhlEJCyHZawTEyT0xqno8T+BFkcFzKtYvRKOxNJDwIpNy2dCwgCeRxkZZki5RxjWt1mBwTXxeL8PLKFrFTgEgCreW8IA8R0HTcepNFoK8J7QLp2GYZs0uhxRpaMn6nTirR76fl9FAulqEI1FY2DrYBZvoA8rUNSrmwMOBXJhKeS/Kyoh6mj0s7CnXIjlUhEqUUTDr0KPU9sZfg9ZODYMYHHznVJNp89Ovv3lNO/nRCNK+UlBP+Dvirykc+kPlE2Ri78Fpm/NLqtVqRZUyCOxQzc0HFcOvSJk8pOU6p5OfYsOKJfHy2AjARvaAONpQU01muyce13WAXuojKz+6dSu9/22zcbrzbfd2tHYBOQ3drxxuzxv37RNNoPWU4amVQCvXYVXmsRoV9Dq76Kb339BWzbsR97dh9GaXw7ksVx+Aym4iJtSYqJFU9MP6rFKCMLsjI2VJoTKcc2VRWW9GzrkWlK4ROf+ATuve+wuHm3aFJoAZlKHr7nIxkmQSjWgo+im4a71sC//amfxY7UOCbHp/DoU+9HbnoGOHMB1W+/iouf/gLSDVZPtpApZJDIprCwuCiFBxIiKEimpsMwYLMHpB2iTkbEZHcCg20ykZycxrFBgMc++hEceOwtYvRZzxKQcb9ri0Cc+ibRX5hKDKxLxqUxNQEM3ba9PtKppOiyvv3sc3jlOy9icqyCB+87LL5MbPPDhVOOi+Pk96WHJBc5siTs0RhELt3ccUpvSNsdNtamPxELCyStIOSFYi9M14JvDwSQXThzFru27cDu3fsQUF/CisNoN81CBI4Bd/zsiSfpRi7aTLP5XDhHt6G4hUe7fmnVEpnASlulUDnN8588z+pFK6FsG6Q3o/KG0hGF6T4pguCT/Fy2BhKH1KhhOEGI31PHRhzkdaVJuDjvS0/QHuavzaJdb6K6vCSaslI6g3IhL9VjveU1VJo+Em2lp6H/FAPm/rc8hOr8PMJkQgCVnzDFoZ+AkMFMjbst15ZpToJJBjodAJkupuGouPqnk1Iw0Qx6ksY00q74RYk1hWWKdkuBchrQqhZaIhqX6kygXKlEjdvJeLAyTo2cqlAkI6PYBuXSzvFjpZ06Fh4jf/Ja6XY6ZEX4XklvubZsYGRO8PiZKnMzAl54jgQszI26NnVxfaC2ik/9zm/i4hvHsWN8DJVSCQduu0OqGMlcEeixGpbnwEtGzRALPZgC5udfmZ2TVJ8wemYCa+tNaQ2UytBqg43OmYodIJV2pAKUAZuNrxnINVDjnCHDyjlentmO7MweNPrRPIj0VjpNy/dwY0BQwGIT2QhFVYkcF/Ft02NBEbx4k3E89XoUSnsk7fFGxozHJ274tPaw1FyWllycv6ZiyCRlSGf9IEAhp6pM5bkofS9jEBU9qIIKxfTJ50XWL7wvhEEj88k1iLqwiInmvaALJpiRZspPrn90v0lhRnQjEWDx7wQ5AtyilKT+yYJieR+RcfRQazGJXnaoIOuqjVUUqORv+rvYOIwP3odk1Dh2ch/QGiNqGN8Xr0RqQ2m7wXWrL95pmuVkKjZs1dCorssmgX9jU/sXvv0d7Lvj3j/ccujDP36Lw9zm193kCGwCspscuJt92/LpL33DCtuPGU5KUlB+twobbfTai7h66SzOnDiHdKqE7dvvxM59d8FI5hFS7EtAYlATYYrIMxx0VUNkbvUo84yE3IQyekFRol02E/aQTLnyPNMR6+trUnVFMbHHfpC2g5SVk751bWoeTBO5XoCv/NGf4pXPPYsHbj8EJ5vHo4+8HfWjJzH7tReROX8dg5V5eFiHm03ATWfEp4thk6DGlDSIjzSPm4sEU4Q0A0250g6kkshjmbT7E+/Gnu99EuXbdwsYazhAx2TFHrsWWkiwpWa0UDP40S4h4NpIbY1lw/J9ZFMpLM8v4LWXX0anXsPBfXsxtWVCRNAurQmiRVM7w0sAZZJWUqGq3F6DIqb/JFjrxZwBmgs2NWCxhVRsJmwDA4saI9XYmcaf7GF52223iSaFFgJsy8w2NSIk931JQYh/FM1p0yoVEwdk2ltVPzc0Zo0c+nWg0MExfkwaWKi5yTmhgtwQcEivRgXUdQCijo27cWk3FfXJlO+QdHdfgixFQCzJ79Hgk4BkEIiDfHtpFeHcMga0L5DeoaodTWViXLRt1NeQjeD483nqfvgcNT4CqNlSibYk7Y4SnTPSEnCyKCKbgZtNY/vu3fI+YSP4MQmyftREqqCmxPEqsGuQPryWIZkkZW8gaSvXlWvJwM7nZOwMBbx01SPHXwVU9U/biejP5HfI6PI7Jc2pwAErTGWjQcNWg0U1oaTCDTOQymhmWFFfxZEvfwFnj76ENC055B4sSpNpBteZ6S0yZyQFVSxix44dYm1SbzYEaHBuXrs6J874TKOdPHUWjVZPxtNhw3MCDl7LqCE3rx2Pn4CvWKpI9R9hO0Xg+w/eBiudR5gfl8LcCHIzAAAgAElEQVQhEYtH80LAfwR49Djwb8IiRiBMnOoJ0CJ7CT0vh2OjAU3UaULPU/15/H0EgtRGSc1TlRrUlhT6dUxK6jk/ei2ZLmXcGp/jet7re1iv1foc9LXneyybBUNqs6VBUvzYdKpS/z1+/OqcVBXm6DjVt91wT8fmk36/2mBxjintngZlZOV1QQE/gx0jhFnjesrryvln+CBI47rDjUepkIPltVUnlYCMdwuZjIXzFy9gcmbPazP3fuTem41Xm++7tSOwCchu7Xjj+rHPnsykBrfZqYxoAtgL0msto1WbxbXL51Bfa8LvWyiXd2LL9v3Ij8/AphM2hdBM2xmKHSAgk70yd2B0pBZ3JVkKblhctH5DdpvFgrTnEI8fZo8odJYdLjUONmwrKQshFwrusMmAfOJf/TsUAwcTmQpu338A22+7A8vf+BasYxdQO3UKK6tnpNNAJVORlCqb3vbCHpJmAhkyeFzo2AR7EEh7op5rY53VfakMgpkZ3PdP/imS99yJsJxBna7dNkRfYbNyzkgoSn4QohcGYqZouAnZ6cqiTUqf2qvFBawtLQvTwrQlbS10k+CO15FgLosx+2FLRZZq2cOfBBHCtEQ+XgIIBJCp3TojrgJkenwVmBHBLwsCbBV42QyaDBF9v3bt2oWD+/aryklPMWBkgDRAFr80MyGAjAJzFeFHDa7jAUYDssgWa3htdcBKRI2Q49NYghN5uBijpwPdCLSpAKvmENNDKmWnghlhvyp2YDUnfbek3ySZLMYDuufTHNbroHF9EfWVFRGS0w2dGhyOZ2l8QlJTuVJBMUy8Zgw8ZAgiBkKOL1AO+RoQkB0UoExA7LAggTyDCrhMzTNdJ0ad7Ns58KVdFK0NhHmQdlKBaPB08JYxF1uQqGm0osjUkMuORjWS1kCY/9eBXJt/auChAYseVxkrAUAEtKYUKoQDS+WDJSdGgRZJsh7SlLz1OvBWlzF79hS89VVcOn0CteXr6LYaktrbsW1GmoGT7SOzy3Qjh73bo8M7e17WVbuwDo1YU+IRtrKwLC23RI+UScNgNwLam9CrMJMRnWEqX2SpKWZ278F9b3lEej2u1xoi2pc1IAJBccCjwYmMO5nHaF5o/ZQGsPq+Uc3nFcjVAJnvDchkRuyjjHPEssnnG4px0wDmBrATXRBh66KHui/UfTgCPOrzNSDUYJuviwOyOFumX8/nOL80i6a/Jw6+xIQ6uo/iQD3+2o1/j9+L+pw3Pjd6npsBNX+lbybTnCz2iVg7toLTgIwkXYIsrx3CZ5cD0MrFQ4ZsqNdFp9UWQMbPcd1Qig4MJ39s8q4PHnqz79987u/eCGwCslt8TV5/7ndnt04WZlKFotw4/fY6mvV5JIwmqivzmJ+dR63aw9jYbkzvOIBMeQJurgTDSUqjX5uMEx8BNRkDlUog0IgBsvgiwAVTt/rgjc0KQ7W7J/HRl96P5E1ES8PFh3IY00DfGmAslcPq8XP4jX/z77ElWcSOLTN45PHHkEnncfoP/hIHMznMHX8RKxfPw4gq6BToUdVlfC4dpRBYAt4R6Gain0phNfDw4I/9KCY++DS8qUm0DeVZxfQUF2Hq2KjlokCeaSnanxOQacNHAVZBH6srixKYfepbDIjmhJV2ZFzENoG8QpQa0cBDHLuZliNfYKuFW7MkBGQqECsmyafuigFftFdcONVPlfIw0IdqQExQq0HBiRMnRAfEoJrL5VVFFQEPPYsCCvbVrlwYNIJpKY9UgV0DYh00dGAUE/xYalMDMpqNxgOUBnNkaYQ1kvSXOu4RGJOwGTEL6vz4PkkJSaNlFeB0k3aOL9O8TK9SJxOysTgNJNiOiY25va4Yi7L1jlivhCHKY+Mi7pf5IA746lgIgMmWSkqJqczInHN0DkxhsQ/miEHRQVkBXMXakdXl8YSsso0wFr9X2DB9/NJX0omaRLN3w4hJUQGaaWR1vXVhRXyM40CA98TwukfjJZqoKJha5C6EXiMgY39MlZIThtBn/1cTdtgTDRqqa9JIffXaBZx85VvoNqvi5M7+kwRk1HPlMhk0m3VsmdkmzN6JE6fw/PMv4r77Dwu7vXv3XlTK42jV2M5sWfo1smk3jVO7fR9NFlhQ9F8ow8nlsf/uw9i6aw/abK49COGkcsJgD7y2HJveLAyZw2gs+Tuvo2aNNeDSQGUIdKKLMNpMqIui569O042AHudjBMhiKc4R+hrJA/Q9oebIaKOhPl8xVBtBkb5Pb2DTYkyWniNkWvV11XNQf54GYPr3jXMj/jo9bvqcNfDUDJv+bA3q9XmSwVav5epGhvhGmQI1eWzZJP15KVkQLQQ9KH25f7heJchit1vS+YGyEwI6+sMxA9L0wsWpuz8wdYvD3ObX3eQIbAKymxy4m33bq1/8fy5t31bamSmWVUPjfgud1goGvWV0W+u4fOEyVpYosp3GvtsPCyBL5osw3YzcbGRuRM8QdFWwtR1JQ4wWvxsvKW92ghPV1oTl9Kp8n/8nu0KNgzirJ+jBkxA/HIpK19ttpBMuMj0Tf/6J38fVV96QlkMPPfQQDj3wVqDWxfVnvobMlTksvXYMYasJ22DQ89D210VMzwpHgiQGXbaoCYwUGqGFbi4Pb8sYHv/4zyG4Yy/W82kRMWtwxJQsmQ+p0PK7Sm9F1kvAk+qT2K03xT+p3l4XqxBW2JE3S7GiKQIXosVgn8JIYye+TmI3oFKWSmuk0mxkrOIMCIMpF1x6TCnApLVbaqzVrj8iQgRMjZgzAoiXXvqOVNrt2bNHRLi6+kwMHXueEn2zhc5gpO3SwGgIqqLAL9c2mnDxwCPHEXs+zmro8+H3qsChgGT8Id8TjthBjg81KEOWzDRljlKTIs9JxZnSa5G1ZGFESMAscYGmt6r3pQDBKF2oWUjNggnDoXtHUqicZDMsBfAkSHIuRteHwm4NnsWoU7zmBrDlfEx0aN9B/4oIzA4DZgw8CdCMRk//ncBt9NCM6CjQx8dRAw+m5m4EtPwEAsuovo/2IcJKKnZswG4BPM9I9M2KUDK4KR5rdE14Dzfnzgszfu3yFSkyYPUlNV/UeS0sLEjactu2bbh2bVb8vHLZgoBRAl92QsiXijKPyuUKClGDbvpxpdJ5ZItFeAGrI0sYmLRyGSBkes504ElfR5Zge9IQnccaZyrl7HjfRv00hbGJQJdmx7RIXf+uRkSPk0olbnwMDW+5YaBFRrs1TE/qea/WMnVfcC797fSl+lQldB+lMmXeRPcp5xnfz2N7MwZLP8eUZfzvcXaPn8fzjwPxN1v39fGp9UJ9n97gbLznhmvHcGzU+YmukQSykMhqYybjICnIrtIEW7wHeX+y9niANA2PWcxDdrLZEsNhx83IulmtLiKTzaHVMzo7HvywqlTYfPydH4FNQHaLL9G55//g2ljJ3co0AnsfWvQHC+pYmD2B9dUFLMwtYG2lBT9I49D9j2F8204kc2VYrAYSvYsKTBhWH/L/iuFQC+CNegYumgQE0p5DFiy18KpF1IbXVFWMNHWkcEuaD6ezaLGKKwQKqRy8pSr++Nd+A7Wr86hk8njs4cex78nvBU6dw9W/+CJSi2swVlexdP4Meq0VZO0Qrumj2+sib7O3IqGkjb6RxmIYYC2RxcEf+n7s+tEPoj6WRSPtKgErARdZqQiQ0bnBpjEjmbMopcdUWbfeQGulikajhjChFiYJ1uytaFrSe1GJqnvDVKOQF6LrHwUJAQBczUQMPBIUS+CNWDWOtwClYZpNpy7V7p/Cbmp0mHIi4yXAwWI7mhYuXbok2jKCMppkCgCPyvypDeJYk/GM1t5hab0OZBqgycIczdONu3XpkRdjIoZBKUqR6r/FGbI4a0BTS4I3slhSuRpZR2gAwnNhUCILOAw0fQXoWcWXo3mqaM2UNksHUd3GSs5lwEbdI12WZg/4fUxFi9g+YimFCeCA8PVkMZWFvmJoItCmWUWmInvsYkE/p0jUrQOhnIcUPYwYRAmOGwooyGwOjycCo3yPFvWrlJ6aI/qh2RX5vIECqwS2AkYNSghUUYGAMr5Pijv6UmnL5uw2wQZ97pjCDdgofIBeoy7jt7K6LCQJrR5431Ijx59MVxJ48T6meSnHn0US9D1jm584gyVMZJ+V19SF2QjZZixQRQ4mi1UMe5jGZWCnLoljNQLNak5pZko+O7Ja0CCH56rbMQ3PO9KUxUHNcPzU6jNMJ2tgwnQ42SGdCtVjTECm2U59feJgRj+njJAVu8ufozSlAjqaIdbAaMiearYsyjjoz+PfdbowDszjbFj8fovP+zcDZBvvzY0bKp6naP6oM5SNjBoL/p9zkPpKZjVch6w6wT/vCRq7BUjRdke6k/vo1+pYXlxCubJFUte16rJkT7oDa2374acrtzjMbX7dTY7AJiC7yYG72bddO/JnV7LJYLspjX3ZCgkoZC1Uly9g9spZXDp3EbVqF5Zdwj33PYri1AzcbEEAWWg5cO3I0wYqCFI/JtzF39qNqkvLm1uEvR3le8XfmV4SLyW2BqI/IaUuZg9+qCrZ2D0APTInDprtLvI03lxfx3/5j7+G/vUqJsan8fRP/RTSW7cDC6tYff5FdI+dRHDxCqylBVQvn8OgX0XediVdw71eGhn0kUQjU4C/dxd2/8MPwzl8G2qZBPpupAeyqGNTxqo8N4ZUw7ERmAooeKTlV6vw1huwfdUWx0iZ0rNQFc+p0n+tR9KLsEovRsLdSOuig00iqQCXaJZEtzFKSXLx5HgpgKbE/ZpF0wDYH4TSkoa+atT3cKfLIORE/QOprSLTwQC7c+dOSVl1Oi1hAOjMTV8Mvl4HE80IjILPKB2jn4uDMn0e8eART4sQbMV1OhpUDQOPVIcpwKkYEFNVaoWKKWMqj8enjjEai6halVoytoLR7vJyDtGYEVTzO/g+WgJwXHkcfF4HX03Y6bF8s3OIsyQ6uOvz40/P94SNk0bykQ5QMxZ6TDVDqsdPgxf+JFOpAdjGQCyvj7Q8G8GYBH7bFB2jHKPWFYqgXzFFpDwGJhvdc/4qDRsLVGgVwUppgiHl1WWhzwpk2VSxCMAWAEyAT4d23rtsdSRdBGxaaqiqVlZXsn+jBqtiBiPgUDW/ZqDnfU7LC7KI1J1Rh6dZU7YB4oYjPv6jim0FoPWmQLNgbACuwYICN2ojo1Nvw3kVpUGVX5t6aNZLro9sMQi2FZB6s383rLERc6oBjryenvRRBNsIqAT8RTud+HXV56QBJy1P4p+pAZv+ezzlGAdXI4ZNsWF67nJM46+Lr8sbN1NxgCmtPLkZHbBaWG1+hJ2NNK+03ej3OyLT4Paszwpek6lnR4yGvfUaFq4vYmpml2LkvZYYR/uGe3389vfM3Gy82nzfrR2BTUB2a8cbF7/9x3PZZDDdN2jot4ytM5Nw7T4CbxnXr53HhTPnEbCdTXIS5YntmNi+G4l0XlKWRiIJx3LliLnMc9cqi1yUsoyfisZnOsBrLZneQXJxbzbaMI2kSj2F9HMKYKZsaRXUb4dSvm/KrryNDBmmWhMv/OUzOHvmIj76C78Et1SQJtJWLwSuLaL2pWdRO3IM3pUr6K0sw2vWxGHBJ5Nkp2DmChi/5xAm3/dODA7tQ7WcRodu+wlLKvdYNSmVk7ayyvAHFKXamFuYk+a91AxlLQdJCphDU7QSHtkFn42I1Y5SjCojQb5qUKwtIqLURqxKjiDETkTMRhR4tWhYL5bDlEekKdMLtA4ABK96R6t26QoAE8hwYeUxMTBcvXpZrvf41LikoBQY8OCaZDsUiNRBL54CiTNbw5TcMC10I5OhF3x9zgooKCNLCdTa3kEzTmQ5yHRFgYtjbjuqGpfsigKjqtyeL9H2BJJ+EyaWKU4GCMWmsEBBbAikB6Sr0l3S1DsQmxE+aLyrX0/WiGCOYEaA4oZ7Uflr9ZXuKtpcqKClWgTJOEf9BFX6apSWHYLQKPW8MeiOxmKUitTjqwGbXOsoZRYfwzgDxJ6OYkcSVa9ynHURAZkpMSNxbOlzKowtQRDnUlQ8wCppAidhp0Jfzpd6Pd6fojlkZ/PI8JRyAsWQJcTtvc10saVa88g/AWQsavCVpT5Tbr66JnrM5XaQY1Zzo9ftDxupy/gNi1fUxeBzPG5+Pseb1bQcCx6f8g4b6S/1mAoA0vedpn9ja5SMc5RWZtqU9/FoTqgKWP1Zw5R7VKQyBD4RICOLuhHYq/mvNqnaF+zNGDK5J7QmN2KZ9VjGAZ6elvq7h+PNPpnR2sPjlfuWlhwxHWN8vdBrSvzz+D655uB8VtYaZMT0/crz4/VjoRJtVES3SaNln3rgnhQUEZz5jRaWFlYEkDHz4fc6UoFvJfPXxm5/5/ZbHOY2v+4mR2ATkN3kwN3s247/zW/NjZec6cB0hFnxui2YZlc0ZBfPn0BrbZ1dD+H7GZTGt6E8uRVWNgsrSVsKVyohZaHk7nAIyEZHM9ppqkVXerRFAVMFFfVaWVRkN08fJ1qjd2CAwVEt1DCSyiU9pI7CQ5l+Rmwo3Q3x6T//DMpTO3H3Qw8gP54TTYzbCdA5dQWv/OFfYcoz4F2ZR2NtGX1jgOyWcRS3TSG1fRLpAzuQ2r8TrbEs6gzshiVMkWJRWEVEUTQzVoo9mF9ckNQkA7qbsKX5LnsgWtGulF5gOtU2TLFE1hVqkVRBRe/0tWidpq3DQBWJveNaGL0gMiWgwZ54UkXalOEYRilHggs1sCoFoa9DMq1SYmRB2Lbm/KXzoi3bvXu3MJB2aEnqUlfH6kVbAwB9jHF2QX93nO2Ks2L6M3SQuCGlpLUp0fgRUMUZBFYvaksDCRSSDpNvFEA21BmxjMRWGjwCWwlWcWsOaQyuQJjMV0MxFmR7dJDl63kth1AsSksTDCpWMvKpilYpXT0p2j2pbFTdGaT3ZaQT1AwHj0eDNn0ttZeYDpgq3TTyj4qPG8+JDx2E42BXxjo6NgEElpiJRH5Tar7xIa2c1MWS4KjmhPpcAlO+jqlF3n83siwKoCvfqZENB73m9HlJQGYOkq7yvZ6qxBMZgtZUxcTuGzR22sOL59TreEPwsxHw63km4ET770V9HvXYWJYyMubNq+eRXO+IcRZnekl5K88yAj49L/k+Mlz6e+NMrv58/Vz8WgxBGUdYqjhvlCHw81RnDMW06+PSGx0NuGXwoiIBPf6a4dPjrN+r77WNoKzX7w79wLSmTphg+uu9iSWHBoryGjLpBOuca5RlUNgv4zEyvCZ4l/liqXWFht80uZYeshggk0uropqVVfTafVS27JBiFTdhokW7o3zlQn7XW/cOb8TN//ydHoFNQHaLL8+JZ3/nfDFr7aHtBXP9PTqy23006pfRWFvAhZOnYdE81Shi664DyJUn4GQKMJMZmAk2ms4ovQwZMttQi/KGUvA4KNNBSC9ocUDGMOL1I+Yk0UfCGEiTaArN+wMLvOXp5E1glLbZ9oZ92EIsLaxiZaWJ8S3TyM0UpLrLb/eQrPvovX4N80dOYNLJIkPX67ECkLOBLBvUOQgKCXhpG034aPW6SFuO9IBjr0YyWwxCjVZTwMtKdUUaOLPKjwHMpuaGYnLKcgSMKqG5LJZM3cYqw2StpWZmww54KCpmYBFjUF1tqAJKPEUhn6tbs+iAM/T30tWYyphUQK2s71r8r9JHXt9T4n1htUI0O21cuHBOAsadt90uGIaNnXs9FbTkPVGrGc2uqeA8Ev/HA2ccMGhQFh8Hshhy7dmEXbNUUVDlWt9uN4dpWDnGyHeNx6UChjMCBRFrRvA5YqAi+4iIwdLP6zmog6DoHiOR9DCgMv0VVVlqkCSp05hxp+7GwL/rgoMhWCPw5nyQ5N+owjIOMHXKWYPtjaCDTczVtRlpLwUwbKhqjS8TcbCo5qMq6CBgYjpJfZbWsNHvIgJ3uhowSr/xWdGcsRaYeyL+jBrFx1PvkooXET7/rgygSSxrjZwUY0jlsNpwUZOnHwJGhSVUgHiUflbnzbmpwWY81avHRLO/uqglzg4p8MKUtkpAcoyVY39UOSzfoKpr+Vq5BtRoxH3GBiMfrzgg0/NHv3fj+KuLRu1gJH6P6ch0ClWfg762epMTZzjjeFwD9yGrHutfGZ/Psu7o4gFTVafzszm2IrWIAJl+jR5XHg9bOwnLS9++fl+6HMh4RNoxbnC0zJHfIwa6YmNDkEZdL+cAbWcIwtkNxETaSWB1bgHdVhf5sWk4bgpOwpROE7ny1JHMjoceuMVhbvPrbnIENgHZTQ7czb7t0nc+9ZJreA/kaO7I6j6L7UJYYTmLXmcd1y5cwvI8q2VK2H3gHuTKYwqQpTJi3Jqw02rB583JHW5f2xqMyvL1AsvFkMFd3dAjMbo6dgkHEoDF5sLs0/wCyR7ZJxMDCn9NoBcBDFPSI0rIm8+UsLJYFff69CQ9jhIwewas9gB2NwGstoB0GmGrDqOcl2IBiSCDPnqDLjosSNBWTRReM1b7gbT9YFqP5f5cvDPZtJgdsuKSGgoGOTacDh0DYdTCyG9EFUiRLcUgMsaVYMHALpYeaic9bNbM1CbF/JFeTDCt1gDp4BrzNtq4sEuYGdpjKAYyUg0N/cT07yoVqRqi8zukctTrYHFxWXRnBw4ckIW5XC7LtdIi7jBQAIPfoxZ09S1xsMHn2WZGBwNhHGI6N76en62BZjyVyfeIBxtbSMnuWwE+FhkokDoq/tAEBCsr44GS+h9dIKKPUwc9XYbA12vbijj45bHp55UdSJRWjRota1AWD9I6sAqgo+Bf271EKTj92vgYDJmZWMWqvj/UeEUAIbqK+m/x71KA/0bQNgIdERgTmk55a+n5oK/fiFXR3nZREY6k2/j9SsenO0nQ3oApSQ0QuCGhjID6IQXMyZypPotswSOdC+ip1+0I0JdjE8JSTRqmdcnsqmkaA56WiV6g0pH6+hPcxVmgOOvFz6OGTOZJBOrJ8mowra1jZJ69CfM09CwjeIqYP72hkkMbpjdHfmURQXQjgxjTyw43ZNE808eiDZH1GPLz44BLX18FJdVD/12PhQZeN8y76LV6jumUqN4E6Q0dAbZeUzbev5o50/NfmK9Qsc8KkEW2M7KG8dqoKnICMKYsE2zFRcDP3x0Ljmng6tkLSCbScLJFeGIFE0ohVHFs62fS2+5/+mbj1eb7bu0IbAKyWzveWH7jC7/cqF3/X0sT06I1UYLeKnxvAeg3pf3P6lINi4sNTE7vwvj0dnHJN9wMTIsMGfu8sbpLpcgS4vs0Sq/ohUEHTlW2Hy3G0c5cLbjRwhxGbW0sms0O4PZCccenMz09wVrU6lDY3e6KDQZfw8WG1Wlsi9Pqe1Jen3GyMLoDmC02MkwjYIscx0I39ASMOdRFsOUH/9GNWigIpl26WFleQHVpFYNeDwk6Z9tqV82FjK2RGOiYmhKAYQToWRDtGQHMmJsTzzKxUmClWOTgrnenNJjVgIyvkbQj2yBF5eWGpRguDXZ0cIrvbvUCOWRCYpV64mUlIDDSwQwXeBUMyRiwiIK9EF3XERE5rUc4/pcvX8La2hruuOOOYZpQa3YIjLjYq36WSsPFx8bUJFNXfGwElMIoUcuVVClTPS/0uejfeT3iEkSmkBWrGnmTMU3NwDA02FDHIaMdaXR4TGQwydiM2IDRmKrUp2aORoyaMIJRi5g4EyIpvFj6UwKjMD9Dw7GIkTTF9JcXU59jHEzo1+sAG7dw0EExDsh04B1taEZ6IG35oMda/9SBn2BKvT8K8DHWNJJIqeOP9I0kdm48ZgXINDDQf+PNJuekmbwYC8xiBq4hBGS8Ppr90q9VzKpKJct1IQoaqOsgx0IdV1Q9OQQlG4Cnvi6j+aK0jmReVesexYxpraUGVTr1PTyGGOMox6TTqNFmiMe0EZBJCtAZXVv9WfoayzWIWlnp949ec2MrJH1N4+wXX0uLn/iYD8dBSyJiGzT9t/h6oDtF6L8NmbNoA8zvUOBNaTlHgHHUDkrNG6XHlEKm2OZQpSaV/QXXSw3IEuJ/R2CrOmecPf46psankcgUpIk7pYBOOolMceq3ktOHf/oWh7nNr7vJEdgEZDc5cDf7ttUzz/zk0tz536Y2jNVXFJUnEz4unX8ZfmcNfruD6cnteP31C9i6Yz/ylXG4OaYsle0FARmZKoPCXYZN2x1CgI1Bib8rDZku2VcWGXoBkmWg70tZfEAndTI4Pg1dQ7nJufvuO8oc1eiFyDtJ2AHQbDcQ5pJo9zy4tgvHcMTWwg4TsNj4NxhIi3E25eYOXFIsZGqknFMxI831GtbXq1ivXge40wstpBIUabPqi42oVQCWNCabJpPjsyzVcJoNorkYccGWXoh8sdKSsepRfo0sEsRiQFoGqSAgPmYsIqC+wzRgRxqYjaBLM2DxXXM81TEKYDe2qtKBWgcA7T+mGAWlbaFWhICW+pEr165gaWkBW7ZswcTExDDFSmZQwKOpApIS1Y9czQnKNeO0cS7GWR5ttaHnhj4vvkc+L0ILo7+ralJ2FuBD63Bk8Y96CWqApq0xxFp4iEOU4F4HRn6WMAH6BcIKqTFjZwewEXKgUrWi9Y6AnwZk1BQKc0D3eRlcputGKSMhfN7EGFTujQjAaUCmqzS1NYmk06LjjoOx+DUcAslYGjAOMlj1qG7EmDkpWccIaMi5xi6Qbm2mXz/UBuqUZbQ50NdDeotqA1RO4Y1u95zvMVDO9/mRJk0Hdo6vuiYKXAt4CWkuSvZMFZ1okKP/PpwPkchf/64/U9uCcPw0INOgjcere0luZNz0OMu9RBY+shUZslIRINHAXr9er1lDJlqPaSxlrK+bmreKmZUCiNiY6nmvz0c6SGx4xMdCM15/+ziiyz50QxlZD6lrHrGW9HsUKxw1zhvTpnozJ7pT0JhZ9/WMpA8D5eAv8gvaXpDBRB9OgqDYUt5/4QAnjh7FRGUKViqnDK8NlTKf2Lrv/3AmD33sZuPV5memK64AACAASURBVPtu7QhsArJbO96on/v6T1TXrv5OZcuMmLpSn5V0A6yvnocRNAW4dOpdHD16BtPb9qI4Pol0sYxEMoeBOQJkVgRayAgxqMUXo43BRS0+OlXBvXTkzSTxLUBoWsNemXLjRztP8f+yDPi9ACkzBYdprHYXTtbBKlqwkwlmTjF/aRZf+fyX8U/+8c/AzhVEz9Viaw865bMJOoNZ2Eff7wnrw9RKq9FEt92ETaosDGDxRPwBAp4/U3cDZY8gO29/gBT79Vm2BHGCsoGrfHnYnFqq1hgYpS+l1vNEC6acj6E6E0WCe54Tq8DeDJDFd9LxdM1GQDNcoCONh55GcXZFAxqyCVozQsaKCzZFv0zH2I6JxcV5XLhwQbzKdu3aE1XM6QpKXYE28oXid+jm8TpQ6cX+zdJ2Or0yZJgioCXBUJOnN8wR1epJBy9tjspqVs2YDNOfEUAQFisCH6oqU4FHfVwyLgw5kZ5IGB3aM9gJAWTSzHyYiiKg4TUaiZs1CJMxFf2MYgYT1LjFdGfxgKuDfBxkCHaKGeSG0XnG75n4/4eAPFatGV8ypMVUxPho1kn/fQgIY+265HoJC6XaSNF3b1isEJ2/yioywDN1Gbm4S+uqEVMm9zvvmwGi5ukj6QIBmWwwbFUwIkBJeRuPmqSzwpWid6Y+N1QG6vOXDZ2wuaPHEDhFDBJ7i8YfIx2mSrUT8Oi5oYF4fGPBDWKctRLAHaXP44yZfk6ndfW8F+Yoxr6NmG21mRgxzCPQqeeAbBYiBlJvyPTn6t81oxX/Dn2+PC9mONRxjrpdyBiYSlc2en9keBxpz/R9MUpZy8yVDALBsh6zpJOKOn0EkjlgBW7f7wggo/6MILtdb+D8yZPYumUadprrL5e6QHzwxqZ3/ow1dujXb7hIm7/8nR2BTUB2iy/N2pnn/qnvVX+9OD6lmi+zyXBnFaG3iH5nDVzevvX8i/A6JqZmdiNbLiNbqiCZLcKwVJUlb3g72knaiRSdBYSFiu/A9GJG0a5qQxgDZLLgKZqcrJUIvn0bQWghYLsXMUsNYJkDhN0A7sCCC7YkCsHekMlyGvWwBTefEHfoX/6Xv4i/9wN/D+95z1OokwRLZeD3Q6mIRKsrbBtTk6wOajfW4XWasuAQUJHyZ1aSwn4ya9zZ9o1QMWBie6Bc3DMGGTgep6rWgs0KUVWlJ0sZAxsrzAgCRWOkdBc0m40DMvHyJEtmkkmzhCFTu9RRP7z4gh0PTjo4x9Mz1HDEGQb9WRpcJGxl/0BQw+DAAKlYp4TsdAnIuDvmTpegjK2B9u7di3KxpMrhh1V2kVVBxPzpAKGDnAZd/F7Rh7EtFhnEiCGI68ziKaY4ONFMqhw7bUWiPpDDXnuxXpe6krQf6cr0mJFwEyYmAj4MmNpUVpJy2hKAgGzAFExCxPqsotWgl+8Xs1PWcETpNmFLo76CtBMZdT5QKWd9/fhTWIgYm6jH6m8FeqHkRgxJHEwPQdwGh/4bADsLSSJ2T9hCSQNS26VTyMrDjWBSlzfLMQw9uXiPqQVI5lmMZROzZ94BA8Vm6d6ro58EGGozI8wlgZsucIkBu6iPQPQlo9S1AFp2PZAKUZrYjipK9bXkMWnrGO3TF0+Zq3t45GMm7yPLzcbjLDoIAikaGKYxozRpfINIL0R1XUbXPw76ROMYkwhoFk7fc/w53BzcYO2iUqA6NT1kOqP1ns+L8WpPAdaN58Xv1AL90UZBXacbX6vGXx8DCxz4ubzvtUZMn2/8vbpoRt2fuhqZOtcRiyavj7z8mJrlBoUM2SDsRQyZ8lacv3YVS7Oz2LNzF5xsSdKYXLstNwE7U353YuzwV29xmNv8upscgU1AdpMDd7Nvu3zsr3/S6FV/O5Uril2AEMthC+31WQFkXqOBo0eOYsvkTuQKY0jlKyiMTSFTqMBgupIaK2oSaEohN6yrdbo37BTjwUU0ZmzRIxIX7QOlqrWknHrAfwkxniUgo1UFO+Gx110yMJAyHPidAK6bhOFYaPSbCNwBukEH//ev/1/Yu2MXfuC9T4N6rCCVASwHrx87ibFcAbuntqDdqKPbbcEwuSMPxLuH7tKMRmz/ItDQ64tZpmhiWApOs1iCQ6kHCJHgmuWTSaOoNSGLTrPTUiCOoYvAgLoKKZTQAuYwMl+l31Bk9cGyexH0qyCUdDN/C5DpBVp/jl6A9YKqU4UCeNyRzxcvAANUPEAwoOpgoBd2MmZkSFqtBmyX1Weqkors4fz8vPIrq4yJNQYDoqqsU42VddWVDkz8Tr6GJsNawM7P5z9tX6HBmp6zmvnT36nOa1RxqoGRsAVsO0/hCoc/atKtzn9UVabOS2mgGJC0d5ZsHKKUI9kcfo8GZGRiVcAasbs6EGtmgdeIKX0NvuR66KpYyrH4u7j5k1FQ9hwcI/E3E6A+UObHbNgszaZVIQtfz/MVb77/H9sLDQI0w6OBob6Gkvpl5S/bb5EJiQEyGaxoPNXxMd+sACaZE24GpBlB0BebGYFow7Rr1OqL8/r/a+/bYi3Lrqvmfp7XPfdV76puu/1ot7EJMkbmA0VRHEX5ART4SCtCfOSL/CEhQHz4g8on4dN8xJEQJgiQuhWrCbZ4WXaMsE2aOEGGxt1xu9tVXa9b91bd9z2PffbeaMy1xt7z7L6d3FSlqhxplbp17tlnP9Yea605x5pzrjmhhN+XnM27jgtnJXQc0GGoxMw7SEnKEZNpiShdZgj01wIEcH376ULSTpKztEHEkCJL2Dhu2LfAQa/zpldg3KRK8WkvnBXL11pdeMIFYulLm7l6uC71je6iRKwbFiKwUvoUJySmjhSatDae2NPF3527XLS6uerCHPiP87pZNMSxzqNu31O28pPzTucIqqBg57ivoUpSyES17eLNWdTcTmrMA08sGXDoSbpzWbuSb5BhKHOV5YiFRSk5LGIL2bp9Rx7cvavVQiTtKU4YW8ezuXzkxc/8zf7lz3z1UfVVuO7pIhAI2dPFW+7+8D/90g++//orn/n0Z1QgTBYojRLL3Vs/lOnhQzl8eF/2HjyUqkxk8/xVGW9clf74nIxWz0naH+muMKxW4Z3D9cXcuSHUmoHkkij6jIzl3hWD19OYAog01KzTmARH5qiw1Y0EoqZxWD6nE7ZzI34JQd26eczHnkUivUGusWH/8Wu/I2++9QP5x//wH0mstYlQKiaVb37zm/LlL/+W/PN/9uua5R9CxeXpgkUOSrlUF5XGfPlUD7CkMEZJd4+ZvFLFdKbnIzUGFLx1yzkFCeXlXXr+vShcVWArcfUpLdT15MsoqdBrXQmquMwKuLtKVkXid3OSEIGAdVfwdJvgk8qNpIyr7mKObVjOjULXB6wJsBjevHlDaxkOhj21lvXygZbLAT7TqbMOQbFrjjLNX+QztHdW79r33iLFYU5SSUuaSzXSZhrHeVbhuBI2zioJQkaSyt1l7hMkGDg4okGrEZWldVERN935B3xKp8TYBgQ2s43IR8b2KDnUfFfLaSoQA+mUPiwVSJacO1cngs2zxG3u1WReXst7VygtR+wf24ckF4yfI3bsQ2shteNM36EjUYk/XMAkjG4R5qxCiEHju7MfGQOpG1W8K5ekwPYj/kYYAMebYov8W6rg3T/8Rmupkki/WNE+8WSRJLMhVT5JsaY86RS8533pmiTBU/c/5JCpq0sZo8/1mwfUAu43eTRt0RhPZ2FELjUlp5oKwh3nFiR17fr0J7TAMrbRjnPiiefbpLj2eLtgbRMVN33lk0QTc55LnDmvdDz4hMAcn64PXZwex5QdW7b/OM4hv7rPwjxQyzpktrfgYTy7hdBcFyqDHlIFidz68Q052Uf94xUXbymlZIOBbD88lL/8uZ/9eLT+4o+espoLj3tEBAIhe0TgHvWym29+7Re3bv7gtZc+8gm3CkwrSbNaDh7clflkX7Zv35QH21uq4NbWL8tw9ZLkg03prWxKPlxRU7jmz0qcYoprCHqnVDGpNQDfF18mGdPvPtM14gqohOyKkELZKnH8jt1zJBb4jWQOsVBbW1tapgNxFDznu9/5jrz22mvyhS98QVdsqHPItAbaXhO/pALQJ09EDiUbDK7uGDxv7gQTlSMUuRWsTMhKFwCuUQuQXzW35KgtHq14MJ2Hty40So05sPxxujwoPFl0nAL0NEJGRUh8+cm2kQzpPX0NzdkcKQtKWVkZSp5n8nDXlVyCKxMlmTbWz8lggJQnvmizj72BtbEr8K0yIKGxmFF54Hk9EBijPPibJQkkpuwDfGc6DQaKd6+jZYLWEbbDKjOHh3freQvMUuC5IZNN+5sgaj8DkSTY535SkmFSOLAfSJQ4xu1YByFVIu7nj8WL1g1r8SQWvIafltRY2dBVypbs4m/G1HX7gPew/dAQtk6pIZ5rSZvWOGf2eO/2ZVssAVd3qvlHHDjeLS7sU2JkCQoImf7eychP7Nr8fG1JI/3NY0+yy2d0x2sXD36HhZ+kkBi2VqjlxL5dme3GsYtTZTvtc3AfuynA9lGDtbr223qpvN62ZYkwm8WTGzvLSYEba5/PSQcLocpJ5w3Xha0WPE9ECdn85FDu3rklWZ3L5cuXNTclTuyvrMjxPJG1F3466Phux/8Efw+d9ZQ759abX/380e7tbzx38ZpuZS4TrABnUkz2pJwfyt0b78jO/XuaQHB944qM1i5L2l+VtL8h2WCk1hK4UZw1AgIDmbLbPGONsPWrYVgglBB4yxKtFSy3RCLVKKlOTBAFc5PPygj5nsbAuSBc/n7nzi0lYljp4p4QMCowvWsIAkgtYb5kj1rkmoSjTG7p3Kkq+EFaDVlzyTd9OR6NH2F+KJcqg6SHdQ3pTqCbziXOjBVDCGKrEBWnDiFrFApdNjbOxxMKCt8lRedJDp5vY1Gs4NfjmkIkVwHr3JMLTY+BcjIgY6w7OuiPtO6gc3UhQM7FeLF0i1WWJCI41t3F1q7KHe7cA2jbRSVMJUkloYrAW7ZYTofpPvjuHEddJcQ2kSSQfDMdAJ9Pgk3SSitug23Hh5f5xQjv6wpqO2xIqEjIuqRR28RdnX5cWcKF39l/llRbDHnPriIm+eGYtM/meOkSHEuYuve1JLJLlklALBHBxCHh65IMO08sITuNFHUXE5bk2T4lIfPTVp9t47eahMyxI8CW3HTJsCW5XaL6flL5/h2iFocu4e1ijBHAsUeSxbFr22HHNe+B9/defCerzOYSnmMtsLpg9tZg+wzOBTuu4CPAP7jEVWajgkqHkPXzRHqJyO1bN5WQoVbxZHosRycnEqP0VjSUj3/ubwcd/5R1/OM8LnTW46D3CNfeefe/fPJk59YPLq5fULKBYt5VPZPFZF8JGSxlW3dvq6q4cPE5yUfnJM5WJc7XJMmRy6olZBASTWJGabPM0/Lkgmt9cCrSC3gSpELWF9+l0GwUSjdmxQsaCpbMB8PCpebSMrSrUNxL66sVhayOx1ocmQKc+Y8Ye1TBvYqgWxN07ogbs5Uv519iTAwIGRWNI1ts+XIsEi0lXSsHMmipMExdvi0SVApD67KkwrHKVN2/TVJYFwvTVS5UbBTSXULG3zXfVx27WoEuPEpJGFy6KJzO5JuqsHxNSHAxVXYxttIngtItbDsVCJ+rCsMEPfO4tULYPGZ2OFvFRQsCkwyrq7xwrkW6M7uK0hIIq6y6pIiEjBg2JagYj6M50dqcXUiaat8DhIykE89ErUW0D2OTQdV6vZd0VpnqOGI6Df/ytm9xCH1jY/CsJczi3YzCpSz17qi1JJEs8H0tmTpNnPB5dkxZPE4jDUosTOoL2xdc3DTK36chIQHGvZkWBMfsgo3jxi6QuNEC8aDaFpMvz+Wzc//axLpMpOvmoSXyXfLF8dvIJkPk2N6mQsYpqU+IGfu8O09xX8hPEkJraWOfNy5ZT9i7Cx8ujLpEj+dZYsaFJ55Lly9+pxWZ52o+MnXXI8QDu3ARf+kWt/q+qKiSpgJCNjvek7t37sgwHcloNFJ5gOS9ab8vvZUL0/Mvft6VCQn//lwgEAjZU+6mrXe+fmnnztv3Lm2c1wLMWp4I1pCjbSmmuxItTuTWzXfk4OBIrlx7QTYuvCBJvqaELEoHgtpxKAKtFp8YWe7d9mqWnMHrqCKqXbzItHAKCt/deW22d7t66yrQBpbKWeJcEkiXjBUTH7FOWvS213M7Byu3kxBxKYiFAmHDPREj41Z47XZ25pXC8fl86gQ2XUbeWqZxZiBsxmWqBIzBuH616QK4ndXNKRBHkFihEC5VK5Cb9/JMjvFAVFCNwDU5rHBNl+xQcSOuyipciyMVgLUU2PvoDjXsogNpUq+HW0EjYFcDzj2BXiYRzr1CV6fbIr/s9uBKn/3WJUuWDDC9hVV69m87RmyRaVqOkLbFKh9rveHfSwTQxIU5LJzLqT3Hp2zw8XckBUqe0M8awN+S4hKbCHzNQio34G3xW5ridK1RuZtakezn097fWt1oFbbWI15r+4qkAcdooe3ibAkV72GtlSQlS9YvT7RPI2nNXPKpR3QuGDdZlwAhhxmJE0MLOBdwLst3EXPbHvzdzBemBfF5/9gHuE7lj8/jpjGGtvRQZ7OAnas4j2Tb4kaS6Cx9bSFyO7c4D7no+kD55tNVLL2LscC7AupthQq2g3MMISR2fLdyyMlftsn2wdI48zGg9hgtZupNQJ5IfUeHo36mkcpjELJqftwQMrRjgcoLWIhnPRmuXXhz9fm/9heesooLj3sMBAIhewzwHuXS+o038v+99Y3ZpY1zMh6tSCGJ7pqZHu3I8cGWDNJKbrz7lpbWASHbvPhhSXvr6rKM0pHEMTLZO+uJq1nnBa7fnt8ID+ychPvNxwhxtx9dBxQUdtVIaxHfi4QKO/iYPwsWHLqRmIUe3xGADpJGAY/f8L0JWvYmeJrtGayMMkKWMMAC5oSdIxm0YPA6+OyskBsMHCFkoDB3odJCBhJhyVYjPH3sCr+TVPHTEtyu1YTCXQmAJ2TE0f5GZWgJWdfiMJ+7epFuN9dC5nMXE0Yl+f4YI7dTUHfLojh70ipcSxypAEg4qait1UAVo48t7I4DjiNrQaVbGucyqN+k9DJ5xJZjd6xlhVarlsQ6t2qr6NrSMVR6PFctDIaQ4fh85tyofE+reJsi5mai0lJD0mOLd1siZMkOsSEB4zzpErIuodP5k7PWabtxwmJt29slrngOCYW15FqSZYka+0zbwaIGzQKndeXa8xazuZIuPqclA85UzrneJSx8h8Y6aWLILOFCH6is8uWdWHGCc9ISMCt37N/sly4RdnPDkfPu+Ob19r3s3GyHhF+oeuKo5NETXjzPxpDZ+UWcQMgsgbVjA+1idQhca0m5Xl+7DSld2YF2QhboQqVJR+LCM5wlHSlgUulliezt3JWte/dkbbDu5GhUSX84lCJKZO38c/92cPmv/N1H0VPhmmeDQCBkzwD3P/zGF+tz4zVZX12TKkFx2UrK2UPZ370jaT2R9278SPb29uTSlQ/pLksE9efDc5LkY0mTge4kc0pKDVJLAamM5WCiwka4NOWVlotU0wLC86xSgWAAEQMJQ/AzFaM1sSPbPH6nUCJJA3GCdQoWlCWl4XdT0mq28HmArEBVwWuKBqtiXrg0C1TSIG5OsZRKDqgYGveST3+B/Ex0D/A3FeA+FoxC3pI2CkhVfL5iQOK36VOBtASiVXR2hW6VuCVhJDjEHWkXKMSxOSJBfUH/PmwvFYkjCcyZ5gR5N3O5VfZoo7U+WWXRkGCfAskqBWsR4PZ9q+Dwu44J5FvSnV+ORHcVHu7J57MtJJhUoiDQtCq4c5wrlNd2SQ78/JbEwELGnXQkDbSskBi87x7cselfim23Fo0uHvhOZW3f0y5iTiNalhBYUUOMXSUN988SC1p9uxYqkjbOA8aDcew1/WDyd3VjlCwhK+eO0NqxZq081rLDZxBXS9ZtUL/Fp7Feagobl0CVc43v3R2zdvyxbZRP+M2SprZklRvrbBvHN8MFrDvS4sxNJRynlpST+Nr+YVstLt1FmH0fuvkpO9ku9p+zJPqcf35hQnkBMocEsG78uhgyeEUcuUMVk0ge3r8td27flvOrlxy5SyMZjIYyK0UuXvvIy9H6p199BiouPPIREQiE7BGBe5zLvv+7v1GvDfuyvrou6WBdSUtUHsiD+zdkMd2V7a1bqpQvXXleinqghKy/ckHywbrk2cht7aep36Q6UCHht59rWRjvylEiU9Nt4tJGUMG0wdktUbMrUvyuMSWRK1QOgsZrcF6/n2usGIQBfmfszmgw0IB0/G6VNWLJGmEW17qLkpndKaSUeHhCplYRrCbN9n9n2aEbkTFny5YzpM1A+0DIGItlLRrc9UXh3l2pN/j6zJ1ojiVtVN5dgvFBwpkKgZYvEjKk63BWFPcesHpSGdsYMhLWpgZpU7zZufj4e9eSQkVD0mR/VxLgqzYsWVfMmMJxBvOjb9H/uAf62rmxnXXLkiR+57GuZWmZ7LQ7DZ0icik2qJTsvRR/Xwi9IRmaJ83FkXG847n8m2OdRIaKnWNQc9p5RU7iZkm6fbcuQcY9ad2zJN622ZIWLgzwO/u4az3lu1tSYpU/seT1HJO8D467+e6Dwn2cpCPzrP7QphOBfreB5mybU/rLO5NJdDmmbNuZfwy7LO18d3Gm2CzDFCwu1pVkh+3vklm7CKEVie20xJmErEvCKcP4nNMWI66fmDC7JdwcS7gnLZyWPNq5Zu+PvzlnKcu613XJ3XR6os/AtbTokqRDzlYlLcboD2cBc+MUOeRqqYsTuXnjhhIytebFtW5YmhSVXPnYJ/9qNHrpfz2OrgrXPl0EAiF7unjr0/7g6//iRIrZ4Plrz0s+2tSJNDu+L7du/D/ZXM3kvRtv6wTtD1dlUmSyunFVNi58SAYr5ySJ+6iA2ShBzRTve9EpXfdCjdLziUkpkJlHiwk5rUndKgH+zTxVVjFZ4dmuKH0sR6cWH851Sms5hsytZLFLCatatwuTpMERMAa2ekHu84xZi4u23RMCaznQtmvdSlcmiqTOEipNm8Y2GIJq01jgfCp2lGayCorDhtYZS4o+SIlby6JVKlSySpJTp9Dwv3VXNSt/r/DYx7avLREglsSla4WwSgX5i0CeraWJ96VFoqvw0D6NI0MKlk6qidMICYkGfrMkCXmp2FanhNuSSziPZadIYNt1iLOiLeasg7mcQd2SezyzS8g4Hzg2SJYsYeW7s6/tQsb2Me+F9nDe4H5QrNwUwPdmP/I8vh+JPceR7TdeSxLK9+E5bfUHR3ZwHvKTsb1/3BhhHlK7ILFyoEsousSdcwpB/UqEF24eW6u0EhxfBLwtxk6LIIuyt4KY845zD7+QOLN/uEjAs0iCiJMdf9YaZkU97/NB2PC4JVZ2McUFLVJesN9pzUPbuGh1FjA3R+z8b8nx8oLGWgTx/rPppFmwqZwUF2+JhZFUhcTVTG7fuiUX16/oeZP5RCZwQw9X5NJzL7wYrX367Weg4sIjHxGBQMgeEbjHuez/fOtL79Xz6XMgZIPxRZlMTySuDuXurbdEFocynx5qYPz2gwPJBpuysnZZVjevSX+0qS5LFBlXoaOkArUoTWFjk5RQJ71Pj8D2kojQdWAVe1fJqOD3tfq4Yu2uZFscmKZi2X3V/R1CicIU7s651tpDMT3GjjGzuQ/q9woGv9MqQEWkQe8LbItg6guTIsO7GhH8zjYvKWWfeBZtoJJxwnu55lyzgvcu2y6xIS4fNB54PgUw22qtQBTo+E3r1XkXYDd+SNtvLBC8zirTP2lc2nawvyHcNf7PBFvzvSwpoXtsycrni09bwmGV3WkxSMukp80BZgmZJQLWQoQkMewvVdyFsxA2/WSsQCRKtn+XyZ+LkbKpLaxryxItYtUsdFjL0ccc2eM2Ts6OF0vorNvNuhTteCExOa1PLTHSeeqtikrGkHgVO/R8YXdLsGx7dPyYwuR2bFiM7fzqEjK30xllE5xVE+OT84xkSN9PSNLaRMpKqFE421h42T5LlEm67LixZI3zwI47O4eUKBoraFfmdTG3eLGfbB/YcYHKFPhHQm1jNvG39UBwHJN0uTHrFih2QwUJnN53AQ+CW6jgfMTcIqgfi6gKxG+yr3nILm9e03xo02KqSbX7K6ty6VOf6EfRi7M/SSaE339yEAiE7Bn0xQ++/a++Vc2Of+a5q9ekP74gJyiyLRPZ3bkhR3t3pS6dm3Dn4b6srF+R/ui8Eje4LG0MGezW6tphsWKTHoBChxYlFhTvCiZLtE6Dgm4JppvoEjIKZCtUrTKFmR0reMZ4MdO+Cs8mU72L/dBjdGn67NUIkrOxY3Bdsg1u16XbHs7kjCRtDhNftcDHyGgbUU3AZFTnfszGyuMbD0sZBGODn9/tyWB/qzi6uFnFRlKlZMu4akh+bAJPntO1kHXJ8JJSNIk4raKxBIFkwrbT9heVDjZv2ABvkjFa8GycXkMimSeJtSt9P1LpWAJkrRUtkV0OyAY5twrSKmH3zOXKBIip4zM4fiw5s5YyS8itUmUf61zysXB85y4Zsf1Oqx0JETHlPdifxJ3vYq2F3WfascM2dDFgf5K02PdFH2k/xc6qBEJg+4D356fdUHEa8WKffdD8drVLKy+D2ooYxInyhru7rYUMz0MMKZ9hcWSbcR/cn7Fgdo7oMU/QLWm3ZNfKK/ZDI2uMq91iiPM4bqzFisfsuZzTthoCseK11spGjHEOruUmKWsxR/vYj/1e7hewrj/h4sR9V1dXVU/cu/2ubG/dl48+/zHdYY4KKtjIlfQGcu4TPx/0+zPQ74/zyNBhj4PeI1779u/9u9+YHT/81auXr0idItN9ppax44O7Mjt6KDvbt3Wibp67InFvTbL+hu6yTHvI1D+UNEedQp/8EtvMdbdlV7G1CcVUKJlYoQ9qtlUGPIcrP5QfOk2hW2VGRWGVHdqJw3wjVgAAFQBJREFUd6HrBi5QFcRQHBAePo9ZsyKngGcepcoJJwo15s3Se5Rzt6tB68AtZ1xnML6N8dEHe4shd9shRIwCVgW5f08QPCpLJ9R9niWTC4mKtUtqLaHgKpmrfOu60Ot9TBStJ3wmlVCXTHX7yJaqOa1fLQk67Xf2FaxkzC1nd5ZZEkkL2dI9fcwbyS8+OSZsPT++H9vfWqLaOCU3BpYDsy0uDovu5oHWTahK2ScgthZIS2iIAfuc1gmrPPkbFbMlI5boWkLGMUDSR8LKc2y/8Vxi373WjicSEUs47L3wO8nAEvnoJIZtCbBDgPez5N6ONUsqLVGz+Gmf+3nBKuko3dR9FhdADlduRnF3QpktS5S72OM3WsPs+OMx1qJs5Edn80XXFWxlFP4m6eUCyY5tjtGuy9GSNG5u4X1pIeOYs1ZKvqcdj5ac28UAx4/uAgbt1Hg21s0tXYWUJJI7770j927dko9+9BNaQ7OKSomTTKo0n2x+7PPDR1RR4bJnhEAgZM8A+Jt/+OovHu5uvXbp4nmZV5mWxilnezI93pHiZE9uvfcj2ds9kE9+6qdkWmZKyOC6zPprmpk/1V2WPkDXkIzl1WCbKNUKq+6KEbnaVRh5HLrClMoVQf0U5BTQFGZWSbVxLswE1saz4TpasGAdw/XY0GCfqcWDfWJLVWYm6FivR14e7y4iIaNVxQlTbzGhy9Ikn6QAVsi86w+lVxiY7oSjd2F6PLALkISM78331ffvlPKxv3Fo0UrBhJsUvI31sSGBzuJpXbN0+dk+tBaF05SfVaxW2bE9S0rYBzUjtxx29qL9DMRulIJxKVnlrIRCCxm3AeRc3ZOgsS1dUtRaGxwhI8lwhcLbxUSX9DQVHPw183mhlgYqTVo/LDGzeLBEFxU/SmxRaZMMW0VNQkjMrAK1Cw+LqbXQ8Bx7nSU1xM6OzQ+yiPHd7BjDs7q7jPE7gvp5H75/lxRanG37+Tc+uy47SxaVfM8LjV1KcleTE2lIbPB9Q3B8zCYXOhxbSFFt5UeXJDF2jMSUeNJaq4XHTWUGts/2V5eEse8pv6wFy7aF9ziNkPG9YP2nC594Kf4+LtVa1RjrZl3UbHszbmufuFrfqdYFRt7LNKQA37lpCp/jUU+Odrfl3R+9LZcvfcjFnEalRCC9vdHswid+Dlv4w78/RwgEQvYMOuvuG7/z6f2d2//3wvlNibIVLRSLhLAHu3fkZH9bHj64K/t7h5qHTNKx9Ibn1LWZD1aVkKG4uLr7qkgyJC70Uf1dQkbhZQWOVdBOeMVSekK2pKg9LhReIGSt0HA7GK0CszA6wuHzKZgNBiR0uvIU55qyCljb2yFkiHHhxgNVAEVrLdNktFoSygXGOiHvY5K8y9KSSLZZSQOKMJeFrIxGGsdCxd8E9Tc7DR1hiONl4kCsER1jFSyPU/nhkxY+BjqzrSRfltgyKNtaHq2CbIiECSC3JMmSri6B7BIy7X8fc8gEv4ynYgZ2jqHTrlUFlDkCaxUpSQbe5TTySGXsiNDphMyORZ7vxtVywXEWh+c5vI4VliwJ0Ub6XbvEBvOHyh1tJZmgUu22H8ete6nNx9bWaCSJwb2stZFt5LOtG479yjnGc5oFkY9V6+LSEBMzAbmgseTEWtgsOeyGMNh5rARr7mI0OY8siUObx0PkRoxlUSPJ81ymE7fAanPr+c08pxAyHTOGkFk5hd9wH6b9sFi5hVzhGuV3lVMWnUYsadGyY8S+JwkSx3p3zFjC111YcEekjQEjGWPbbX9zXBF3nGvnCXd9sk156jaHIJwAJNs9r9Kg/vFKX/a378p7N34s62sXXaB/HGlscW+8sbf2wk9v2PcMf//kIxAI2TPoo+03/+vV/Qc3bp8/tyHpYKxkIJO57O68py7Lg70Hsre3L6Pxhqyff97lIRshDxnqGaLOIVxd3vIUu2zvVlBSmOEYV28I8uiew0Db7nEnKNtUCh9E1PQ5Jv8UBb0VfBSUi8rll6KCg8Bxyr8N6lZh52tp0kwPlySTvioh81n5Nci/QlpdHGPgq+tMVWrelWKJkRW08GyBNMaeFFLRwkKmArQhnM6tQaFJAkAhC1sb/+6SMcXRxCXxPKvkGevGPrAuKpIztpsKg9dT8HeHsH1n+5u9D3GyLk+MFbhgcH9WZjjNQmLdXdi1e9oz7MqfuJxmJaOrvb2Hc8/w/8bC4gOz1bbpE4Hifnne0zFB0ttgJM7qZgmOEmJ/jAoRWc0t+W1dqe7a7gLGjmH8zvQfJNeccyTiJGRdcsT7nGYN4zFL1LvEsEuMeC5JDeYP/zXHDHHme5GA8n5dMmK/22fyeiyIcI9pMXcVOxaOYIAc0GWtbW9iDdvakYqV35BEomLHNLGke9KOf6aI6Ca6tnMRf4PIYFzTlYh7sI9JHDlGLAbvI/KmWgcXHGwzcaYFjGES3EFr+8HKZrwrLNNu/LpYWfyzQf1YWLBuMZwUbPPq6orEUSlb770ruw92ZDTc0B3Jms4nTWTtwpX/ll387C88A/UWHvkYCARC9hjgPeql22/+j/Hh7lsHsJCVtYsj6iel7O1uKTG7v31Ptu5ty/kL1+TCZZROGkuSjaWOe02eMaS7aEvvtC4eq0DQPgbdM9/U0irUx/84FuMyvyPWDMkHm886FpCpaoGq3LVoqR2N5HXWLVg4XNyP2zHkLEwu/YbLKYWYEV9/EgHZyCcG65U22SlfkiwrKLFyZvt1lV7h+ZFeT0KATNdRhXI6jpBR8atQlsTF1iHxqqbvgU2u1k+XxBJb0UWK6Ux3LSH+gi7EwlcJwP1AgIEphaTe17dfA5UhJWOX8d5+Rtg8ACsmDIXAs8b2g1LPi1PQIBeQbMkFCRzJCHcA2j7lOxI3JW3Ayr+n7xqN7dHcUKjk4N9f4+pc1zXH8R3XF9O5jFZXZHo80aHQz3oyW8zRWqlQrgW2DPSv/x7DEunJTZf4kMCy/2wcmlWYVL5IiaBEHO3Drl41k+I/lM4C3u576Qm0Woj9uGmsW4j5S1xQOQaXllSqFpInmczLAhdLmmLOoH4pkgnDtQZ3ZyqFPy/OEk3zhPdNI+Ba6Xe8N97X4oDji9qVHSLpApnFGOZYsS7D06xS3cUCSZUl5yT09l52wWMtLsTTjallYmvJlCWHbv6+P+7LEofT2sn3mRwdu6zymHHedcx5ZAmUthOEEHhqPmO3iec065UlvVyUcKHC35p+T2EhR+k0V90DCyaEc+AT32HZdhtBIGdgXYecQIC8m+9dAmjliB3XXLABF1qv2DeQS3na05yLkCvHx4cym6GUHCzETv5BPsISr5n/NG7U16VslIgPHfGuSqSDwfmoXYyNDyBbaZZozkeQ3bXNdZkf7snu9k2ZHB5KhIU5dt+jZN6gL9c+/PFfT87/pX/yqDoqXPdsEAiE7NngLu/8z39drwwzDc5MVeov5Pjoocxnx7K9vS37e8dy4eI1Wd9AfplVqZOeprtIe7nWskQCQFXOWiKpdft0V9IU2N0VMFeFUEhwWTpXn7IHT6Bc3bQYNTAhbp0WlzRCnAK0I2Sqq5m5ROBwkid2oEAoiq1UCFYrv/UAz2OJJNe+NrkryQeIF12bqthnczmZTZVQsL4ctoDXnoxZZUQFAsIzn850xQidrrmQoDh89mt1mYHnqQWsDTbGdbwHyYS1fuE9YGnRu4EoJrHi4jgZCAxi39pP4oY+A24LJZKOKNmVO97TxspA0cMSQIVPS461+qjLQ4uU1+rKnqJcFVbKjvk4C6Z6dtSHq8dVMaI/6lp6cIHgXRa1lDV2rSb6CeKd9VIpi0oKbL4AhcP7eeIJgjlfuLYRK+v+spatrtWC33GOup6wqq9FlAiDsCO5ZZTqZ4XnV0XzHXhHaaKuaouDix3EOHJE38Uq4U/0kyPCGKewJiuBdyzVEXd8egKN8/CdCw/ggu88jvsBH57PoHo8lTGCJDgkD5ZgWbJGdxU+aeGz4gjXAR+Md5s8lO464JflLgaOVhtrmcR9rcuR9yYJwueicBti8Cy0gfVTSa4WPi0GFyXcNYz74v+imKq1nsXuaUnmO7E9Oh5QPcMsELAQcOSt3ZhBzBoCCyLs47HsApOkD6Qd8sXKIYZz4LjW+vX9rVnu0c+QRz7Mg2PIEi72BdoA8mPHtX0vkLp5UapM7mdImLyQ6RS4oD6vI179/tAR1gIF3xeCUku9vvNqoBA4xhLjwmj9Qvk0EMzxeEUODg5lbTxWyzXlKN59fX1d6vmRvPm9/y4He9vyqU99ViZznNGXKu3Jcx9+6e/nlz/9xWek3sJjHxGBQMgeEbjHveyPvvNvJuvjXn/Y78uwn8psfqJkbGfnvprZ/8NrX1vsPDz4l2kyfDPP1+6I9B5UkRxkSb7IhoMq6cX1YNCrq4UUcLClSVQmUZrnvf5akkmvruIyxlIxifpRWSLQ41wvzy+Ox6vn19ZW/+J4vHq11+uNhiurqWoXtSrFUaLu0CSKcXEUJVmWRcblocf86jmCAMmyrMapcRwnfoWP8yMv1OI0TfU8HKvdP353SmA+hRKo5/N54Ve9ORUbntMD+fSxLKylSOWEoP48dZsAbBwIXVh0dXR3PtG1oO2PXekertaZOJdKrnH5srSNz9xPCwJWsFQiH+Tm4HGrqJlegu/ENmuAtN85p6VT/HdaBfkuTeFxv2lB3d6eHFG5coXPsWpJJdtPZYdr8FzGvdACYa11VIJUlmjzZOKCmnFv4oi/2YckBNbqwXfRdiVtPJC1pDnrZJtQU2mW72cqTyU0f4xrnedZl6S616auoD3HkSXz+JvuMAaUW/xIMBos00RzQ8HlRAsxd/1CIcNiDIVsiaJLfusIJGqZqkfPW1KcC9cRShfEjRg3KHmks0AKC+ACl3JfLTDWJWeJHUnX0dFR43a145Ptx/0Kn1yXmzmYcsGNkTbHG8cMXWwIFRgO+5pig33TJd/clNIlgyRuB4eHasVSd7KmhYF4gXUvKuu6xpohkboqozie1XVdLoqqjuJ6nmf9KopryKOsknKRJEmdpmlc1eUEGwvKsqyTJCmm0+kijuPSL0yToijKRbmI0iSFnBlnaS86OT6ZnUxOjmaz2cligSeUJ2mc93u9fLVYLCZJHM3SLEvzPD+fJEm/rut5kiSTLOtVWX9Q39++/9aPb9z8/v3b97aOpyd5v9fPN9ZX10cr40t7+/v7/X4eDbJ+kubpZhzHVVXWO7PptDyenBzGcZRnvWw1kmxtMMzPrayMrk4n0/XDo8ObWE1cunh5FMey/mD74XvFYrbo572N9Y2NwfPPP/9SPy169975vtz80VvywsdektWNy5IO1mQ6i1/fuPbxv7569aWdx9VT4fqni0AgZE8X7+ZpP/7ea/8+kvkvXzx3UebFiRTFRBCOc+fuLc2a/pWvvPa3Tlb2/vMXv/h2SOz3p+ij69evxyK/G7/xxoX61Vdfhf1Kfu36zyabDwbJw3OXon96/cuzX7t+PRJ5I/3UG67i+a3nnstHx8eLX/3N39RI4S996e9lG8dXx721wYXZvDiaF1uH9xdpsRHVvbXsYiJjkcnxQXWUPDzC+RvHo3Tl4lqWR2vn89XxR8aDweW83/9wlmTRu+/e+C4MWBFS/bv4kHHeyzaH/eFmr59/dGU8GBXzeXn/wYPv7+7u7Q7z3uXN85vP93r91bKs4sGgPxCRYVkuCvDaLM2GtdTpdDa7XRbFpKrr9dXVtau1VPv7+wcYK/04TcCCo6JYRCDUdV3lUssReDPsg1ESDUXqDCbXPM/TwWDQ7+V5vijL6PjkePpg58HW3t7B7aoqD0SqlV6vH6+tra71+8OPYo9C6f4NFotFOhqN+kmSjOq6Xkyn06PJZHKvLMsiSZIsSZP+eGXcL4rioFiUx4i/xrmZU25pluU9KOD5bFGlabYYDPrj2Wy2uLt1982d+ztvzOfzuqyqNMuSZGU4fm68Or40GAxW+v3+sJdnsLOCxM+qqjopy8VxVZbToqwOq7IqyrI8qqWaR3VdLKoqT5N0nOVZr5gvysn05EaSpPFoOPxIkiS9siyzOI7QnmRRLubTyfQdEdke9HqXsn4+Lot6sShmJ4tqsbMoq5O6qqdlWYHVjfr9wUYUlTFi2ZIkrhdFVR4d7e/uHRy8PZ1OD3e2d3bSLNmvyqKWOEuSRRLVWVkmMWyXaXbp/OVZnMyjNOvFiyKuorlMo+F0MaiT2SIZpWl5vPjq9+5Or1+/Xr3yyi8lg92f753bSPoTKQaz+UE0Xl2PK4mTNImq8vjk5N7uyfw4n84uHW7WxWiSr27myeQ4qYrZpMbfa71r2bQ3yR/eu3Nykv3Bwcsvv9ruvhGRV155JXn55ZebY5hPf+PKlWT+UxvpC/kgOr6flB9//fUiun69DVL7U8zPcOqfDQL17/9+drt/+FtbN9/45ePDB7Iy3pDjafmt0fqlL3725/7Ob//ZPCXc5WkjEAjZ00bcPO+PXv/tn/m9777+K9s7D9ajpNjO8/iHUpY/npfx1//B9S/vPcOmhUcHBAICAYGAwE84Am9/+ysXd48PXvzcL/zKt3/CmxqadwYEAiE7A0jhlIBAQCAgEBAICAQEAgJPEoFAyJ4kuuHeAYGAQEAgIBAQCAgEBM6AQCBkZwApnBIQCAgEBAICAYGAQEDgSSIQCNmTRDfcOyAQEAgIBAQCAgGBgMAZEAiE7AwghVMCAgGBgEBAICAQEAgIPEkEAiF7kuiGewcEAgIBgYBAQCAgEBA4AwKBkJ0BpHBKQCAgEBAICAQEAgIBgSeJQCBkTxLdcO+AQEAgIBAQCAgEBAICZ0AgELIzgBROCQgEBAICAYGAQEAgIPAkEQiE7EmiG+4dEAgIBAQCAgGBgEBA4AwIBEJ2BpDCKQGBgEBAICAQEAgIBASeJAKBkD1JdMO9AwIBgYBAQCAgEBAICJwBgUDIzgBSOCUgEBAICAQEAgIBgYDAk0QgELIniW64d0AgIBAQCAgEBAICAYEzIBAI2RlACqcEBAICAYGAQEAgIBAQeJIIBEL2JNEN9w4IBAQCAgGBgEBAICBwBgQCITsDSOGUgEBAICAQEAgIBAQCAk8SgUDIniS64d4BgYBAQCAgEBAICAQEzoBAIGRnACmcEhAICAQEAgIBgYBAQOBJIhAI2ZNEN9w7IBAQCAgEBAICAYGAwBkQ+P/4DPR7DCBbwQAAAABJRU5ErkJggg==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2" name="71 CuadroTexto"/>
          <p:cNvSpPr txBox="1"/>
          <p:nvPr/>
        </p:nvSpPr>
        <p:spPr>
          <a:xfrm rot="316508">
            <a:off x="5358089" y="2385170"/>
            <a:ext cx="28946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Diciembre 2023</a:t>
            </a:r>
          </a:p>
        </p:txBody>
      </p:sp>
      <p:sp>
        <p:nvSpPr>
          <p:cNvPr id="73" name="72 CuadroTexto"/>
          <p:cNvSpPr txBox="1"/>
          <p:nvPr/>
        </p:nvSpPr>
        <p:spPr>
          <a:xfrm rot="21412508">
            <a:off x="3917557" y="426714"/>
            <a:ext cx="4401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Música: </a:t>
            </a:r>
            <a:r>
              <a:rPr lang="es-ES" sz="2400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Last</a:t>
            </a:r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 Christmas</a:t>
            </a:r>
          </a:p>
          <a:p>
            <a:pPr algn="ctr"/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Helene Fischer y</a:t>
            </a:r>
          </a:p>
          <a:p>
            <a:pPr algn="ctr"/>
            <a:r>
              <a:rPr lang="es-ES" sz="24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calaJewel Pearl" pitchFamily="50" charset="0"/>
              </a:rPr>
              <a:t>Ricky Martin</a:t>
            </a:r>
          </a:p>
        </p:txBody>
      </p:sp>
      <p:pic>
        <p:nvPicPr>
          <p:cNvPr id="1026" name="Picture 2" descr="E:\Imágenes\NAVIDAD\Firma Navid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91830"/>
            <a:ext cx="1224136" cy="1633537"/>
          </a:xfrm>
          <a:prstGeom prst="rect">
            <a:avLst/>
          </a:prstGeom>
          <a:noFill/>
        </p:spPr>
      </p:pic>
      <p:sp>
        <p:nvSpPr>
          <p:cNvPr id="12" name="11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C0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07A2665-6153-236A-FC6B-9EC93728670A}"/>
              </a:ext>
            </a:extLst>
          </p:cNvPr>
          <p:cNvSpPr/>
          <p:nvPr/>
        </p:nvSpPr>
        <p:spPr>
          <a:xfrm>
            <a:off x="6350" y="0"/>
            <a:ext cx="9144000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60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72" grpId="0"/>
      <p:bldP spid="73" grpId="0"/>
      <p:bldP spid="12" grpId="0" animBg="1"/>
      <p:bldP spid="12" grpId="1" animBg="1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1288</TotalTime>
  <Words>255</Words>
  <Application>Microsoft Office PowerPoint</Application>
  <PresentationFormat>Presentación en pantalla (16:9)</PresentationFormat>
  <Paragraphs>32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ScalaJewel Pearl</vt:lpstr>
      <vt:lpstr>Kristen ITC</vt:lpstr>
      <vt:lpstr>Bonnet</vt:lpstr>
      <vt:lpstr>Calibri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9</cp:revision>
  <dcterms:created xsi:type="dcterms:W3CDTF">2023-12-11T11:52:16Z</dcterms:created>
  <dcterms:modified xsi:type="dcterms:W3CDTF">2023-12-14T02:18:31Z</dcterms:modified>
</cp:coreProperties>
</file>