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7" r:id="rId3"/>
    <p:sldId id="258" r:id="rId4"/>
    <p:sldId id="265" r:id="rId5"/>
    <p:sldId id="259" r:id="rId6"/>
    <p:sldId id="266" r:id="rId7"/>
    <p:sldId id="260" r:id="rId8"/>
    <p:sldId id="267" r:id="rId9"/>
    <p:sldId id="261" r:id="rId10"/>
    <p:sldId id="269" r:id="rId11"/>
    <p:sldId id="262" r:id="rId12"/>
    <p:sldId id="263" r:id="rId13"/>
    <p:sldId id="264" r:id="rId14"/>
    <p:sldId id="27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GUL7DZsmLtfBIAFnZhhSA==" hashData="EKbUY6j4AoI0dXWYzITpaG3bT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93" autoAdjust="0"/>
  </p:normalViewPr>
  <p:slideViewPr>
    <p:cSldViewPr>
      <p:cViewPr varScale="1">
        <p:scale>
          <a:sx n="79" d="100"/>
          <a:sy n="79" d="100"/>
        </p:scale>
        <p:origin x="-1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07DCE1-F888-4647-8C19-BEF39E132168}" type="datetimeFigureOut">
              <a:rPr lang="es-ES" smtClean="0"/>
              <a:t>15/12/2013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4703F3-2BE5-4F35-805F-8376EC92414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4796D-7EE8-4847-BA5F-4C7CC63542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15B3F-C98B-42E4-B584-77434025E067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08C8C-8D02-4E58-ABD6-6EE3C2D72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E5424F-3C29-47DE-BC2E-F03EF469B48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png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332656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3">
                    <a:lumMod val="50000"/>
                  </a:schemeClr>
                </a:solidFill>
                <a:latin typeface="Georgia" pitchFamily="18" charset="0"/>
              </a:rPr>
              <a:t>Aprecia la vida, en Navidad es bella para todos, deseo que sea</a:t>
            </a:r>
          </a:p>
          <a:p>
            <a:pPr algn="ctr"/>
            <a:r>
              <a:rPr lang="es-ES" sz="2000" b="1" dirty="0">
                <a:solidFill>
                  <a:schemeClr val="accent3">
                    <a:lumMod val="50000"/>
                  </a:schemeClr>
                </a:solidFill>
                <a:latin typeface="Georgia" pitchFamily="18" charset="0"/>
              </a:rPr>
              <a:t>s</a:t>
            </a:r>
            <a:r>
              <a:rPr lang="es-ES" sz="2000" b="1" dirty="0" smtClean="0">
                <a:solidFill>
                  <a:schemeClr val="accent3">
                    <a:lumMod val="50000"/>
                  </a:schemeClr>
                </a:solidFill>
                <a:latin typeface="Georgia" pitchFamily="18" charset="0"/>
              </a:rPr>
              <a:t>iempre así</a:t>
            </a:r>
          </a:p>
          <a:p>
            <a:pPr algn="ctr"/>
            <a:r>
              <a:rPr lang="es-ES" sz="2000" b="1" dirty="0" smtClean="0">
                <a:solidFill>
                  <a:schemeClr val="accent3">
                    <a:lumMod val="50000"/>
                  </a:schemeClr>
                </a:solidFill>
                <a:latin typeface="Georgia" pitchFamily="18" charset="0"/>
              </a:rPr>
              <a:t>En estas fiestas familiares se olvidan los rencores y se disfruta debería ser siempre así</a:t>
            </a:r>
            <a:endParaRPr lang="es-ES" sz="2000" b="1" dirty="0">
              <a:solidFill>
                <a:schemeClr val="accent3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8194" name="Picture 2" descr="La Navidad es de tod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060848"/>
            <a:ext cx="5715000" cy="4286250"/>
          </a:xfrm>
          <a:prstGeom prst="rect">
            <a:avLst/>
          </a:prstGeom>
          <a:noFill/>
        </p:spPr>
      </p:pic>
      <p:pic>
        <p:nvPicPr>
          <p:cNvPr id="5123" name="Picture 3" descr="C:\Documents and Settings\usuario\Mis documentos\Isabel\animaciones en gif\coasas de navidad  en gif\belas de navidad\rgh1261690972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1"/>
            <a:ext cx="1145282" cy="3817607"/>
          </a:xfrm>
          <a:prstGeom prst="rect">
            <a:avLst/>
          </a:prstGeom>
          <a:noFill/>
        </p:spPr>
      </p:pic>
      <p:pic>
        <p:nvPicPr>
          <p:cNvPr id="6" name="Picture 3" descr="C:\Documents and Settings\usuario\Mis documentos\Isabel\animaciones en gif\coasas de navidad  en gif\belas de navidad\rgh1261690972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2780928"/>
            <a:ext cx="1145282" cy="3817607"/>
          </a:xfrm>
          <a:prstGeom prst="rect">
            <a:avLst/>
          </a:prstGeom>
          <a:noFill/>
        </p:spPr>
      </p:pic>
      <p:pic>
        <p:nvPicPr>
          <p:cNvPr id="5124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132856"/>
            <a:ext cx="1905000" cy="936104"/>
          </a:xfrm>
          <a:prstGeom prst="rect">
            <a:avLst/>
          </a:prstGeom>
          <a:noFill/>
        </p:spPr>
      </p:pic>
      <p:pic>
        <p:nvPicPr>
          <p:cNvPr id="8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060848"/>
            <a:ext cx="1905000" cy="762000"/>
          </a:xfrm>
          <a:prstGeom prst="rect">
            <a:avLst/>
          </a:prstGeom>
          <a:noFill/>
        </p:spPr>
      </p:pic>
      <p:pic>
        <p:nvPicPr>
          <p:cNvPr id="9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060848"/>
            <a:ext cx="1905000" cy="762000"/>
          </a:xfrm>
          <a:prstGeom prst="rect">
            <a:avLst/>
          </a:prstGeom>
          <a:noFill/>
        </p:spPr>
      </p:pic>
      <p:pic>
        <p:nvPicPr>
          <p:cNvPr id="10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996952"/>
            <a:ext cx="1905000" cy="834008"/>
          </a:xfrm>
          <a:prstGeom prst="rect">
            <a:avLst/>
          </a:prstGeom>
          <a:noFill/>
        </p:spPr>
      </p:pic>
      <p:pic>
        <p:nvPicPr>
          <p:cNvPr id="11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924944"/>
            <a:ext cx="1905000" cy="762000"/>
          </a:xfrm>
          <a:prstGeom prst="rect">
            <a:avLst/>
          </a:prstGeom>
          <a:noFill/>
        </p:spPr>
      </p:pic>
      <p:pic>
        <p:nvPicPr>
          <p:cNvPr id="12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996952"/>
            <a:ext cx="1905000" cy="762000"/>
          </a:xfrm>
          <a:prstGeom prst="rect">
            <a:avLst/>
          </a:prstGeom>
          <a:noFill/>
        </p:spPr>
      </p:pic>
      <p:pic>
        <p:nvPicPr>
          <p:cNvPr id="13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573016"/>
            <a:ext cx="1905000" cy="792088"/>
          </a:xfrm>
          <a:prstGeom prst="rect">
            <a:avLst/>
          </a:prstGeom>
          <a:noFill/>
        </p:spPr>
      </p:pic>
      <p:pic>
        <p:nvPicPr>
          <p:cNvPr id="14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005064"/>
            <a:ext cx="1905000" cy="762000"/>
          </a:xfrm>
          <a:prstGeom prst="rect">
            <a:avLst/>
          </a:prstGeom>
          <a:noFill/>
        </p:spPr>
      </p:pic>
      <p:pic>
        <p:nvPicPr>
          <p:cNvPr id="15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725144"/>
            <a:ext cx="1905000" cy="762000"/>
          </a:xfrm>
          <a:prstGeom prst="rect">
            <a:avLst/>
          </a:prstGeom>
          <a:noFill/>
        </p:spPr>
      </p:pic>
      <p:pic>
        <p:nvPicPr>
          <p:cNvPr id="16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445224"/>
            <a:ext cx="1905000" cy="762000"/>
          </a:xfrm>
          <a:prstGeom prst="rect">
            <a:avLst/>
          </a:prstGeom>
          <a:noFill/>
        </p:spPr>
      </p:pic>
      <p:pic>
        <p:nvPicPr>
          <p:cNvPr id="17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573016"/>
            <a:ext cx="1905000" cy="762000"/>
          </a:xfrm>
          <a:prstGeom prst="rect">
            <a:avLst/>
          </a:prstGeom>
          <a:noFill/>
        </p:spPr>
      </p:pic>
      <p:pic>
        <p:nvPicPr>
          <p:cNvPr id="18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933056"/>
            <a:ext cx="1905000" cy="936104"/>
          </a:xfrm>
          <a:prstGeom prst="rect">
            <a:avLst/>
          </a:prstGeom>
          <a:noFill/>
        </p:spPr>
      </p:pic>
      <p:pic>
        <p:nvPicPr>
          <p:cNvPr id="19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725144"/>
            <a:ext cx="1905000" cy="762000"/>
          </a:xfrm>
          <a:prstGeom prst="rect">
            <a:avLst/>
          </a:prstGeom>
          <a:noFill/>
        </p:spPr>
      </p:pic>
      <p:pic>
        <p:nvPicPr>
          <p:cNvPr id="20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5517232"/>
            <a:ext cx="1905000" cy="762000"/>
          </a:xfrm>
          <a:prstGeom prst="rect">
            <a:avLst/>
          </a:prstGeom>
          <a:noFill/>
        </p:spPr>
      </p:pic>
      <p:pic>
        <p:nvPicPr>
          <p:cNvPr id="21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3717032"/>
            <a:ext cx="1905000" cy="762000"/>
          </a:xfrm>
          <a:prstGeom prst="rect">
            <a:avLst/>
          </a:prstGeom>
          <a:noFill/>
        </p:spPr>
      </p:pic>
      <p:pic>
        <p:nvPicPr>
          <p:cNvPr id="22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293096"/>
            <a:ext cx="1905000" cy="1008112"/>
          </a:xfrm>
          <a:prstGeom prst="rect">
            <a:avLst/>
          </a:prstGeom>
          <a:noFill/>
        </p:spPr>
      </p:pic>
      <p:pic>
        <p:nvPicPr>
          <p:cNvPr id="23" name="Picture 4" descr="C:\Documents and Settings\usuario\Mis documentos\Isabel\animaciones en gif\lluvia de cosas\bk-wht-nieve-animaciones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445224"/>
            <a:ext cx="1905000" cy="762000"/>
          </a:xfrm>
          <a:prstGeom prst="rect">
            <a:avLst/>
          </a:prstGeom>
          <a:noFill/>
        </p:spPr>
      </p:pic>
      <p:pic>
        <p:nvPicPr>
          <p:cNvPr id="5125" name="Picture 5" descr="C:\Documents and Settings\usuario\Mis documentos\Isabel\animaciones en gif\coasas de navidad  en gif\coronas y adornos de navidad\308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268760"/>
            <a:ext cx="1512168" cy="1512168"/>
          </a:xfrm>
          <a:prstGeom prst="rect">
            <a:avLst/>
          </a:prstGeom>
          <a:noFill/>
        </p:spPr>
      </p:pic>
      <p:pic>
        <p:nvPicPr>
          <p:cNvPr id="25" name="Picture 5" descr="C:\Documents and Settings\usuario\Mis documentos\Isabel\animaciones en gif\coasas de navidad  en gif\coronas y adornos de navidad\308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1268760"/>
            <a:ext cx="1368152" cy="13681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4000">
    <p:split/>
    <p:sndAc>
      <p:stSnd loop="1">
        <p:snd r:embed="rId2" name="manolo escobar - villancicos populares - 01 - campanil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6500"/>
                            </p:stCondLst>
                            <p:childTnLst>
                              <p:par>
                                <p:cTn id="7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rases navideñas para los ausen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5369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usuario\Mis documentos\Isabel\animaciones en gif\lluvia de cosas\Paisajes-Nevados-Navidad-Cabantilde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429000"/>
            <a:ext cx="4752528" cy="32416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577.photobucket.com/albums/ss215/monica_hyru/Navidad/ATT1111112211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7575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365104"/>
            <a:ext cx="2880320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6" name="Picture 4" descr="C:\Documents and Settings\usuario\Mis documentos\Isabel\animaciones en gif\coasas de navidad  en gif\varios\Image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645024"/>
            <a:ext cx="1431925" cy="1431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ensajes navideños con juguetes y regal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usuario\Mis documentos\Isabel\animaciones en gif\lluvia de cosas\Nintildea-Mirando-un-Peluche-de-Osito-Grandot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8640"/>
            <a:ext cx="2601863" cy="18261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://2.bp.blogspot.com/-usgDIvxaZVE/Tuu_mV3CGfI/AAAAAAAAAG8/X_fGo0XXzXw/s1600/yilbasi_agaci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9648" y="0"/>
            <a:ext cx="10300716" cy="6858000"/>
          </a:xfrm>
          <a:prstGeom prst="rect">
            <a:avLst/>
          </a:prstGeom>
          <a:noFill/>
        </p:spPr>
      </p:pic>
      <p:pic>
        <p:nvPicPr>
          <p:cNvPr id="4" name="Picture 2" descr="http://1.bp.blogspot.com/-_zpNplrJ8uM/TvNMaCzq1YI/AAAAAAAABdI/0wGw84E0F3c/s640/santa-navidad-alegre-feli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3810000" cy="3248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225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eruzonatv.com/wp-content/uploads/2012/12/frases-de-navidad.jpg?cb12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907567" cy="7245424"/>
          </a:xfrm>
          <a:prstGeom prst="rect">
            <a:avLst/>
          </a:prstGeom>
          <a:noFill/>
        </p:spPr>
      </p:pic>
      <p:pic>
        <p:nvPicPr>
          <p:cNvPr id="2050" name="Picture 2" descr="C:\Documents and Settings\usuario\Mis documentos\Isabel\animaciones en gif\lluvia de cosas\Muntildeeco-de-Nieve-Y-un-Paisaje-de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869160"/>
            <a:ext cx="2542072" cy="21230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3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2.bp.blogspot.com/-LK0-Kw4tePw/UNZ3qsmWvAI/AAAAAAAADtk/FXhqFCVIPaI/s1600/chimenea-navidad-arb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131" y="0"/>
            <a:ext cx="9152131" cy="6858000"/>
          </a:xfrm>
          <a:prstGeom prst="rect">
            <a:avLst/>
          </a:prstGeom>
          <a:noFill/>
        </p:spPr>
      </p:pic>
      <p:pic>
        <p:nvPicPr>
          <p:cNvPr id="23556" name="Picture 4" descr="http://www.gifs10.com/imagenes/imagenes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0"/>
            <a:ext cx="4419600" cy="2857500"/>
          </a:xfrm>
          <a:prstGeom prst="rect">
            <a:avLst/>
          </a:prstGeom>
          <a:noFill/>
        </p:spPr>
      </p:pic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491880" y="3789040"/>
            <a:ext cx="1296144" cy="18391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imagenesconfrasesdeamor.com/wp-content/uploads/2013/11/Frases-de-amor-para-Navidad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48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4" descr="http://imagenesconfrasesdeamor.com/wp-content/uploads/2013/11/Frases-de-amor-para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10"/>
            <a:ext cx="9144000" cy="6854890"/>
          </a:xfrm>
          <a:prstGeom prst="rect">
            <a:avLst/>
          </a:prstGeom>
          <a:noFill/>
        </p:spPr>
      </p:pic>
      <p:pic>
        <p:nvPicPr>
          <p:cNvPr id="7170" name="Picture 2" descr="C:\Documents and Settings\usuario\Mis documentos\Isabel\animaciones en gif\coasas de navidad  en gif\Animacion_Feliz_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35258">
            <a:off x="4032849" y="1960135"/>
            <a:ext cx="2240419" cy="22194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0-focus-opensocial.googleusercontent.com/gadgets/proxy?container=focus&amp;gadget=a&amp;rewriteMime=image/*&amp;refresh=31536000&amp;url=http://i32.photobucket.com/albums/d39/elcentineladelamor/Navidad/navidad-movimiento-2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94" y="0"/>
            <a:ext cx="9113606" cy="6858000"/>
          </a:xfrm>
          <a:prstGeom prst="rect">
            <a:avLst/>
          </a:prstGeom>
          <a:noFill/>
        </p:spPr>
      </p:pic>
      <p:pic>
        <p:nvPicPr>
          <p:cNvPr id="3" name="Picture 8" descr="http://www.nocturnar.com/forum/attachments/avatares-y-firmas/6625d1324513957-imagenes-de-navidad-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779910" y="1772816"/>
            <a:ext cx="1468963" cy="2664296"/>
          </a:xfrm>
          <a:prstGeom prst="rect">
            <a:avLst/>
          </a:prstGeom>
          <a:noFill/>
        </p:spPr>
      </p:pic>
      <p:pic>
        <p:nvPicPr>
          <p:cNvPr id="25603" name="Picture 3" descr="C:\Documents and Settings\usuario\Mis documentos\Isabel\animaciones en gif\coasas de navidad  en gif\varios\1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48678">
            <a:off x="149866" y="538148"/>
            <a:ext cx="2771800" cy="1323535"/>
          </a:xfrm>
          <a:prstGeom prst="rect">
            <a:avLst/>
          </a:prstGeom>
          <a:noFill/>
        </p:spPr>
      </p:pic>
      <p:pic>
        <p:nvPicPr>
          <p:cNvPr id="6" name="Picture 3" descr="C:\Documents and Settings\usuario\Mis documentos\Isabel\animaciones en gif\coasas de navidad  en gif\varios\1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82824">
            <a:off x="6237762" y="572591"/>
            <a:ext cx="2771800" cy="1323535"/>
          </a:xfrm>
          <a:prstGeom prst="rect">
            <a:avLst/>
          </a:prstGeom>
          <a:noFill/>
        </p:spPr>
      </p:pic>
      <p:pic>
        <p:nvPicPr>
          <p:cNvPr id="25604" name="Picture 4" descr="C:\Documents and Settings\usuario\Mis documentos\Isabel\animaciones en gif\coasas de navidad  en gif\varios\1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085184"/>
            <a:ext cx="3032306" cy="1484784"/>
          </a:xfrm>
          <a:prstGeom prst="rect">
            <a:avLst/>
          </a:prstGeom>
          <a:noFill/>
        </p:spPr>
      </p:pic>
      <p:pic>
        <p:nvPicPr>
          <p:cNvPr id="8" name="Picture 4" descr="C:\Documents and Settings\usuario\Mis documentos\Isabel\animaciones en gif\coasas de navidad  en gif\varios\1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5157192"/>
            <a:ext cx="3032306" cy="14847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usuario\Mis documentos\Isabel\animaciones en gif\piolin\tarjetas-postales-navidad-pio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1772816"/>
            <a:ext cx="425469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Si me lees es porque te lo envié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Si me lees es porque te quiero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Si me lees eres mi amigo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Y si eres mi amigo</a:t>
            </a: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Georgia" pitchFamily="18" charset="0"/>
              </a:rPr>
              <a:t>FELIZ NAVIDAD</a:t>
            </a:r>
            <a:endParaRPr lang="es-ES" sz="20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3075" name="Picture 3" descr="http://www.imagenes1.com/thumb-grande/agradecimientos/ositos-muchas-graci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420888"/>
            <a:ext cx="1387727" cy="1080120"/>
          </a:xfrm>
          <a:prstGeom prst="rect">
            <a:avLst/>
          </a:prstGeom>
          <a:noFill/>
        </p:spPr>
      </p:pic>
      <p:pic>
        <p:nvPicPr>
          <p:cNvPr id="5" name="Picture 3" descr="http://www.imagenes1.com/thumb-grande/agradecimientos/ositos-muchas-graci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2420888"/>
            <a:ext cx="1387727" cy="1080120"/>
          </a:xfrm>
          <a:prstGeom prst="rect">
            <a:avLst/>
          </a:prstGeom>
          <a:noFill/>
        </p:spPr>
      </p:pic>
      <p:pic>
        <p:nvPicPr>
          <p:cNvPr id="8" name="Picture 6" descr="C:\Documents and Settings\usuario\Mis documentos\Isabel\animaciones en gif\animales en gif\Imagen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941168"/>
            <a:ext cx="1800200" cy="1627528"/>
          </a:xfrm>
          <a:prstGeom prst="rect">
            <a:avLst/>
          </a:prstGeom>
          <a:noFill/>
        </p:spPr>
      </p:pic>
      <p:pic>
        <p:nvPicPr>
          <p:cNvPr id="3080" name="Picture 8" descr="C:\Documents and Settings\usuario\Mis documentos\Isabel\animaciones en gif\globos\SLlEk.gif.pagespeed.ce.wG0A9_Bleq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4581128"/>
            <a:ext cx="1095840" cy="2058541"/>
          </a:xfrm>
          <a:prstGeom prst="rect">
            <a:avLst/>
          </a:prstGeom>
          <a:noFill/>
        </p:spPr>
      </p:pic>
      <p:pic>
        <p:nvPicPr>
          <p:cNvPr id="6151" name="Picture 7" descr="C:\Documents and Settings\usuario\Mis documentos\Isabel\animaciones en gif\coasas de navidad  en gif\paisajes y casas de navidad\1540239casas0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112171"/>
            <a:ext cx="4032448" cy="27458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100"/>
                            </p:stCondLst>
                            <p:childTnLst>
                              <p:par>
                                <p:cTn id="1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1.bp.blogspot.com/_fwsXgGO8DdI/TQqHM2SL2KI/AAAAAAAACDI/Yd-Tijqzi3g/s1600/MARCOS%20NAVIDAD%20%2820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11341" cy="6858000"/>
          </a:xfrm>
          <a:prstGeom prst="rect">
            <a:avLst/>
          </a:prstGeom>
          <a:noFill/>
        </p:spPr>
      </p:pic>
      <p:pic>
        <p:nvPicPr>
          <p:cNvPr id="2053" name="Picture 5" descr="C:\Documents and Settings\usuario\Mis documentos\Isabel\animaciones en gif\coasas de navidad  en gif\arbol de navidad\b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-387424"/>
            <a:ext cx="4320480" cy="4182888"/>
          </a:xfrm>
          <a:prstGeom prst="rect">
            <a:avLst/>
          </a:prstGeom>
          <a:noFill/>
        </p:spPr>
      </p:pic>
      <p:pic>
        <p:nvPicPr>
          <p:cNvPr id="5" name="Picture 5" descr="C:\Documents and Settings\usuario\Mis documentos\Isabel\animaciones en gif\coasas de navidad  en gif\arbol de navidad\b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-387424"/>
            <a:ext cx="4182888" cy="41828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_fwsXgGO8DdI/TQXVuIcsYII/AAAAAAAACBU/Rl3EcSpjx_Y/s1600/MARCOS%20NAVIDAD%20%286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usuario\Mis documentos\Isabel\animaciones en gif\coasas de navidad  en gif\arbol de navidad\arbol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4833975" cy="6284168"/>
          </a:xfrm>
          <a:prstGeom prst="rect">
            <a:avLst/>
          </a:prstGeom>
          <a:noFill/>
        </p:spPr>
      </p:pic>
      <p:pic>
        <p:nvPicPr>
          <p:cNvPr id="1028" name="Picture 4" descr="C:\Documents and Settings\usuario\Mis documentos\Isabel\animaciones en gif\coasas de navidad  en gif\arbol de navidad\arbol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60648"/>
            <a:ext cx="5040560" cy="3718318"/>
          </a:xfrm>
          <a:prstGeom prst="rect">
            <a:avLst/>
          </a:prstGeom>
          <a:noFill/>
        </p:spPr>
      </p:pic>
      <p:pic>
        <p:nvPicPr>
          <p:cNvPr id="7" name="Picture 13" descr="C:\Documents and Settings\usuario\Mis documentos\Isabel\Descargas de mensajes\navidad\Navidad_32 copi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861048"/>
            <a:ext cx="27352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 rot="20235051">
            <a:off x="7120801" y="5873216"/>
            <a:ext cx="1561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Isabel 13</a:t>
            </a:r>
            <a:endParaRPr lang="es-ES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2" name="Picture 2" descr="C:\Documents and Settings\usuario\Mis documentos\Isabel\animaciones en gif\sonrisas\sonrisa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8640"/>
            <a:ext cx="1159153" cy="144016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1700808"/>
            <a:ext cx="1229825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atin typeface="Georgia" pitchFamily="18" charset="0"/>
              </a:rPr>
              <a:t>Que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no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f</a:t>
            </a:r>
            <a:r>
              <a:rPr lang="es-ES" sz="2000" b="1" dirty="0" smtClean="0">
                <a:latin typeface="Georgia" pitchFamily="18" charset="0"/>
              </a:rPr>
              <a:t>alte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u</a:t>
            </a:r>
            <a:r>
              <a:rPr lang="es-ES" sz="2000" b="1" dirty="0" smtClean="0">
                <a:latin typeface="Georgia" pitchFamily="18" charset="0"/>
              </a:rPr>
              <a:t>na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s</a:t>
            </a:r>
            <a:r>
              <a:rPr lang="es-ES" sz="2000" b="1" dirty="0" smtClean="0">
                <a:latin typeface="Georgia" pitchFamily="18" charset="0"/>
              </a:rPr>
              <a:t>onrisa 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e</a:t>
            </a:r>
            <a:r>
              <a:rPr lang="es-ES" sz="2000" b="1" dirty="0" smtClean="0">
                <a:latin typeface="Georgia" pitchFamily="18" charset="0"/>
              </a:rPr>
              <a:t>n 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ningún</a:t>
            </a:r>
          </a:p>
          <a:p>
            <a:pPr algn="ctr"/>
            <a:r>
              <a:rPr lang="es-ES" sz="2000" b="1" dirty="0" smtClean="0">
                <a:latin typeface="Georgia" pitchFamily="18" charset="0"/>
              </a:rPr>
              <a:t>hogar</a:t>
            </a:r>
          </a:p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203848" y="6237312"/>
            <a:ext cx="2385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Navidad 2013</a:t>
            </a:r>
            <a:endParaRPr lang="es-ES" sz="2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5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4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400"/>
                            </p:stCondLst>
                            <p:childTnLst>
                              <p:par>
                                <p:cTn id="3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4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111</Words>
  <Application>Microsoft Office PowerPoint</Application>
  <PresentationFormat>Presentación en pantalla (4:3)</PresentationFormat>
  <Paragraphs>33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77</cp:revision>
  <dcterms:created xsi:type="dcterms:W3CDTF">2013-12-12T14:34:43Z</dcterms:created>
  <dcterms:modified xsi:type="dcterms:W3CDTF">2013-12-15T22:16:11Z</dcterms:modified>
</cp:coreProperties>
</file>