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 autoCompressPictures="0">
  <p:sldMasterIdLst>
    <p:sldMasterId id="2147483648" r:id="rId1"/>
    <p:sldMasterId id="2147483660" r:id="rId2"/>
  </p:sldMasterIdLst>
  <p:notesMasterIdLst>
    <p:notesMasterId r:id="rId42"/>
  </p:notesMasterIdLst>
  <p:sldIdLst>
    <p:sldId id="271" r:id="rId3"/>
    <p:sldId id="273" r:id="rId4"/>
    <p:sldId id="319" r:id="rId5"/>
    <p:sldId id="256" r:id="rId6"/>
    <p:sldId id="328" r:id="rId7"/>
    <p:sldId id="258" r:id="rId8"/>
    <p:sldId id="320" r:id="rId9"/>
    <p:sldId id="269" r:id="rId10"/>
    <p:sldId id="321" r:id="rId11"/>
    <p:sldId id="280" r:id="rId12"/>
    <p:sldId id="322" r:id="rId13"/>
    <p:sldId id="270" r:id="rId14"/>
    <p:sldId id="323" r:id="rId15"/>
    <p:sldId id="261" r:id="rId16"/>
    <p:sldId id="324" r:id="rId17"/>
    <p:sldId id="276" r:id="rId18"/>
    <p:sldId id="325" r:id="rId19"/>
    <p:sldId id="268" r:id="rId20"/>
    <p:sldId id="326" r:id="rId21"/>
    <p:sldId id="267" r:id="rId22"/>
    <p:sldId id="327" r:id="rId23"/>
    <p:sldId id="281" r:id="rId24"/>
    <p:sldId id="329" r:id="rId25"/>
    <p:sldId id="259" r:id="rId26"/>
    <p:sldId id="330" r:id="rId27"/>
    <p:sldId id="262" r:id="rId28"/>
    <p:sldId id="331" r:id="rId29"/>
    <p:sldId id="265" r:id="rId30"/>
    <p:sldId id="332" r:id="rId31"/>
    <p:sldId id="279" r:id="rId32"/>
    <p:sldId id="304" r:id="rId33"/>
    <p:sldId id="277" r:id="rId34"/>
    <p:sldId id="333" r:id="rId35"/>
    <p:sldId id="263" r:id="rId36"/>
    <p:sldId id="334" r:id="rId37"/>
    <p:sldId id="278" r:id="rId38"/>
    <p:sldId id="335" r:id="rId39"/>
    <p:sldId id="282" r:id="rId40"/>
    <p:sldId id="336" r:id="rId41"/>
  </p:sldIdLst>
  <p:sldSz cx="9144000" cy="5143500" type="screen16x9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hrdJLMqihCnS5knVVMgu5g" hashData="+bVBZuToR72Zqg4GupusIBpsSdQ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3300"/>
    <a:srgbClr val="FF3399"/>
    <a:srgbClr val="A36521"/>
    <a:srgbClr val="0000FF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049" autoAdjust="0"/>
    <p:restoredTop sz="94600" autoAdjust="0"/>
  </p:normalViewPr>
  <p:slideViewPr>
    <p:cSldViewPr>
      <p:cViewPr>
        <p:scale>
          <a:sx n="60" d="100"/>
          <a:sy n="60" d="100"/>
        </p:scale>
        <p:origin x="-720" y="-546"/>
      </p:cViewPr>
      <p:guideLst>
        <p:guide orient="horz" pos="162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notesMaster" Target="notesMasters/notesMaster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135CA6A-C25D-4A7E-8037-ACF9718A8599}" type="datetimeFigureOut">
              <a:rPr lang="es-ES" smtClean="0"/>
              <a:pPr/>
              <a:t>11/12/2015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79FCDEC-5987-4C33-95B3-D0352554871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79FCDEC-5987-4C33-95B3-D03525548715}" type="slidenum">
              <a:rPr lang="es-ES" smtClean="0"/>
              <a:pPr/>
              <a:t>4</a:t>
            </a:fld>
            <a:endParaRPr lang="es-E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79FCDEC-5987-4C33-95B3-D03525548715}" type="slidenum">
              <a:rPr lang="es-ES" smtClean="0"/>
              <a:pPr/>
              <a:t>34</a:t>
            </a:fld>
            <a:endParaRPr lang="es-ES" dirty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FAC4BC-753E-4FE2-A56D-4394DD676B19}" type="datetimeFigureOut">
              <a:rPr lang="es-ES" smtClean="0"/>
              <a:pPr/>
              <a:t>11/12/2015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0095E1-181C-490D-86DD-836C852727A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FAC4BC-753E-4FE2-A56D-4394DD676B19}" type="datetimeFigureOut">
              <a:rPr lang="es-ES" smtClean="0"/>
              <a:pPr/>
              <a:t>11/12/2015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0095E1-181C-490D-86DD-836C852727A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FAC4BC-753E-4FE2-A56D-4394DD676B19}" type="datetimeFigureOut">
              <a:rPr lang="es-ES" smtClean="0"/>
              <a:pPr/>
              <a:t>11/12/2015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0095E1-181C-490D-86DD-836C852727A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FAC4BC-753E-4FE2-A56D-4394DD676B19}" type="datetimeFigureOut">
              <a:rPr lang="es-ES" smtClean="0"/>
              <a:pPr/>
              <a:t>11/12/2015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0095E1-181C-490D-86DD-836C852727A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FAC4BC-753E-4FE2-A56D-4394DD676B19}" type="datetimeFigureOut">
              <a:rPr lang="es-ES" smtClean="0"/>
              <a:pPr/>
              <a:t>11/12/2015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0095E1-181C-490D-86DD-836C852727A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FAC4BC-753E-4FE2-A56D-4394DD676B19}" type="datetimeFigureOut">
              <a:rPr lang="es-ES" smtClean="0"/>
              <a:pPr/>
              <a:t>11/12/2015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0095E1-181C-490D-86DD-836C852727A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FAC4BC-753E-4FE2-A56D-4394DD676B19}" type="datetimeFigureOut">
              <a:rPr lang="es-ES" smtClean="0"/>
              <a:pPr/>
              <a:t>11/12/2015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0095E1-181C-490D-86DD-836C852727A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FAC4BC-753E-4FE2-A56D-4394DD676B19}" type="datetimeFigureOut">
              <a:rPr lang="es-ES" smtClean="0"/>
              <a:pPr/>
              <a:t>11/12/2015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0095E1-181C-490D-86DD-836C852727A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FAC4BC-753E-4FE2-A56D-4394DD676B19}" type="datetimeFigureOut">
              <a:rPr lang="es-ES" smtClean="0"/>
              <a:pPr/>
              <a:t>11/12/2015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0095E1-181C-490D-86DD-836C852727A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FAC4BC-753E-4FE2-A56D-4394DD676B19}" type="datetimeFigureOut">
              <a:rPr lang="es-ES" smtClean="0"/>
              <a:pPr/>
              <a:t>11/12/2015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0095E1-181C-490D-86DD-836C852727A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FAC4BC-753E-4FE2-A56D-4394DD676B19}" type="datetimeFigureOut">
              <a:rPr lang="es-ES" smtClean="0"/>
              <a:pPr/>
              <a:t>11/12/2015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0095E1-181C-490D-86DD-836C852727A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20"/>
            <a:ext cx="7772400" cy="1102519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1FAC4BC-753E-4FE2-A56D-4394DD676B19}" type="datetimeFigureOut">
              <a:rPr lang="es-ES" smtClean="0"/>
              <a:pPr/>
              <a:t>11/12/2015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0095E1-181C-490D-86DD-836C852727A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12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gif"/><Relationship Id="rId3" Type="http://schemas.openxmlformats.org/officeDocument/2006/relationships/image" Target="../media/image1.gif"/><Relationship Id="rId7" Type="http://schemas.openxmlformats.org/officeDocument/2006/relationships/image" Target="../media/image5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7" Type="http://schemas.openxmlformats.org/officeDocument/2006/relationships/image" Target="../media/image11.gif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0.gif"/><Relationship Id="rId5" Type="http://schemas.openxmlformats.org/officeDocument/2006/relationships/image" Target="../media/image9.jpeg"/><Relationship Id="rId4" Type="http://schemas.openxmlformats.org/officeDocument/2006/relationships/image" Target="../media/image8.gi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gif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gi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gif"/><Relationship Id="rId7" Type="http://schemas.openxmlformats.org/officeDocument/2006/relationships/image" Target="../media/image19.gi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8.gif"/><Relationship Id="rId5" Type="http://schemas.openxmlformats.org/officeDocument/2006/relationships/image" Target="../media/image17.gif"/><Relationship Id="rId4" Type="http://schemas.openxmlformats.org/officeDocument/2006/relationships/image" Target="../media/image16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gif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gi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gif"/><Relationship Id="rId7" Type="http://schemas.openxmlformats.org/officeDocument/2006/relationships/image" Target="../media/image25.gif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4.gif"/><Relationship Id="rId5" Type="http://schemas.openxmlformats.org/officeDocument/2006/relationships/image" Target="../media/image23.gif"/><Relationship Id="rId4" Type="http://schemas.openxmlformats.org/officeDocument/2006/relationships/image" Target="../media/image22.gi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gif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gi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gif"/><Relationship Id="rId7" Type="http://schemas.openxmlformats.org/officeDocument/2006/relationships/image" Target="../media/image25.gif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0.gif"/><Relationship Id="rId5" Type="http://schemas.openxmlformats.org/officeDocument/2006/relationships/image" Target="../media/image29.gif"/><Relationship Id="rId4" Type="http://schemas.openxmlformats.org/officeDocument/2006/relationships/image" Target="../media/image28.gi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gif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gi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gif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3.gi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gif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gif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gif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7.gif"/><Relationship Id="rId4" Type="http://schemas.openxmlformats.org/officeDocument/2006/relationships/image" Target="../media/image36.gif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gif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gif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gif"/><Relationship Id="rId7" Type="http://schemas.openxmlformats.org/officeDocument/2006/relationships/image" Target="../media/image41.gif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0.gif"/><Relationship Id="rId5" Type="http://schemas.openxmlformats.org/officeDocument/2006/relationships/image" Target="../media/image39.gif"/><Relationship Id="rId4" Type="http://schemas.openxmlformats.org/officeDocument/2006/relationships/image" Target="../media/image38.gif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gif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gif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gif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3.gif"/><Relationship Id="rId4" Type="http://schemas.openxmlformats.org/officeDocument/2006/relationships/image" Target="../media/image43.gif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gif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gif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gif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6.gif"/><Relationship Id="rId4" Type="http://schemas.openxmlformats.org/officeDocument/2006/relationships/image" Target="../media/image45.gif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gif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gif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50.gif"/><Relationship Id="rId3" Type="http://schemas.openxmlformats.org/officeDocument/2006/relationships/image" Target="../media/image47.gif"/><Relationship Id="rId7" Type="http://schemas.openxmlformats.org/officeDocument/2006/relationships/image" Target="../media/image49.gif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2.gif"/><Relationship Id="rId5" Type="http://schemas.openxmlformats.org/officeDocument/2006/relationships/image" Target="../media/image39.gif"/><Relationship Id="rId10" Type="http://schemas.openxmlformats.org/officeDocument/2006/relationships/image" Target="../media/image25.gif"/><Relationship Id="rId4" Type="http://schemas.openxmlformats.org/officeDocument/2006/relationships/image" Target="../media/image48.gif"/><Relationship Id="rId9" Type="http://schemas.openxmlformats.org/officeDocument/2006/relationships/image" Target="../media/image51.gif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gif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gif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image" Target="../media/image56.gif"/><Relationship Id="rId3" Type="http://schemas.openxmlformats.org/officeDocument/2006/relationships/image" Target="../media/image52.jpeg"/><Relationship Id="rId7" Type="http://schemas.openxmlformats.org/officeDocument/2006/relationships/image" Target="../media/image55.gif"/><Relationship Id="rId2" Type="http://schemas.openxmlformats.org/officeDocument/2006/relationships/image" Target="../media/image15.gi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0.gif"/><Relationship Id="rId5" Type="http://schemas.openxmlformats.org/officeDocument/2006/relationships/image" Target="../media/image54.gif"/><Relationship Id="rId4" Type="http://schemas.openxmlformats.org/officeDocument/2006/relationships/image" Target="../media/image53.gif"/><Relationship Id="rId9" Type="http://schemas.openxmlformats.org/officeDocument/2006/relationships/image" Target="../media/image57.gif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gif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gif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image" Target="../media/image62.gif"/><Relationship Id="rId3" Type="http://schemas.openxmlformats.org/officeDocument/2006/relationships/image" Target="../media/image59.gif"/><Relationship Id="rId7" Type="http://schemas.openxmlformats.org/officeDocument/2006/relationships/image" Target="../media/image29.gif"/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1.gif"/><Relationship Id="rId11" Type="http://schemas.openxmlformats.org/officeDocument/2006/relationships/image" Target="../media/image63.gif"/><Relationship Id="rId5" Type="http://schemas.openxmlformats.org/officeDocument/2006/relationships/image" Target="../media/image60.gif"/><Relationship Id="rId10" Type="http://schemas.openxmlformats.org/officeDocument/2006/relationships/image" Target="../media/image6.gif"/><Relationship Id="rId4" Type="http://schemas.openxmlformats.org/officeDocument/2006/relationships/image" Target="../media/image45.gif"/><Relationship Id="rId9" Type="http://schemas.openxmlformats.org/officeDocument/2006/relationships/image" Target="../media/image56.gif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gif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gif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gif"/><Relationship Id="rId7" Type="http://schemas.openxmlformats.org/officeDocument/2006/relationships/image" Target="../media/image41.gif"/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7.gif"/><Relationship Id="rId5" Type="http://schemas.openxmlformats.org/officeDocument/2006/relationships/image" Target="../media/image66.gif"/><Relationship Id="rId4" Type="http://schemas.openxmlformats.org/officeDocument/2006/relationships/image" Target="../media/image65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gif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gif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9.gif"/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0.gif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gif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gif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gif"/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2.gif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gif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gif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gif"/><Relationship Id="rId2" Type="http://schemas.openxmlformats.org/officeDocument/2006/relationships/image" Target="../media/image73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gif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gif"/></Relationships>
</file>

<file path=ppt/slides/_rels/slide34.xml.rels><?xml version="1.0" encoding="UTF-8" standalone="yes"?>
<Relationships xmlns="http://schemas.openxmlformats.org/package/2006/relationships"><Relationship Id="rId8" Type="http://schemas.openxmlformats.org/officeDocument/2006/relationships/image" Target="../media/image78.gif"/><Relationship Id="rId3" Type="http://schemas.openxmlformats.org/officeDocument/2006/relationships/image" Target="../media/image74.jpeg"/><Relationship Id="rId7" Type="http://schemas.openxmlformats.org/officeDocument/2006/relationships/image" Target="../media/image1.gi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7.gif"/><Relationship Id="rId5" Type="http://schemas.openxmlformats.org/officeDocument/2006/relationships/image" Target="../media/image76.gif"/><Relationship Id="rId10" Type="http://schemas.openxmlformats.org/officeDocument/2006/relationships/image" Target="../media/image79.gif"/><Relationship Id="rId4" Type="http://schemas.openxmlformats.org/officeDocument/2006/relationships/image" Target="../media/image75.gif"/><Relationship Id="rId9" Type="http://schemas.openxmlformats.org/officeDocument/2006/relationships/image" Target="../media/image23.gif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gif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gif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1.gif"/><Relationship Id="rId2" Type="http://schemas.openxmlformats.org/officeDocument/2006/relationships/image" Target="../media/image80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7.gif"/><Relationship Id="rId4" Type="http://schemas.openxmlformats.org/officeDocument/2006/relationships/image" Target="../media/image25.gif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gif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gif"/></Relationships>
</file>

<file path=ppt/slides/_rels/slide38.xml.rels><?xml version="1.0" encoding="UTF-8" standalone="yes"?>
<Relationships xmlns="http://schemas.openxmlformats.org/package/2006/relationships"><Relationship Id="rId8" Type="http://schemas.openxmlformats.org/officeDocument/2006/relationships/image" Target="../media/image39.gif"/><Relationship Id="rId3" Type="http://schemas.openxmlformats.org/officeDocument/2006/relationships/image" Target="../media/image83.gif"/><Relationship Id="rId7" Type="http://schemas.openxmlformats.org/officeDocument/2006/relationships/image" Target="../media/image87.png"/><Relationship Id="rId2" Type="http://schemas.openxmlformats.org/officeDocument/2006/relationships/image" Target="../media/image82.gi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6.png"/><Relationship Id="rId11" Type="http://schemas.openxmlformats.org/officeDocument/2006/relationships/image" Target="../media/image89.gif"/><Relationship Id="rId5" Type="http://schemas.openxmlformats.org/officeDocument/2006/relationships/image" Target="../media/image85.png"/><Relationship Id="rId10" Type="http://schemas.openxmlformats.org/officeDocument/2006/relationships/image" Target="../media/image88.gif"/><Relationship Id="rId4" Type="http://schemas.openxmlformats.org/officeDocument/2006/relationships/image" Target="../media/image84.png"/><Relationship Id="rId9" Type="http://schemas.openxmlformats.org/officeDocument/2006/relationships/image" Target="../media/image49.gif"/></Relationships>
</file>

<file path=ppt/slides/_rels/slide39.xml.rels><?xml version="1.0" encoding="UTF-8" standalone="yes"?>
<Relationships xmlns="http://schemas.openxmlformats.org/package/2006/relationships"><Relationship Id="rId8" Type="http://schemas.openxmlformats.org/officeDocument/2006/relationships/image" Target="../media/image92.png"/><Relationship Id="rId13" Type="http://schemas.openxmlformats.org/officeDocument/2006/relationships/image" Target="../media/image95.png"/><Relationship Id="rId18" Type="http://schemas.openxmlformats.org/officeDocument/2006/relationships/image" Target="../media/image98.png"/><Relationship Id="rId3" Type="http://schemas.openxmlformats.org/officeDocument/2006/relationships/audio" Target="../media/audio3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97.png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91.png"/><Relationship Id="rId11" Type="http://schemas.openxmlformats.org/officeDocument/2006/relationships/image" Target="../media/image94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96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90.png"/><Relationship Id="rId9" Type="http://schemas.openxmlformats.org/officeDocument/2006/relationships/image" Target="../media/image93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1"/>
            <a:ext cx="9144000" cy="51434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51435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39" name="Picture 4" descr="http://www.pekegifs.com/imgotros/fuegosartificiales/016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10501418" y="-2786100"/>
            <a:ext cx="952500" cy="892969"/>
          </a:xfrm>
          <a:prstGeom prst="rect">
            <a:avLst/>
          </a:prstGeom>
          <a:noFill/>
        </p:spPr>
      </p:pic>
      <p:sp>
        <p:nvSpPr>
          <p:cNvPr id="170" name="169 CuadroTexto"/>
          <p:cNvSpPr txBox="1"/>
          <p:nvPr/>
        </p:nvSpPr>
        <p:spPr>
          <a:xfrm>
            <a:off x="-6858080" y="4179105"/>
            <a:ext cx="307180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_tradnl" sz="16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Esta es una creación de Raquel</a:t>
            </a:r>
            <a:endParaRPr lang="es-ES" sz="16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pic>
        <p:nvPicPr>
          <p:cNvPr id="12" name="11 Imagen" descr="2016-happy-new-year-golden-2223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9144000" cy="5140990"/>
          </a:xfrm>
          <a:prstGeom prst="rect">
            <a:avLst/>
          </a:prstGeom>
        </p:spPr>
      </p:pic>
      <p:pic>
        <p:nvPicPr>
          <p:cNvPr id="13" name="Picture 10" descr="Rendered Image"/>
          <p:cNvPicPr>
            <a:picLocks noChangeAspect="1" noChangeArrowheads="1"/>
          </p:cNvPicPr>
          <p:nvPr/>
        </p:nvPicPr>
        <p:blipFill>
          <a:blip r:embed="rId5">
            <a:lum bright="20000" contrast="40000"/>
          </a:blip>
          <a:srcRect/>
          <a:stretch>
            <a:fillRect/>
          </a:stretch>
        </p:blipFill>
        <p:spPr bwMode="auto">
          <a:xfrm>
            <a:off x="4643438" y="1928808"/>
            <a:ext cx="2938596" cy="1339463"/>
          </a:xfrm>
          <a:prstGeom prst="rect">
            <a:avLst/>
          </a:prstGeom>
          <a:noFill/>
        </p:spPr>
      </p:pic>
      <p:pic>
        <p:nvPicPr>
          <p:cNvPr id="14" name="Picture 8" descr="Rendered Image"/>
          <p:cNvPicPr>
            <a:picLocks noChangeAspect="1" noChangeArrowheads="1"/>
          </p:cNvPicPr>
          <p:nvPr/>
        </p:nvPicPr>
        <p:blipFill>
          <a:blip r:embed="rId6">
            <a:lum bright="20000" contrast="40000"/>
          </a:blip>
          <a:srcRect/>
          <a:stretch>
            <a:fillRect/>
          </a:stretch>
        </p:blipFill>
        <p:spPr bwMode="auto">
          <a:xfrm>
            <a:off x="3786182" y="428610"/>
            <a:ext cx="2714644" cy="2035983"/>
          </a:xfrm>
          <a:prstGeom prst="rect">
            <a:avLst/>
          </a:prstGeom>
          <a:noFill/>
        </p:spPr>
      </p:pic>
      <p:pic>
        <p:nvPicPr>
          <p:cNvPr id="15" name="Picture 4" descr="http://www.gifmania.com/Gif-Animados-Fiestas/Imagenes-Ano-Nuevo/Feliz-Ano-Nuevo-Bebe-83936.gif"/>
          <p:cNvPicPr>
            <a:picLocks noChangeAspect="1" noChangeArrowheads="1" noCrop="1"/>
          </p:cNvPicPr>
          <p:nvPr/>
        </p:nvPicPr>
        <p:blipFill>
          <a:blip r:embed="rId7">
            <a:lum contrast="10000"/>
          </a:blip>
          <a:srcRect/>
          <a:stretch>
            <a:fillRect/>
          </a:stretch>
        </p:blipFill>
        <p:spPr bwMode="auto">
          <a:xfrm>
            <a:off x="7143768" y="428610"/>
            <a:ext cx="1624037" cy="1407312"/>
          </a:xfrm>
          <a:prstGeom prst="rect">
            <a:avLst/>
          </a:prstGeom>
          <a:noFill/>
        </p:spPr>
      </p:pic>
      <p:sp>
        <p:nvSpPr>
          <p:cNvPr id="16" name="1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 dpi="0" rotWithShape="1">
            <a:blip r:embed="rId8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1" name="10 CuadroTexto"/>
          <p:cNvSpPr txBox="1"/>
          <p:nvPr/>
        </p:nvSpPr>
        <p:spPr>
          <a:xfrm>
            <a:off x="5214942" y="4500576"/>
            <a:ext cx="336662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Esta es una creación de Raquel</a:t>
            </a:r>
            <a:endParaRPr lang="es-ES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18000">
    <p:sndAc>
      <p:stSnd loop="1">
        <p:snd r:embed="rId2" name="Fuegos artificiale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11" dur="30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70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9000"/>
                            </p:stCondLst>
                            <p:childTnLst>
                              <p:par>
                                <p:cTn id="21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1000"/>
                            </p:stCondLst>
                            <p:childTnLst>
                              <p:par>
                                <p:cTn id="28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0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1"/>
            <a:ext cx="9144000" cy="51434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51435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6" name="5 Combinar"/>
          <p:cNvSpPr/>
          <p:nvPr/>
        </p:nvSpPr>
        <p:spPr>
          <a:xfrm>
            <a:off x="1500166" y="642924"/>
            <a:ext cx="1357322" cy="2250297"/>
          </a:xfrm>
          <a:prstGeom prst="flowChartMerge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Combinar"/>
          <p:cNvSpPr/>
          <p:nvPr/>
        </p:nvSpPr>
        <p:spPr>
          <a:xfrm>
            <a:off x="3286116" y="696503"/>
            <a:ext cx="1357322" cy="2250297"/>
          </a:xfrm>
          <a:prstGeom prst="flowChartMerge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Combinar"/>
          <p:cNvSpPr/>
          <p:nvPr/>
        </p:nvSpPr>
        <p:spPr>
          <a:xfrm>
            <a:off x="4857752" y="750081"/>
            <a:ext cx="1357322" cy="2250297"/>
          </a:xfrm>
          <a:prstGeom prst="flowChartMerge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Combinar"/>
          <p:cNvSpPr/>
          <p:nvPr/>
        </p:nvSpPr>
        <p:spPr>
          <a:xfrm>
            <a:off x="7786678" y="0"/>
            <a:ext cx="1357322" cy="2250297"/>
          </a:xfrm>
          <a:prstGeom prst="flowChartMerge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24" name="Picture 4" descr="http://www.d-todos.es/animados/graficos/nuevo/12846.gif"/>
          <p:cNvPicPr>
            <a:picLocks noChangeAspect="1" noChangeArrowheads="1" noCrop="1"/>
          </p:cNvPicPr>
          <p:nvPr/>
        </p:nvPicPr>
        <p:blipFill>
          <a:blip r:embed="rId4">
            <a:lum contrast="30000"/>
          </a:blip>
          <a:srcRect/>
          <a:stretch>
            <a:fillRect/>
          </a:stretch>
        </p:blipFill>
        <p:spPr bwMode="auto">
          <a:xfrm>
            <a:off x="3428992" y="-2786100"/>
            <a:ext cx="4552950" cy="696503"/>
          </a:xfrm>
          <a:prstGeom prst="rect">
            <a:avLst/>
          </a:prstGeom>
          <a:noFill/>
        </p:spPr>
      </p:pic>
      <p:pic>
        <p:nvPicPr>
          <p:cNvPr id="25" name="24 Imagen" descr="2015-6.jp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1255"/>
            <a:ext cx="9144000" cy="5140990"/>
          </a:xfrm>
          <a:prstGeom prst="rect">
            <a:avLst/>
          </a:prstGeom>
        </p:spPr>
      </p:pic>
      <p:pic>
        <p:nvPicPr>
          <p:cNvPr id="26" name="25 Imagen" descr="!000.gif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00100" y="571486"/>
            <a:ext cx="4643470" cy="823914"/>
          </a:xfrm>
          <a:prstGeom prst="rect">
            <a:avLst/>
          </a:prstGeom>
        </p:spPr>
      </p:pic>
      <p:pic>
        <p:nvPicPr>
          <p:cNvPr id="27" name="26 Imagen" descr="gifs-animados-cumpleanos.gif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0" y="1928808"/>
            <a:ext cx="971550" cy="1614488"/>
          </a:xfrm>
          <a:prstGeom prst="rect">
            <a:avLst/>
          </a:prstGeom>
        </p:spPr>
      </p:pic>
      <p:pic>
        <p:nvPicPr>
          <p:cNvPr id="28" name="27 Imagen" descr="gifs-animados-cumpleanos.gif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143768" y="0"/>
            <a:ext cx="971550" cy="1614488"/>
          </a:xfrm>
          <a:prstGeom prst="rect">
            <a:avLst/>
          </a:prstGeom>
        </p:spPr>
      </p:pic>
      <p:pic>
        <p:nvPicPr>
          <p:cNvPr id="29" name="28 Imagen" descr="gifs-animados-cumpleanos.gif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0" y="3929072"/>
            <a:ext cx="971550" cy="1614488"/>
          </a:xfrm>
          <a:prstGeom prst="rect">
            <a:avLst/>
          </a:prstGeom>
        </p:spPr>
      </p:pic>
      <p:pic>
        <p:nvPicPr>
          <p:cNvPr id="30" name="29 Imagen" descr="gifs-animados-cumpleanos.gif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0" y="0"/>
            <a:ext cx="971550" cy="1614488"/>
          </a:xfrm>
          <a:prstGeom prst="rect">
            <a:avLst/>
          </a:prstGeom>
        </p:spPr>
      </p:pic>
      <p:pic>
        <p:nvPicPr>
          <p:cNvPr id="31" name="30 Imagen" descr="gifs-animados-cumpleanos.gif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285984" y="3857634"/>
            <a:ext cx="971550" cy="1614488"/>
          </a:xfrm>
          <a:prstGeom prst="rect">
            <a:avLst/>
          </a:prstGeom>
        </p:spPr>
      </p:pic>
      <p:pic>
        <p:nvPicPr>
          <p:cNvPr id="32" name="31 Imagen" descr="gifs-animados-cumpleanos.gif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142976" y="3529012"/>
            <a:ext cx="971550" cy="1614488"/>
          </a:xfrm>
          <a:prstGeom prst="rect">
            <a:avLst/>
          </a:prstGeom>
        </p:spPr>
      </p:pic>
      <p:pic>
        <p:nvPicPr>
          <p:cNvPr id="33" name="32 Imagen" descr="gifs-animados-cumpleanos.gif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786182" y="3857634"/>
            <a:ext cx="971550" cy="1614488"/>
          </a:xfrm>
          <a:prstGeom prst="rect">
            <a:avLst/>
          </a:prstGeom>
        </p:spPr>
      </p:pic>
      <p:pic>
        <p:nvPicPr>
          <p:cNvPr id="34" name="33 Imagen" descr="gifs-animados-cumpleanos.gif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858148" y="2143122"/>
            <a:ext cx="971550" cy="1872874"/>
          </a:xfrm>
          <a:prstGeom prst="rect">
            <a:avLst/>
          </a:prstGeom>
        </p:spPr>
      </p:pic>
      <p:pic>
        <p:nvPicPr>
          <p:cNvPr id="35" name="34 Imagen" descr="gifs-animados-cumpleanos.gif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172450" y="3857634"/>
            <a:ext cx="971550" cy="1872874"/>
          </a:xfrm>
          <a:prstGeom prst="rect">
            <a:avLst/>
          </a:prstGeom>
        </p:spPr>
      </p:pic>
      <p:pic>
        <p:nvPicPr>
          <p:cNvPr id="36" name="35 Imagen" descr="gifs-animados-cumpleanos.gif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929454" y="3857634"/>
            <a:ext cx="971550" cy="1872874"/>
          </a:xfrm>
          <a:prstGeom prst="rect">
            <a:avLst/>
          </a:prstGeom>
        </p:spPr>
      </p:pic>
      <p:pic>
        <p:nvPicPr>
          <p:cNvPr id="37" name="36 Imagen" descr="gifs-animados-cumpleanos.gif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172450" y="857238"/>
            <a:ext cx="971550" cy="1872874"/>
          </a:xfrm>
          <a:prstGeom prst="rect">
            <a:avLst/>
          </a:prstGeom>
        </p:spPr>
      </p:pic>
      <p:pic>
        <p:nvPicPr>
          <p:cNvPr id="38" name="37 Imagen" descr="gifs-animados-cumpleanos.gif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429256" y="0"/>
            <a:ext cx="971550" cy="1872874"/>
          </a:xfrm>
          <a:prstGeom prst="rect">
            <a:avLst/>
          </a:prstGeom>
        </p:spPr>
      </p:pic>
      <p:pic>
        <p:nvPicPr>
          <p:cNvPr id="39" name="38 Imagen" descr="gifs-animados-cumpleanos.gif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429256" y="3571882"/>
            <a:ext cx="971550" cy="1872874"/>
          </a:xfrm>
          <a:prstGeom prst="rect">
            <a:avLst/>
          </a:prstGeom>
        </p:spPr>
      </p:pic>
    </p:spTree>
  </p:cSld>
  <p:clrMapOvr>
    <a:masterClrMapping/>
  </p:clrMapOvr>
  <p:transition spd="slow" advTm="12000">
    <p:sndAc>
      <p:stSnd loop="1">
        <p:snd r:embed="rId2" name="Año Nuevo, Vida Nueva - Billo's Caracas Boy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51435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51435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16200000" scaled="0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14300" prst="hardEdg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9220" name="Picture 4" descr="http://3.bp.blogspot.com/-BP4HEfoYpuA/Tjk93QvGggI/AAAAAAAACsQ/fMVRfjPEDrI/s1600/nbk-ss-free-4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54075" y="0"/>
            <a:ext cx="8289925" cy="5256213"/>
          </a:xfrm>
          <a:prstGeom prst="rect">
            <a:avLst/>
          </a:prstGeom>
          <a:noFill/>
        </p:spPr>
      </p:pic>
      <p:pic>
        <p:nvPicPr>
          <p:cNvPr id="13" name="Picture 6" descr="http://4.bp.blogspot.com/-cCSgM-S4LQc/VH3RG8DVUYI/AAAAAAADLlw/8r1j1SpIMYo/s1600/anonovo.gif"/>
          <p:cNvPicPr>
            <a:picLocks noChangeAspect="1" noChangeArrowheads="1" noCrop="1"/>
          </p:cNvPicPr>
          <p:nvPr/>
        </p:nvPicPr>
        <p:blipFill>
          <a:blip r:embed="rId3">
            <a:lum bright="20000" contrast="40000"/>
          </a:blip>
          <a:srcRect/>
          <a:stretch>
            <a:fillRect/>
          </a:stretch>
        </p:blipFill>
        <p:spPr bwMode="auto">
          <a:xfrm rot="20272380">
            <a:off x="4877750" y="300206"/>
            <a:ext cx="1910351" cy="1617685"/>
          </a:xfrm>
          <a:prstGeom prst="ellipse">
            <a:avLst/>
          </a:prstGeom>
          <a:ln w="63500" cap="rnd">
            <a:solidFill>
              <a:schemeClr val="bg1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14" name="13 Rectángulo"/>
          <p:cNvSpPr/>
          <p:nvPr/>
        </p:nvSpPr>
        <p:spPr>
          <a:xfrm rot="20315330">
            <a:off x="2438835" y="4203183"/>
            <a:ext cx="1135247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_tradnl" sz="14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Pps.</a:t>
            </a:r>
            <a:r>
              <a:rPr lang="es-ES_tradnl" sz="1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Raquel</a:t>
            </a:r>
            <a:endParaRPr lang="es-ES" sz="1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6" name="15 CuadroTexto"/>
          <p:cNvSpPr txBox="1"/>
          <p:nvPr/>
        </p:nvSpPr>
        <p:spPr>
          <a:xfrm rot="20306913">
            <a:off x="3557299" y="3078142"/>
            <a:ext cx="1655573" cy="9848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_tradnl" sz="4000" b="1" dirty="0" smtClean="0">
                <a:gradFill flip="none" rotWithShape="1">
                  <a:gsLst>
                    <a:gs pos="0">
                      <a:schemeClr val="tx1"/>
                    </a:gs>
                    <a:gs pos="21001">
                      <a:srgbClr val="0819FB"/>
                    </a:gs>
                    <a:gs pos="35001">
                      <a:srgbClr val="1A8D48"/>
                    </a:gs>
                    <a:gs pos="52000">
                      <a:srgbClr val="FFFF00"/>
                    </a:gs>
                    <a:gs pos="73000">
                      <a:srgbClr val="EE3F17"/>
                    </a:gs>
                    <a:gs pos="88000">
                      <a:srgbClr val="E81766"/>
                    </a:gs>
                    <a:gs pos="100000">
                      <a:srgbClr val="A603AB"/>
                    </a:gs>
                  </a:gsLst>
                  <a:lin ang="8100000" scaled="1"/>
                  <a:tileRect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2016</a:t>
            </a:r>
            <a:endParaRPr lang="es-ES" sz="4000" b="1" dirty="0" smtClean="0">
              <a:gradFill flip="none" rotWithShape="1">
                <a:gsLst>
                  <a:gs pos="0">
                    <a:schemeClr val="tx1"/>
                  </a:gs>
                  <a:gs pos="21001">
                    <a:srgbClr val="0819FB"/>
                  </a:gs>
                  <a:gs pos="35001">
                    <a:srgbClr val="1A8D48"/>
                  </a:gs>
                  <a:gs pos="52000">
                    <a:srgbClr val="FFFF00"/>
                  </a:gs>
                  <a:gs pos="73000">
                    <a:srgbClr val="EE3F17"/>
                  </a:gs>
                  <a:gs pos="88000">
                    <a:srgbClr val="E81766"/>
                  </a:gs>
                  <a:gs pos="100000">
                    <a:srgbClr val="A603AB"/>
                  </a:gs>
                </a:gsLst>
                <a:lin ang="8100000" scaled="1"/>
                <a:tileRect/>
              </a:gra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es-ES" dirty="0"/>
          </a:p>
        </p:txBody>
      </p:sp>
      <p:sp>
        <p:nvSpPr>
          <p:cNvPr id="10" name="9 CuadroTexto"/>
          <p:cNvSpPr txBox="1"/>
          <p:nvPr/>
        </p:nvSpPr>
        <p:spPr>
          <a:xfrm rot="20299655">
            <a:off x="1808722" y="1421313"/>
            <a:ext cx="2496652" cy="233910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600" b="1" dirty="0" smtClean="0">
                <a:solidFill>
                  <a:schemeClr val="bg1"/>
                </a:solidFill>
              </a:rPr>
              <a:t>Para ustedes, mis amigos, mis mejores deseos para el próximo año. Con la creencia de que este 2016 será recompensado con agradables sorpresas que llenaran nuestras vidas de pura felicidad. </a:t>
            </a:r>
            <a:endParaRPr lang="es-ES" sz="1600" dirty="0" smtClean="0">
              <a:solidFill>
                <a:schemeClr val="bg1"/>
              </a:solidFill>
            </a:endParaRPr>
          </a:p>
          <a:p>
            <a:endParaRPr lang="es-ES" sz="1600" dirty="0">
              <a:solidFill>
                <a:schemeClr val="bg1"/>
              </a:solidFill>
            </a:endParaRPr>
          </a:p>
        </p:txBody>
      </p:sp>
      <p:pic>
        <p:nvPicPr>
          <p:cNvPr id="39944" name="Picture 8" descr="http://3.bp.blogspot.com/-q0DHLZSGUWk/VKLXJQqdtDI/AAAAAAAC86A/46Ft3hCznh8/s1600/FELIZ%2BA%C3%91O%2BNUEVO%2B%283%29.gi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rot="20125026">
            <a:off x="5715008" y="1571618"/>
            <a:ext cx="2143140" cy="13361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20000"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1"/>
            <a:ext cx="9144000" cy="51434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51435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8" name="7 Imagen" descr="viu1293828089b.gif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2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-74602" y="1446602"/>
            <a:ext cx="1455698" cy="1082280"/>
          </a:xfrm>
          <a:prstGeom prst="ellipse">
            <a:avLst/>
          </a:prstGeom>
        </p:spPr>
      </p:pic>
      <p:sp>
        <p:nvSpPr>
          <p:cNvPr id="22" name="21 CuadroTexto"/>
          <p:cNvSpPr txBox="1"/>
          <p:nvPr/>
        </p:nvSpPr>
        <p:spPr>
          <a:xfrm>
            <a:off x="-2678925" y="7876022"/>
            <a:ext cx="53578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es-ES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Harrington" pitchFamily="82" charset="0"/>
            </a:endParaRPr>
          </a:p>
        </p:txBody>
      </p:sp>
      <p:pic>
        <p:nvPicPr>
          <p:cNvPr id="23" name="22 Imagen" descr="1280px-Fiestas_del_Pilar_(fuegos_artificiales)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5013"/>
            <a:ext cx="9144000" cy="5133474"/>
          </a:xfrm>
          <a:prstGeom prst="rect">
            <a:avLst/>
          </a:prstGeom>
        </p:spPr>
      </p:pic>
      <p:pic>
        <p:nvPicPr>
          <p:cNvPr id="24" name="23 Imagen" descr="viu1293828089b.gif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2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1" y="267893"/>
            <a:ext cx="1666879" cy="1239288"/>
          </a:xfrm>
          <a:prstGeom prst="ellipse">
            <a:avLst/>
          </a:prstGeom>
        </p:spPr>
      </p:pic>
      <p:pic>
        <p:nvPicPr>
          <p:cNvPr id="25" name="24 Imagen" descr="viu1293828089b.gif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2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1285885" y="589363"/>
            <a:ext cx="1095375" cy="814388"/>
          </a:xfrm>
          <a:prstGeom prst="ellipse">
            <a:avLst/>
          </a:prstGeom>
        </p:spPr>
      </p:pic>
      <p:pic>
        <p:nvPicPr>
          <p:cNvPr id="26" name="25 Imagen" descr="viu1293828089b.gif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2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4786347" y="375049"/>
            <a:ext cx="1095375" cy="814388"/>
          </a:xfrm>
          <a:prstGeom prst="ellipse">
            <a:avLst/>
          </a:prstGeom>
        </p:spPr>
      </p:pic>
      <p:pic>
        <p:nvPicPr>
          <p:cNvPr id="27" name="26 Imagen" descr="viu1293828089b.gif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2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6500859" y="482206"/>
            <a:ext cx="1095375" cy="814388"/>
          </a:xfrm>
          <a:prstGeom prst="ellipse">
            <a:avLst/>
          </a:prstGeom>
        </p:spPr>
      </p:pic>
      <p:pic>
        <p:nvPicPr>
          <p:cNvPr id="28" name="27 Imagen" descr="viu1293828089b.gif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2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6143669" y="1393041"/>
            <a:ext cx="1595441" cy="1186176"/>
          </a:xfrm>
          <a:prstGeom prst="ellipse">
            <a:avLst/>
          </a:prstGeom>
        </p:spPr>
      </p:pic>
      <p:pic>
        <p:nvPicPr>
          <p:cNvPr id="29" name="28 Imagen" descr="viu1293828089b.gif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2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6000761" y="589346"/>
            <a:ext cx="1595441" cy="1186176"/>
          </a:xfrm>
          <a:prstGeom prst="ellipse">
            <a:avLst/>
          </a:prstGeom>
        </p:spPr>
      </p:pic>
      <p:pic>
        <p:nvPicPr>
          <p:cNvPr id="30" name="29 Imagen" descr="viu1293828089b.gif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2928927" y="0"/>
            <a:ext cx="1595441" cy="1186176"/>
          </a:xfrm>
          <a:prstGeom prst="ellipse">
            <a:avLst/>
          </a:prstGeom>
        </p:spPr>
      </p:pic>
      <p:pic>
        <p:nvPicPr>
          <p:cNvPr id="31" name="30 Imagen" descr="viu1293828089b.gif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2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2928959" y="3268289"/>
            <a:ext cx="1595441" cy="1186176"/>
          </a:xfrm>
          <a:prstGeom prst="ellipse">
            <a:avLst/>
          </a:prstGeom>
        </p:spPr>
      </p:pic>
      <p:pic>
        <p:nvPicPr>
          <p:cNvPr id="32" name="31 Imagen" descr="viu1293828089b.gif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2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1143009" y="2678925"/>
            <a:ext cx="1595441" cy="1186176"/>
          </a:xfrm>
          <a:prstGeom prst="ellipse">
            <a:avLst/>
          </a:prstGeom>
        </p:spPr>
      </p:pic>
      <p:pic>
        <p:nvPicPr>
          <p:cNvPr id="33" name="32 Imagen" descr="viu1293828089b.gif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4572001" y="1339445"/>
            <a:ext cx="1595441" cy="1186176"/>
          </a:xfrm>
          <a:prstGeom prst="ellipse">
            <a:avLst/>
          </a:prstGeom>
        </p:spPr>
      </p:pic>
      <p:pic>
        <p:nvPicPr>
          <p:cNvPr id="34" name="33 Imagen" descr="viu1293828089b.gif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2071671" y="1071552"/>
            <a:ext cx="1595441" cy="1186176"/>
          </a:xfrm>
          <a:prstGeom prst="ellipse">
            <a:avLst/>
          </a:prstGeom>
        </p:spPr>
      </p:pic>
      <p:pic>
        <p:nvPicPr>
          <p:cNvPr id="35" name="34 Imagen" descr="viu1293828089b.gif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500067" y="1928826"/>
            <a:ext cx="1595441" cy="1186176"/>
          </a:xfrm>
          <a:prstGeom prst="ellipse">
            <a:avLst/>
          </a:prstGeom>
        </p:spPr>
      </p:pic>
      <p:sp>
        <p:nvSpPr>
          <p:cNvPr id="36" name="35 CuadroTexto"/>
          <p:cNvSpPr txBox="1"/>
          <p:nvPr/>
        </p:nvSpPr>
        <p:spPr>
          <a:xfrm>
            <a:off x="1357322" y="0"/>
            <a:ext cx="53578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es-ES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Harrington" pitchFamily="82" charset="0"/>
            </a:endParaRPr>
          </a:p>
        </p:txBody>
      </p:sp>
      <p:pic>
        <p:nvPicPr>
          <p:cNvPr id="38" name="37 Imagen" descr="viu1293828089b.gif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2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6334114" y="321471"/>
            <a:ext cx="1666879" cy="1239288"/>
          </a:xfrm>
          <a:prstGeom prst="ellipse">
            <a:avLst/>
          </a:prstGeom>
        </p:spPr>
      </p:pic>
      <p:pic>
        <p:nvPicPr>
          <p:cNvPr id="39" name="38 Imagen" descr="viu1293828089b.gif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2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7619998" y="642942"/>
            <a:ext cx="1095375" cy="814388"/>
          </a:xfrm>
          <a:prstGeom prst="ellipse">
            <a:avLst/>
          </a:prstGeom>
        </p:spPr>
      </p:pic>
      <p:pic>
        <p:nvPicPr>
          <p:cNvPr id="40" name="39 Imagen" descr="viu1293828089b.gif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2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8048626" y="0"/>
            <a:ext cx="1095375" cy="814388"/>
          </a:xfrm>
          <a:prstGeom prst="ellipse">
            <a:avLst/>
          </a:prstGeom>
        </p:spPr>
      </p:pic>
      <p:pic>
        <p:nvPicPr>
          <p:cNvPr id="41" name="40 Imagen" descr="viu1293828089b.gif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2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3357555" y="910817"/>
            <a:ext cx="1666879" cy="1239288"/>
          </a:xfrm>
          <a:prstGeom prst="ellipse">
            <a:avLst/>
          </a:prstGeom>
        </p:spPr>
      </p:pic>
      <p:pic>
        <p:nvPicPr>
          <p:cNvPr id="42" name="41 Imagen" descr="viu1293828089b.gif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2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7286645" y="375031"/>
            <a:ext cx="1095375" cy="814388"/>
          </a:xfrm>
          <a:prstGeom prst="ellipse">
            <a:avLst/>
          </a:prstGeom>
        </p:spPr>
      </p:pic>
      <p:pic>
        <p:nvPicPr>
          <p:cNvPr id="43" name="42 Imagen" descr="viu1293828089b.gif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2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5072067" y="589345"/>
            <a:ext cx="1095375" cy="814388"/>
          </a:xfrm>
          <a:prstGeom prst="ellipse">
            <a:avLst/>
          </a:prstGeom>
        </p:spPr>
      </p:pic>
      <p:pic>
        <p:nvPicPr>
          <p:cNvPr id="44" name="43 Imagen" descr="viu1293828089b.gif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2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3643307" y="2196701"/>
            <a:ext cx="1666879" cy="1239288"/>
          </a:xfrm>
          <a:prstGeom prst="ellipse">
            <a:avLst/>
          </a:prstGeom>
        </p:spPr>
      </p:pic>
      <p:pic>
        <p:nvPicPr>
          <p:cNvPr id="45" name="44 Imagen" descr="viu1293828089b.gif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2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6215075" y="2571750"/>
            <a:ext cx="1095375" cy="814388"/>
          </a:xfrm>
          <a:prstGeom prst="ellipse">
            <a:avLst/>
          </a:prstGeom>
        </p:spPr>
      </p:pic>
      <p:pic>
        <p:nvPicPr>
          <p:cNvPr id="46" name="45 Imagen" descr="viu1293828089b.gif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2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6643703" y="1928808"/>
            <a:ext cx="1095375" cy="814388"/>
          </a:xfrm>
          <a:prstGeom prst="ellipse">
            <a:avLst/>
          </a:prstGeom>
        </p:spPr>
      </p:pic>
      <p:sp>
        <p:nvSpPr>
          <p:cNvPr id="48" name="47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 dpi="0" rotWithShape="1">
            <a:blip r:embed="rId5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pic>
        <p:nvPicPr>
          <p:cNvPr id="49" name="48 Imagen" descr="0(31).gif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71538" y="0"/>
            <a:ext cx="4191030" cy="2678925"/>
          </a:xfrm>
          <a:prstGeom prst="rect">
            <a:avLst/>
          </a:prstGeom>
        </p:spPr>
      </p:pic>
      <p:pic>
        <p:nvPicPr>
          <p:cNvPr id="50" name="Picture 4" descr="By me"/>
          <p:cNvPicPr>
            <a:picLocks noChangeAspect="1" noChangeArrowheads="1" noCrop="1"/>
          </p:cNvPicPr>
          <p:nvPr/>
        </p:nvPicPr>
        <p:blipFill>
          <a:blip r:embed="rId7">
            <a:lum contrast="20000"/>
          </a:blip>
          <a:srcRect/>
          <a:stretch>
            <a:fillRect/>
          </a:stretch>
        </p:blipFill>
        <p:spPr bwMode="auto">
          <a:xfrm>
            <a:off x="5673127" y="1125130"/>
            <a:ext cx="2756526" cy="4018370"/>
          </a:xfrm>
          <a:prstGeom prst="rect">
            <a:avLst/>
          </a:prstGeom>
          <a:noFill/>
          <a:effectLst>
            <a:softEdge rad="12700"/>
          </a:effectLst>
        </p:spPr>
      </p:pic>
    </p:spTree>
  </p:cSld>
  <p:clrMapOvr>
    <a:masterClrMapping/>
  </p:clrMapOvr>
  <p:transition spd="slow" advTm="12000"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51435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51435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16200000" scaled="0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14300" prst="hardEdg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9220" name="Picture 4" descr="http://3.bp.blogspot.com/-BP4HEfoYpuA/Tjk93QvGggI/AAAAAAAACsQ/fMVRfjPEDrI/s1600/nbk-ss-free-4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54075" y="0"/>
            <a:ext cx="8289925" cy="5256213"/>
          </a:xfrm>
          <a:prstGeom prst="rect">
            <a:avLst/>
          </a:prstGeom>
          <a:noFill/>
        </p:spPr>
      </p:pic>
      <p:pic>
        <p:nvPicPr>
          <p:cNvPr id="13" name="Picture 6" descr="http://4.bp.blogspot.com/-cCSgM-S4LQc/VH3RG8DVUYI/AAAAAAADLlw/8r1j1SpIMYo/s1600/anonovo.gif"/>
          <p:cNvPicPr>
            <a:picLocks noChangeAspect="1" noChangeArrowheads="1" noCrop="1"/>
          </p:cNvPicPr>
          <p:nvPr/>
        </p:nvPicPr>
        <p:blipFill>
          <a:blip r:embed="rId3">
            <a:lum bright="20000" contrast="40000"/>
          </a:blip>
          <a:srcRect/>
          <a:stretch>
            <a:fillRect/>
          </a:stretch>
        </p:blipFill>
        <p:spPr bwMode="auto">
          <a:xfrm rot="20272380">
            <a:off x="5027482" y="265145"/>
            <a:ext cx="1724181" cy="1617685"/>
          </a:xfrm>
          <a:prstGeom prst="ellipse">
            <a:avLst/>
          </a:prstGeom>
          <a:ln w="63500" cap="rnd">
            <a:solidFill>
              <a:schemeClr val="bg1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14" name="13 Rectángulo"/>
          <p:cNvSpPr/>
          <p:nvPr/>
        </p:nvSpPr>
        <p:spPr>
          <a:xfrm rot="20315330">
            <a:off x="2438835" y="4203183"/>
            <a:ext cx="1135247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_tradnl" sz="14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Pps.</a:t>
            </a:r>
            <a:r>
              <a:rPr lang="es-ES_tradnl" sz="1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Raquel</a:t>
            </a:r>
            <a:endParaRPr lang="es-ES" sz="1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6" name="15 CuadroTexto"/>
          <p:cNvSpPr txBox="1"/>
          <p:nvPr/>
        </p:nvSpPr>
        <p:spPr>
          <a:xfrm rot="20199300">
            <a:off x="3500430" y="3071816"/>
            <a:ext cx="2071702" cy="9848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_tradnl" sz="4000" b="1" dirty="0" smtClean="0">
                <a:gradFill flip="none" rotWithShape="1">
                  <a:gsLst>
                    <a:gs pos="0">
                      <a:schemeClr val="tx1"/>
                    </a:gs>
                    <a:gs pos="21001">
                      <a:srgbClr val="0819FB"/>
                    </a:gs>
                    <a:gs pos="35001">
                      <a:srgbClr val="1A8D48"/>
                    </a:gs>
                    <a:gs pos="52000">
                      <a:srgbClr val="FFFF00"/>
                    </a:gs>
                    <a:gs pos="73000">
                      <a:srgbClr val="EE3F17"/>
                    </a:gs>
                    <a:gs pos="88000">
                      <a:srgbClr val="E81766"/>
                    </a:gs>
                    <a:gs pos="100000">
                      <a:srgbClr val="A603AB"/>
                    </a:gs>
                  </a:gsLst>
                  <a:lin ang="8100000" scaled="1"/>
                  <a:tileRect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2016</a:t>
            </a:r>
            <a:endParaRPr lang="es-ES" sz="4000" b="1" dirty="0" smtClean="0">
              <a:gradFill flip="none" rotWithShape="1">
                <a:gsLst>
                  <a:gs pos="0">
                    <a:schemeClr val="tx1"/>
                  </a:gs>
                  <a:gs pos="21001">
                    <a:srgbClr val="0819FB"/>
                  </a:gs>
                  <a:gs pos="35001">
                    <a:srgbClr val="1A8D48"/>
                  </a:gs>
                  <a:gs pos="52000">
                    <a:srgbClr val="FFFF00"/>
                  </a:gs>
                  <a:gs pos="73000">
                    <a:srgbClr val="EE3F17"/>
                  </a:gs>
                  <a:gs pos="88000">
                    <a:srgbClr val="E81766"/>
                  </a:gs>
                  <a:gs pos="100000">
                    <a:srgbClr val="A603AB"/>
                  </a:gs>
                </a:gsLst>
                <a:lin ang="8100000" scaled="1"/>
                <a:tileRect/>
              </a:gra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es-ES" dirty="0"/>
          </a:p>
        </p:txBody>
      </p:sp>
      <p:sp>
        <p:nvSpPr>
          <p:cNvPr id="10" name="9 CuadroTexto"/>
          <p:cNvSpPr txBox="1"/>
          <p:nvPr/>
        </p:nvSpPr>
        <p:spPr>
          <a:xfrm rot="20307320">
            <a:off x="1632663" y="1178399"/>
            <a:ext cx="3071834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b="1" dirty="0" smtClean="0">
                <a:solidFill>
                  <a:schemeClr val="bg1"/>
                </a:solidFill>
              </a:rPr>
              <a:t>Hoy, 31 de diciembre, a las 24:00: nació un hermoso año llamado 2016. Ha nacido para traer alegría, dulzura y felicidad a todo el mundo. ¡Por favor olvidemos los malos momentos del 2015 y felicitemos al Año Nuevo 2016</a:t>
            </a:r>
            <a:endParaRPr lang="es-ES" dirty="0" smtClean="0">
              <a:solidFill>
                <a:schemeClr val="bg1"/>
              </a:solidFill>
            </a:endParaRPr>
          </a:p>
          <a:p>
            <a:endParaRPr lang="es-ES" dirty="0">
              <a:solidFill>
                <a:schemeClr val="bg1"/>
              </a:solidFill>
            </a:endParaRPr>
          </a:p>
        </p:txBody>
      </p:sp>
      <p:pic>
        <p:nvPicPr>
          <p:cNvPr id="11" name="Picture 8" descr="http://3.bp.blogspot.com/-q0DHLZSGUWk/VKLXJQqdtDI/AAAAAAAC86A/46Ft3hCznh8/s1600/FELIZ%2BA%C3%91O%2BNUEVO%2B%283%29.gi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rot="20125026">
            <a:off x="5715008" y="1571618"/>
            <a:ext cx="2143140" cy="13361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20000"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1"/>
            <a:ext cx="9144000" cy="51434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51435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8" name="47 Imagen" descr="Fuegos_artificiales_Vietnam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110" name="109 Imagen" descr="0(25)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1232288"/>
            <a:ext cx="2857500" cy="2571750"/>
          </a:xfrm>
          <a:prstGeom prst="rect">
            <a:avLst/>
          </a:prstGeom>
        </p:spPr>
      </p:pic>
      <p:pic>
        <p:nvPicPr>
          <p:cNvPr id="111" name="110 Imagen" descr="11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143636" y="0"/>
            <a:ext cx="2476500" cy="1857375"/>
          </a:xfrm>
          <a:prstGeom prst="rect">
            <a:avLst/>
          </a:prstGeom>
        </p:spPr>
      </p:pic>
      <p:pic>
        <p:nvPicPr>
          <p:cNvPr id="113" name="112 Imagen" descr="11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19917240">
            <a:off x="7143768" y="1071552"/>
            <a:ext cx="1643050" cy="1232288"/>
          </a:xfrm>
          <a:prstGeom prst="rect">
            <a:avLst/>
          </a:prstGeom>
        </p:spPr>
      </p:pic>
      <p:pic>
        <p:nvPicPr>
          <p:cNvPr id="114" name="113 Imagen" descr="0(24)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357554" y="2839643"/>
            <a:ext cx="2609850" cy="1850231"/>
          </a:xfrm>
          <a:prstGeom prst="rect">
            <a:avLst/>
          </a:prstGeom>
        </p:spPr>
      </p:pic>
      <p:pic>
        <p:nvPicPr>
          <p:cNvPr id="115" name="114 Imagen" descr="0(30).gif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643174" y="0"/>
            <a:ext cx="4262436" cy="2518172"/>
          </a:xfrm>
          <a:prstGeom prst="rect">
            <a:avLst/>
          </a:prstGeom>
        </p:spPr>
      </p:pic>
      <p:pic>
        <p:nvPicPr>
          <p:cNvPr id="10" name="Picture 6" descr="http://www.bbmgif.com/images/month/es_nuevoao.gif"/>
          <p:cNvPicPr>
            <a:picLocks noChangeAspect="1" noChangeArrowheads="1" noCrop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7000892" y="0"/>
            <a:ext cx="1905000" cy="1905000"/>
          </a:xfrm>
          <a:prstGeom prst="ellipse">
            <a:avLst/>
          </a:prstGeom>
          <a:noFill/>
        </p:spPr>
      </p:pic>
    </p:spTree>
  </p:cSld>
  <p:clrMapOvr>
    <a:masterClrMapping/>
  </p:clrMapOvr>
  <p:transition spd="slow" advTm="12000"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51435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51435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16200000" scaled="0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14300" prst="hardEdg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9220" name="Picture 4" descr="http://3.bp.blogspot.com/-BP4HEfoYpuA/Tjk93QvGggI/AAAAAAAACsQ/fMVRfjPEDrI/s1600/nbk-ss-free-4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42910" y="0"/>
            <a:ext cx="8289925" cy="5256213"/>
          </a:xfrm>
          <a:prstGeom prst="rect">
            <a:avLst/>
          </a:prstGeom>
          <a:noFill/>
        </p:spPr>
      </p:pic>
      <p:pic>
        <p:nvPicPr>
          <p:cNvPr id="13" name="Picture 6" descr="http://4.bp.blogspot.com/-cCSgM-S4LQc/VH3RG8DVUYI/AAAAAAADLlw/8r1j1SpIMYo/s1600/anonovo.gif"/>
          <p:cNvPicPr>
            <a:picLocks noChangeAspect="1" noChangeArrowheads="1" noCrop="1"/>
          </p:cNvPicPr>
          <p:nvPr/>
        </p:nvPicPr>
        <p:blipFill>
          <a:blip r:embed="rId3">
            <a:lum bright="20000" contrast="40000"/>
          </a:blip>
          <a:srcRect/>
          <a:stretch>
            <a:fillRect/>
          </a:stretch>
        </p:blipFill>
        <p:spPr bwMode="auto">
          <a:xfrm rot="20272380">
            <a:off x="4740851" y="269634"/>
            <a:ext cx="1748019" cy="1617685"/>
          </a:xfrm>
          <a:prstGeom prst="ellipse">
            <a:avLst/>
          </a:prstGeom>
          <a:ln w="63500" cap="rnd">
            <a:solidFill>
              <a:schemeClr val="bg1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14" name="13 Rectángulo"/>
          <p:cNvSpPr/>
          <p:nvPr/>
        </p:nvSpPr>
        <p:spPr>
          <a:xfrm rot="20315330">
            <a:off x="2438835" y="4203183"/>
            <a:ext cx="1135247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_tradnl" sz="14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Pps.</a:t>
            </a:r>
            <a:r>
              <a:rPr lang="es-ES_tradnl" sz="1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Raquel</a:t>
            </a:r>
            <a:endParaRPr lang="es-ES" sz="1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6" name="15 CuadroTexto"/>
          <p:cNvSpPr txBox="1"/>
          <p:nvPr/>
        </p:nvSpPr>
        <p:spPr>
          <a:xfrm>
            <a:off x="5929322" y="4000510"/>
            <a:ext cx="28574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s-ES" dirty="0"/>
          </a:p>
        </p:txBody>
      </p:sp>
      <p:sp>
        <p:nvSpPr>
          <p:cNvPr id="10" name="9 CuadroTexto"/>
          <p:cNvSpPr txBox="1"/>
          <p:nvPr/>
        </p:nvSpPr>
        <p:spPr>
          <a:xfrm rot="20360803">
            <a:off x="1808287" y="1488919"/>
            <a:ext cx="2450135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600" b="1" dirty="0" err="1" smtClean="0">
                <a:solidFill>
                  <a:schemeClr val="bg1"/>
                </a:solidFill>
              </a:rPr>
              <a:t>Felíz</a:t>
            </a:r>
            <a:r>
              <a:rPr lang="es-ES" sz="1600" b="1" dirty="0" smtClean="0">
                <a:solidFill>
                  <a:schemeClr val="bg1"/>
                </a:solidFill>
              </a:rPr>
              <a:t> 2016 para todo el mundo y en especial para ti. Nunca dejes de correr hacia la meta, nunca dejes de ser tú mismo, luchando siempre por lo que quieres. ¡</a:t>
            </a:r>
            <a:r>
              <a:rPr lang="es-ES" sz="1600" b="1" dirty="0" err="1" smtClean="0">
                <a:solidFill>
                  <a:schemeClr val="bg1"/>
                </a:solidFill>
              </a:rPr>
              <a:t>Felíz</a:t>
            </a:r>
            <a:r>
              <a:rPr lang="es-ES" sz="1600" b="1" dirty="0" smtClean="0">
                <a:solidFill>
                  <a:schemeClr val="bg1"/>
                </a:solidFill>
              </a:rPr>
              <a:t> Año Nuevo! </a:t>
            </a:r>
            <a:endParaRPr lang="es-ES" sz="1600" dirty="0" smtClean="0">
              <a:solidFill>
                <a:schemeClr val="bg1"/>
              </a:solidFill>
            </a:endParaRPr>
          </a:p>
          <a:p>
            <a:endParaRPr lang="es-ES" sz="1600" dirty="0"/>
          </a:p>
        </p:txBody>
      </p:sp>
      <p:sp>
        <p:nvSpPr>
          <p:cNvPr id="11" name="10 CuadroTexto"/>
          <p:cNvSpPr txBox="1"/>
          <p:nvPr/>
        </p:nvSpPr>
        <p:spPr>
          <a:xfrm rot="20311699">
            <a:off x="3182845" y="3189992"/>
            <a:ext cx="2071702" cy="9848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_tradnl" sz="4000" b="1" dirty="0" smtClean="0">
                <a:gradFill flip="none" rotWithShape="1">
                  <a:gsLst>
                    <a:gs pos="0">
                      <a:schemeClr val="tx1"/>
                    </a:gs>
                    <a:gs pos="21001">
                      <a:srgbClr val="0819FB"/>
                    </a:gs>
                    <a:gs pos="35001">
                      <a:srgbClr val="1A8D48"/>
                    </a:gs>
                    <a:gs pos="52000">
                      <a:srgbClr val="FFFF00"/>
                    </a:gs>
                    <a:gs pos="73000">
                      <a:srgbClr val="EE3F17"/>
                    </a:gs>
                    <a:gs pos="88000">
                      <a:srgbClr val="E81766"/>
                    </a:gs>
                    <a:gs pos="100000">
                      <a:srgbClr val="A603AB"/>
                    </a:gs>
                  </a:gsLst>
                  <a:lin ang="8100000" scaled="1"/>
                  <a:tileRect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2016</a:t>
            </a:r>
            <a:endParaRPr lang="es-ES" sz="4000" b="1" dirty="0" smtClean="0">
              <a:gradFill flip="none" rotWithShape="1">
                <a:gsLst>
                  <a:gs pos="0">
                    <a:schemeClr val="tx1"/>
                  </a:gs>
                  <a:gs pos="21001">
                    <a:srgbClr val="0819FB"/>
                  </a:gs>
                  <a:gs pos="35001">
                    <a:srgbClr val="1A8D48"/>
                  </a:gs>
                  <a:gs pos="52000">
                    <a:srgbClr val="FFFF00"/>
                  </a:gs>
                  <a:gs pos="73000">
                    <a:srgbClr val="EE3F17"/>
                  </a:gs>
                  <a:gs pos="88000">
                    <a:srgbClr val="E81766"/>
                  </a:gs>
                  <a:gs pos="100000">
                    <a:srgbClr val="A603AB"/>
                  </a:gs>
                </a:gsLst>
                <a:lin ang="8100000" scaled="1"/>
                <a:tileRect/>
              </a:gra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es-ES" dirty="0"/>
          </a:p>
        </p:txBody>
      </p:sp>
      <p:pic>
        <p:nvPicPr>
          <p:cNvPr id="12" name="Picture 8" descr="http://3.bp.blogspot.com/-q0DHLZSGUWk/VKLXJQqdtDI/AAAAAAAC86A/46Ft3hCznh8/s1600/FELIZ%2BA%C3%91O%2BNUEVO%2B%283%29.gi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rot="20323619">
            <a:off x="5715008" y="1571618"/>
            <a:ext cx="2143140" cy="13361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20000"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1"/>
            <a:ext cx="9144000" cy="51434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51435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6" name="5 Imagen" descr="timelapse-de-fuegos-artificiales_1280x800_200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118507"/>
          </a:xfrm>
          <a:prstGeom prst="rect">
            <a:avLst/>
          </a:prstGeom>
        </p:spPr>
      </p:pic>
      <p:sp>
        <p:nvSpPr>
          <p:cNvPr id="33" name="32 Rectángulo"/>
          <p:cNvSpPr/>
          <p:nvPr/>
        </p:nvSpPr>
        <p:spPr>
          <a:xfrm>
            <a:off x="0" y="0"/>
            <a:ext cx="9358282" cy="514350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pic>
        <p:nvPicPr>
          <p:cNvPr id="35842" name="Picture 2" descr="http://i48.tinypic.com/2iw4tg7.gi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000761" y="996544"/>
            <a:ext cx="2643205" cy="4146956"/>
          </a:xfrm>
          <a:prstGeom prst="rect">
            <a:avLst/>
          </a:prstGeom>
          <a:noFill/>
        </p:spPr>
      </p:pic>
      <p:pic>
        <p:nvPicPr>
          <p:cNvPr id="35844" name="Picture 4" descr="http://i43.tinypic.com/ip623d.gif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42910" y="1071552"/>
            <a:ext cx="3432492" cy="4071948"/>
          </a:xfrm>
          <a:prstGeom prst="rect">
            <a:avLst/>
          </a:prstGeom>
          <a:noFill/>
        </p:spPr>
      </p:pic>
      <p:pic>
        <p:nvPicPr>
          <p:cNvPr id="35850" name="Picture 10" descr="http://members.tripod.com/%7EHolidayGifs/NEWYEAR/nyban2.gif"/>
          <p:cNvPicPr>
            <a:picLocks noChangeAspect="1" noChangeArrowheads="1" noCrop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571605" y="267874"/>
            <a:ext cx="6531691" cy="482207"/>
          </a:xfrm>
          <a:prstGeom prst="rect">
            <a:avLst/>
          </a:prstGeom>
          <a:noFill/>
        </p:spPr>
      </p:pic>
      <p:pic>
        <p:nvPicPr>
          <p:cNvPr id="9" name="Picture 6" descr="http://www.bbmgif.com/images/month/es_nuevoao.gif"/>
          <p:cNvPicPr>
            <a:picLocks noChangeAspect="1" noChangeArrowheads="1" noCrop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0" y="0"/>
            <a:ext cx="1643042" cy="1643042"/>
          </a:xfrm>
          <a:prstGeom prst="ellipse">
            <a:avLst/>
          </a:prstGeom>
          <a:noFill/>
        </p:spPr>
      </p:pic>
    </p:spTree>
  </p:cSld>
  <p:clrMapOvr>
    <a:masterClrMapping/>
  </p:clrMapOvr>
  <p:transition spd="slow" advTm="12000"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51435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51435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16200000" scaled="0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14300" prst="hardEdg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9220" name="Picture 4" descr="http://3.bp.blogspot.com/-BP4HEfoYpuA/Tjk93QvGggI/AAAAAAAACsQ/fMVRfjPEDrI/s1600/nbk-ss-free-4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54075" y="0"/>
            <a:ext cx="8289925" cy="5256213"/>
          </a:xfrm>
          <a:prstGeom prst="rect">
            <a:avLst/>
          </a:prstGeom>
          <a:noFill/>
        </p:spPr>
      </p:pic>
      <p:pic>
        <p:nvPicPr>
          <p:cNvPr id="13" name="Picture 6" descr="http://4.bp.blogspot.com/-cCSgM-S4LQc/VH3RG8DVUYI/AAAAAAADLlw/8r1j1SpIMYo/s1600/anonovo.gif"/>
          <p:cNvPicPr>
            <a:picLocks noChangeAspect="1" noChangeArrowheads="1" noCrop="1"/>
          </p:cNvPicPr>
          <p:nvPr/>
        </p:nvPicPr>
        <p:blipFill>
          <a:blip r:embed="rId3">
            <a:lum bright="20000" contrast="40000"/>
          </a:blip>
          <a:srcRect/>
          <a:stretch>
            <a:fillRect/>
          </a:stretch>
        </p:blipFill>
        <p:spPr bwMode="auto">
          <a:xfrm rot="20294021">
            <a:off x="5099838" y="349568"/>
            <a:ext cx="1699260" cy="1617685"/>
          </a:xfrm>
          <a:prstGeom prst="ellipse">
            <a:avLst/>
          </a:prstGeom>
          <a:ln w="63500" cap="rnd">
            <a:solidFill>
              <a:schemeClr val="bg1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14" name="13 Rectángulo"/>
          <p:cNvSpPr/>
          <p:nvPr/>
        </p:nvSpPr>
        <p:spPr>
          <a:xfrm rot="20315330">
            <a:off x="2438835" y="4203183"/>
            <a:ext cx="1135247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_tradnl" sz="14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Pps.</a:t>
            </a:r>
            <a:r>
              <a:rPr lang="es-ES_tradnl" sz="1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Raquel</a:t>
            </a:r>
            <a:endParaRPr lang="es-ES" sz="1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0" name="9 CuadroTexto"/>
          <p:cNvSpPr txBox="1"/>
          <p:nvPr/>
        </p:nvSpPr>
        <p:spPr>
          <a:xfrm rot="20150799">
            <a:off x="1814064" y="1593447"/>
            <a:ext cx="2657153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b="1" dirty="0" smtClean="0">
                <a:solidFill>
                  <a:schemeClr val="bg1"/>
                </a:solidFill>
              </a:rPr>
              <a:t>El Año Nuevo simboliza el comienzo de un mañana mejor. Espero que sea un nuevo comienzo lleno de armonía y luz </a:t>
            </a:r>
            <a:endParaRPr lang="es-ES" dirty="0" smtClean="0">
              <a:solidFill>
                <a:schemeClr val="bg1"/>
              </a:solidFill>
            </a:endParaRPr>
          </a:p>
          <a:p>
            <a:endParaRPr lang="es-ES" dirty="0">
              <a:solidFill>
                <a:schemeClr val="bg1"/>
              </a:solidFill>
            </a:endParaRPr>
          </a:p>
        </p:txBody>
      </p:sp>
      <p:sp>
        <p:nvSpPr>
          <p:cNvPr id="11" name="10 CuadroTexto"/>
          <p:cNvSpPr txBox="1"/>
          <p:nvPr/>
        </p:nvSpPr>
        <p:spPr>
          <a:xfrm rot="20199300">
            <a:off x="3500430" y="3071816"/>
            <a:ext cx="2071702" cy="9848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_tradnl" sz="4000" b="1" dirty="0" smtClean="0">
                <a:gradFill flip="none" rotWithShape="1">
                  <a:gsLst>
                    <a:gs pos="0">
                      <a:schemeClr val="tx1"/>
                    </a:gs>
                    <a:gs pos="21001">
                      <a:srgbClr val="0819FB"/>
                    </a:gs>
                    <a:gs pos="35001">
                      <a:srgbClr val="1A8D48"/>
                    </a:gs>
                    <a:gs pos="52000">
                      <a:srgbClr val="FFFF00"/>
                    </a:gs>
                    <a:gs pos="73000">
                      <a:srgbClr val="EE3F17"/>
                    </a:gs>
                    <a:gs pos="88000">
                      <a:srgbClr val="E81766"/>
                    </a:gs>
                    <a:gs pos="100000">
                      <a:srgbClr val="A603AB"/>
                    </a:gs>
                  </a:gsLst>
                  <a:lin ang="8100000" scaled="1"/>
                  <a:tileRect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2016</a:t>
            </a:r>
            <a:endParaRPr lang="es-ES" sz="4000" b="1" dirty="0" smtClean="0">
              <a:gradFill flip="none" rotWithShape="1">
                <a:gsLst>
                  <a:gs pos="0">
                    <a:schemeClr val="tx1"/>
                  </a:gs>
                  <a:gs pos="21001">
                    <a:srgbClr val="0819FB"/>
                  </a:gs>
                  <a:gs pos="35001">
                    <a:srgbClr val="1A8D48"/>
                  </a:gs>
                  <a:gs pos="52000">
                    <a:srgbClr val="FFFF00"/>
                  </a:gs>
                  <a:gs pos="73000">
                    <a:srgbClr val="EE3F17"/>
                  </a:gs>
                  <a:gs pos="88000">
                    <a:srgbClr val="E81766"/>
                  </a:gs>
                  <a:gs pos="100000">
                    <a:srgbClr val="A603AB"/>
                  </a:gs>
                </a:gsLst>
                <a:lin ang="8100000" scaled="1"/>
                <a:tileRect/>
              </a:gra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es-ES" dirty="0"/>
          </a:p>
        </p:txBody>
      </p:sp>
      <p:pic>
        <p:nvPicPr>
          <p:cNvPr id="12" name="Picture 8" descr="http://3.bp.blogspot.com/-q0DHLZSGUWk/VKLXJQqdtDI/AAAAAAAC86A/46Ft3hCznh8/s1600/FELIZ%2BA%C3%91O%2BNUEVO%2B%283%29.gi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rot="20125026">
            <a:off x="5715008" y="1571618"/>
            <a:ext cx="2143140" cy="13361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20000"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51435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7" name="6 Imagen" descr="Imagen1ui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7513"/>
            <a:ext cx="9144000" cy="5128475"/>
          </a:xfrm>
          <a:prstGeom prst="rect">
            <a:avLst/>
          </a:prstGeom>
        </p:spPr>
      </p:pic>
      <p:sp>
        <p:nvSpPr>
          <p:cNvPr id="8" name="7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pic>
        <p:nvPicPr>
          <p:cNvPr id="5" name="Picture 2" descr="http://api.ning.com/files/k3CULkKWsLbRhDuK2laSARWp3tFO-EGxRvNi3To4foZtLOZaHXzgU*DKLBn8o8UvtNw0I*7e*rlyjbJkZhk6HUd1MFYGieTJ/felizaonuevo1_thumb.gi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500430" y="0"/>
            <a:ext cx="2700334" cy="1600201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51435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51435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16200000" scaled="0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14300" prst="hardEdg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9220" name="Picture 4" descr="http://3.bp.blogspot.com/-BP4HEfoYpuA/Tjk93QvGggI/AAAAAAAACsQ/fMVRfjPEDrI/s1600/nbk-ss-free-4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54075" y="-112713"/>
            <a:ext cx="8289925" cy="5256213"/>
          </a:xfrm>
          <a:prstGeom prst="rect">
            <a:avLst/>
          </a:prstGeom>
          <a:noFill/>
        </p:spPr>
      </p:pic>
      <p:pic>
        <p:nvPicPr>
          <p:cNvPr id="13" name="Picture 6" descr="http://4.bp.blogspot.com/-cCSgM-S4LQc/VH3RG8DVUYI/AAAAAAADLlw/8r1j1SpIMYo/s1600/anonovo.gif"/>
          <p:cNvPicPr>
            <a:picLocks noChangeAspect="1" noChangeArrowheads="1" noCrop="1"/>
          </p:cNvPicPr>
          <p:nvPr/>
        </p:nvPicPr>
        <p:blipFill>
          <a:blip r:embed="rId3">
            <a:lum bright="20000" contrast="40000"/>
          </a:blip>
          <a:srcRect/>
          <a:stretch>
            <a:fillRect/>
          </a:stretch>
        </p:blipFill>
        <p:spPr bwMode="auto">
          <a:xfrm rot="20272380">
            <a:off x="5128852" y="55618"/>
            <a:ext cx="1749695" cy="1617685"/>
          </a:xfrm>
          <a:prstGeom prst="ellipse">
            <a:avLst/>
          </a:prstGeom>
          <a:ln w="63500" cap="rnd">
            <a:solidFill>
              <a:schemeClr val="bg1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14" name="13 Rectángulo"/>
          <p:cNvSpPr/>
          <p:nvPr/>
        </p:nvSpPr>
        <p:spPr>
          <a:xfrm rot="20315330">
            <a:off x="2438835" y="4203183"/>
            <a:ext cx="1135247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_tradnl" sz="14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Pps.</a:t>
            </a:r>
            <a:r>
              <a:rPr lang="es-ES_tradnl" sz="1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Raquel</a:t>
            </a:r>
            <a:endParaRPr lang="es-ES" sz="1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0" name="9 CuadroTexto"/>
          <p:cNvSpPr txBox="1"/>
          <p:nvPr/>
        </p:nvSpPr>
        <p:spPr>
          <a:xfrm rot="20163308">
            <a:off x="1772755" y="953711"/>
            <a:ext cx="2537007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dirty="0" smtClean="0"/>
              <a:t> </a:t>
            </a:r>
          </a:p>
          <a:p>
            <a:pPr algn="ctr"/>
            <a:r>
              <a:rPr lang="es-ES" b="1" dirty="0" smtClean="0">
                <a:solidFill>
                  <a:schemeClr val="bg1"/>
                </a:solidFill>
              </a:rPr>
              <a:t>El futuro pertenece a quienes creen en la belleza de los sueños. Que el Nuevo Año te traiga muchos sueños y hermosas satisfacciones</a:t>
            </a:r>
            <a:endParaRPr lang="es-ES" b="1" dirty="0">
              <a:solidFill>
                <a:schemeClr val="bg1"/>
              </a:solidFill>
            </a:endParaRPr>
          </a:p>
        </p:txBody>
      </p:sp>
      <p:sp>
        <p:nvSpPr>
          <p:cNvPr id="11" name="10 CuadroTexto"/>
          <p:cNvSpPr txBox="1"/>
          <p:nvPr/>
        </p:nvSpPr>
        <p:spPr>
          <a:xfrm rot="20199300">
            <a:off x="3539331" y="3156224"/>
            <a:ext cx="2071702" cy="9848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_tradnl" sz="4000" b="1" dirty="0" smtClean="0">
                <a:gradFill flip="none" rotWithShape="1">
                  <a:gsLst>
                    <a:gs pos="0">
                      <a:schemeClr val="tx1"/>
                    </a:gs>
                    <a:gs pos="21001">
                      <a:srgbClr val="0819FB"/>
                    </a:gs>
                    <a:gs pos="35001">
                      <a:srgbClr val="1A8D48"/>
                    </a:gs>
                    <a:gs pos="52000">
                      <a:srgbClr val="FFFF00"/>
                    </a:gs>
                    <a:gs pos="73000">
                      <a:srgbClr val="EE3F17"/>
                    </a:gs>
                    <a:gs pos="88000">
                      <a:srgbClr val="E81766"/>
                    </a:gs>
                    <a:gs pos="100000">
                      <a:srgbClr val="A603AB"/>
                    </a:gs>
                  </a:gsLst>
                  <a:lin ang="8100000" scaled="1"/>
                  <a:tileRect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2016</a:t>
            </a:r>
            <a:endParaRPr lang="es-ES" sz="4000" b="1" dirty="0" smtClean="0">
              <a:gradFill flip="none" rotWithShape="1">
                <a:gsLst>
                  <a:gs pos="0">
                    <a:schemeClr val="tx1"/>
                  </a:gs>
                  <a:gs pos="21001">
                    <a:srgbClr val="0819FB"/>
                  </a:gs>
                  <a:gs pos="35001">
                    <a:srgbClr val="1A8D48"/>
                  </a:gs>
                  <a:gs pos="52000">
                    <a:srgbClr val="FFFF00"/>
                  </a:gs>
                  <a:gs pos="73000">
                    <a:srgbClr val="EE3F17"/>
                  </a:gs>
                  <a:gs pos="88000">
                    <a:srgbClr val="E81766"/>
                  </a:gs>
                  <a:gs pos="100000">
                    <a:srgbClr val="A603AB"/>
                  </a:gs>
                </a:gsLst>
                <a:lin ang="8100000" scaled="1"/>
                <a:tileRect/>
              </a:gra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es-ES" dirty="0"/>
          </a:p>
        </p:txBody>
      </p:sp>
      <p:pic>
        <p:nvPicPr>
          <p:cNvPr id="12" name="Picture 8" descr="http://3.bp.blogspot.com/-q0DHLZSGUWk/VKLXJQqdtDI/AAAAAAAC86A/46Ft3hCznh8/s1600/FELIZ%2BA%C3%91O%2BNUEVO%2B%283%29.gi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rot="20363364">
            <a:off x="5715008" y="1571618"/>
            <a:ext cx="2143140" cy="13361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20000"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1"/>
            <a:ext cx="9144000" cy="51434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51435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16" name="15 Imagen" descr="0.jpe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17" name="3 Marcador de contenido" descr="11b60956.gif"/>
          <p:cNvPicPr>
            <a:picLocks noChangeAspect="1"/>
          </p:cNvPicPr>
          <p:nvPr/>
        </p:nvPicPr>
        <p:blipFill>
          <a:blip r:embed="rId3">
            <a:lum contrast="10000"/>
          </a:blip>
          <a:stretch>
            <a:fillRect/>
          </a:stretch>
        </p:blipFill>
        <p:spPr>
          <a:xfrm>
            <a:off x="4857752" y="-1"/>
            <a:ext cx="4286248" cy="3105745"/>
          </a:xfrm>
          <a:prstGeom prst="ellipse">
            <a:avLst/>
          </a:prstGeom>
          <a:effectLst>
            <a:softEdge rad="127000"/>
          </a:effectLst>
        </p:spPr>
      </p:pic>
      <p:pic>
        <p:nvPicPr>
          <p:cNvPr id="18" name="17 Imagen" descr="0(16).gif"/>
          <p:cNvPicPr>
            <a:picLocks noChangeAspect="1"/>
          </p:cNvPicPr>
          <p:nvPr/>
        </p:nvPicPr>
        <p:blipFill>
          <a:blip r:embed="rId4">
            <a:lum contrast="10000"/>
          </a:blip>
          <a:stretch>
            <a:fillRect/>
          </a:stretch>
        </p:blipFill>
        <p:spPr>
          <a:xfrm>
            <a:off x="5072066" y="1928808"/>
            <a:ext cx="3714744" cy="1705562"/>
          </a:xfrm>
          <a:prstGeom prst="rect">
            <a:avLst/>
          </a:prstGeom>
        </p:spPr>
      </p:pic>
      <p:sp>
        <p:nvSpPr>
          <p:cNvPr id="7" name="6 Combinar"/>
          <p:cNvSpPr/>
          <p:nvPr/>
        </p:nvSpPr>
        <p:spPr>
          <a:xfrm>
            <a:off x="3071802" y="1339445"/>
            <a:ext cx="1285884" cy="1821669"/>
          </a:xfrm>
          <a:prstGeom prst="flowChartMerge">
            <a:avLst/>
          </a:prstGeom>
          <a:blipFill dpi="0" rotWithShape="1">
            <a:blip r:embed="rId5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Combinar"/>
          <p:cNvSpPr/>
          <p:nvPr/>
        </p:nvSpPr>
        <p:spPr>
          <a:xfrm>
            <a:off x="1643042" y="1500180"/>
            <a:ext cx="1214446" cy="1821669"/>
          </a:xfrm>
          <a:prstGeom prst="flowChartMerge">
            <a:avLst/>
          </a:prstGeom>
          <a:blipFill dpi="0" rotWithShape="1">
            <a:blip r:embed="rId5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51435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51435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16200000" scaled="0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14300" prst="hardEdg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9220" name="Picture 4" descr="http://3.bp.blogspot.com/-BP4HEfoYpuA/Tjk93QvGggI/AAAAAAAACsQ/fMVRfjPEDrI/s1600/nbk-ss-free-4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54075" y="0"/>
            <a:ext cx="8289925" cy="5256213"/>
          </a:xfrm>
          <a:prstGeom prst="rect">
            <a:avLst/>
          </a:prstGeom>
          <a:noFill/>
        </p:spPr>
      </p:pic>
      <p:pic>
        <p:nvPicPr>
          <p:cNvPr id="13" name="Picture 6" descr="http://4.bp.blogspot.com/-cCSgM-S4LQc/VH3RG8DVUYI/AAAAAAADLlw/8r1j1SpIMYo/s1600/anonovo.gif"/>
          <p:cNvPicPr>
            <a:picLocks noChangeAspect="1" noChangeArrowheads="1" noCrop="1"/>
          </p:cNvPicPr>
          <p:nvPr/>
        </p:nvPicPr>
        <p:blipFill>
          <a:blip r:embed="rId3">
            <a:lum bright="20000" contrast="40000"/>
          </a:blip>
          <a:srcRect/>
          <a:stretch>
            <a:fillRect/>
          </a:stretch>
        </p:blipFill>
        <p:spPr bwMode="auto">
          <a:xfrm rot="20272380">
            <a:off x="4880187" y="287745"/>
            <a:ext cx="1844173" cy="1617685"/>
          </a:xfrm>
          <a:prstGeom prst="ellipse">
            <a:avLst/>
          </a:prstGeom>
          <a:ln w="63500" cap="rnd">
            <a:solidFill>
              <a:schemeClr val="bg1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14" name="13 Rectángulo"/>
          <p:cNvSpPr/>
          <p:nvPr/>
        </p:nvSpPr>
        <p:spPr>
          <a:xfrm rot="20315330">
            <a:off x="2438835" y="4203183"/>
            <a:ext cx="1135247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_tradnl" sz="14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Pps.</a:t>
            </a:r>
            <a:r>
              <a:rPr lang="es-ES_tradnl" sz="1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Raquel</a:t>
            </a:r>
            <a:endParaRPr lang="es-ES" sz="1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0" name="9 CuadroTexto"/>
          <p:cNvSpPr txBox="1"/>
          <p:nvPr/>
        </p:nvSpPr>
        <p:spPr>
          <a:xfrm rot="20221857">
            <a:off x="1790791" y="1383347"/>
            <a:ext cx="2389971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b="1" dirty="0" smtClean="0">
                <a:solidFill>
                  <a:schemeClr val="bg1"/>
                </a:solidFill>
              </a:rPr>
              <a:t>Mis mejores deseos para un </a:t>
            </a:r>
            <a:r>
              <a:rPr lang="es-ES" b="1" dirty="0" err="1" smtClean="0">
                <a:solidFill>
                  <a:schemeClr val="bg1"/>
                </a:solidFill>
              </a:rPr>
              <a:t>felíz</a:t>
            </a:r>
            <a:r>
              <a:rPr lang="es-ES" b="1" dirty="0" smtClean="0">
                <a:solidFill>
                  <a:schemeClr val="bg1"/>
                </a:solidFill>
              </a:rPr>
              <a:t> Año Nuevo lleno de mucha satisfacciones y emociones… Todo lo demás podéis agregarlo a vuestro gusto. </a:t>
            </a:r>
          </a:p>
          <a:p>
            <a:pPr algn="ctr"/>
            <a:endParaRPr lang="es-ES" b="1" dirty="0">
              <a:solidFill>
                <a:schemeClr val="bg1"/>
              </a:solidFill>
            </a:endParaRPr>
          </a:p>
        </p:txBody>
      </p:sp>
      <p:sp>
        <p:nvSpPr>
          <p:cNvPr id="11" name="10 CuadroTexto"/>
          <p:cNvSpPr txBox="1"/>
          <p:nvPr/>
        </p:nvSpPr>
        <p:spPr>
          <a:xfrm rot="20199300">
            <a:off x="3500430" y="3071816"/>
            <a:ext cx="2071702" cy="9848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_tradnl" sz="4000" b="1" dirty="0" smtClean="0">
                <a:gradFill flip="none" rotWithShape="1">
                  <a:gsLst>
                    <a:gs pos="0">
                      <a:schemeClr val="tx1"/>
                    </a:gs>
                    <a:gs pos="21001">
                      <a:srgbClr val="0819FB"/>
                    </a:gs>
                    <a:gs pos="35001">
                      <a:srgbClr val="1A8D48"/>
                    </a:gs>
                    <a:gs pos="52000">
                      <a:srgbClr val="FFFF00"/>
                    </a:gs>
                    <a:gs pos="73000">
                      <a:srgbClr val="EE3F17"/>
                    </a:gs>
                    <a:gs pos="88000">
                      <a:srgbClr val="E81766"/>
                    </a:gs>
                    <a:gs pos="100000">
                      <a:srgbClr val="A603AB"/>
                    </a:gs>
                  </a:gsLst>
                  <a:lin ang="8100000" scaled="1"/>
                  <a:tileRect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2016</a:t>
            </a:r>
            <a:endParaRPr lang="es-ES" sz="4000" b="1" dirty="0" smtClean="0">
              <a:gradFill flip="none" rotWithShape="1">
                <a:gsLst>
                  <a:gs pos="0">
                    <a:schemeClr val="tx1"/>
                  </a:gs>
                  <a:gs pos="21001">
                    <a:srgbClr val="0819FB"/>
                  </a:gs>
                  <a:gs pos="35001">
                    <a:srgbClr val="1A8D48"/>
                  </a:gs>
                  <a:gs pos="52000">
                    <a:srgbClr val="FFFF00"/>
                  </a:gs>
                  <a:gs pos="73000">
                    <a:srgbClr val="EE3F17"/>
                  </a:gs>
                  <a:gs pos="88000">
                    <a:srgbClr val="E81766"/>
                  </a:gs>
                  <a:gs pos="100000">
                    <a:srgbClr val="A603AB"/>
                  </a:gs>
                </a:gsLst>
                <a:lin ang="8100000" scaled="1"/>
                <a:tileRect/>
              </a:gra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es-ES" dirty="0"/>
          </a:p>
        </p:txBody>
      </p:sp>
      <p:pic>
        <p:nvPicPr>
          <p:cNvPr id="12" name="Picture 8" descr="http://3.bp.blogspot.com/-q0DHLZSGUWk/VKLXJQqdtDI/AAAAAAAC86A/46Ft3hCznh8/s1600/FELIZ%2BA%C3%91O%2BNUEVO%2B%283%29.gi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rot="20125026">
            <a:off x="5715008" y="1571618"/>
            <a:ext cx="2143140" cy="13361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20000"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1"/>
            <a:ext cx="9144000" cy="51434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51435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6" name="5 Imagen" descr="0(18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8" name="7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pic>
        <p:nvPicPr>
          <p:cNvPr id="10" name="9 Imagen" descr="53251088.fireworks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715272" y="0"/>
            <a:ext cx="952500" cy="1143000"/>
          </a:xfrm>
          <a:prstGeom prst="rect">
            <a:avLst/>
          </a:prstGeom>
        </p:spPr>
      </p:pic>
      <p:pic>
        <p:nvPicPr>
          <p:cNvPr id="12" name="11 Imagen" descr="9wk9ghvn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786579" y="696503"/>
            <a:ext cx="1990725" cy="1514475"/>
          </a:xfrm>
          <a:prstGeom prst="rect">
            <a:avLst/>
          </a:prstGeom>
        </p:spPr>
      </p:pic>
      <p:pic>
        <p:nvPicPr>
          <p:cNvPr id="13" name="12 Imagen" descr="53251088.fireworks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85720" y="267875"/>
            <a:ext cx="1000132" cy="1143000"/>
          </a:xfrm>
          <a:prstGeom prst="rect">
            <a:avLst/>
          </a:prstGeom>
        </p:spPr>
      </p:pic>
      <p:pic>
        <p:nvPicPr>
          <p:cNvPr id="14" name="13 Imagen" descr="decofeuxartifices1.gif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 rot="1095165">
            <a:off x="1351109" y="448488"/>
            <a:ext cx="2429816" cy="2035095"/>
          </a:xfrm>
          <a:prstGeom prst="rect">
            <a:avLst/>
          </a:prstGeom>
        </p:spPr>
      </p:pic>
      <p:pic>
        <p:nvPicPr>
          <p:cNvPr id="15" name="14 Imagen" descr="decofeuxartifices1.gif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 rot="19171649">
            <a:off x="5499188" y="504741"/>
            <a:ext cx="3524718" cy="2952131"/>
          </a:xfrm>
          <a:prstGeom prst="rect">
            <a:avLst/>
          </a:prstGeom>
        </p:spPr>
      </p:pic>
      <p:pic>
        <p:nvPicPr>
          <p:cNvPr id="16" name="Picture 4" descr="http://www.d-todos.es/animados/graficos/nuevo/12836.gif"/>
          <p:cNvPicPr>
            <a:picLocks noChangeAspect="1" noChangeArrowheads="1" noCrop="1"/>
          </p:cNvPicPr>
          <p:nvPr/>
        </p:nvPicPr>
        <p:blipFill>
          <a:blip r:embed="rId7">
            <a:lum bright="-20000" contrast="40000"/>
          </a:blip>
          <a:srcRect/>
          <a:stretch>
            <a:fillRect/>
          </a:stretch>
        </p:blipFill>
        <p:spPr bwMode="auto">
          <a:xfrm>
            <a:off x="2643174" y="428610"/>
            <a:ext cx="3993154" cy="382191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51435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51435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16200000" scaled="0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14300" prst="hardEdg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9220" name="Picture 4" descr="http://3.bp.blogspot.com/-BP4HEfoYpuA/Tjk93QvGggI/AAAAAAAACsQ/fMVRfjPEDrI/s1600/nbk-ss-free-4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54075" y="0"/>
            <a:ext cx="8289925" cy="5256213"/>
          </a:xfrm>
          <a:prstGeom prst="rect">
            <a:avLst/>
          </a:prstGeom>
          <a:noFill/>
        </p:spPr>
      </p:pic>
      <p:pic>
        <p:nvPicPr>
          <p:cNvPr id="13" name="Picture 6" descr="http://4.bp.blogspot.com/-cCSgM-S4LQc/VH3RG8DVUYI/AAAAAAADLlw/8r1j1SpIMYo/s1600/anonovo.gif"/>
          <p:cNvPicPr>
            <a:picLocks noChangeAspect="1" noChangeArrowheads="1" noCrop="1"/>
          </p:cNvPicPr>
          <p:nvPr/>
        </p:nvPicPr>
        <p:blipFill>
          <a:blip r:embed="rId3">
            <a:lum bright="20000" contrast="40000"/>
          </a:blip>
          <a:srcRect/>
          <a:stretch>
            <a:fillRect/>
          </a:stretch>
        </p:blipFill>
        <p:spPr bwMode="auto">
          <a:xfrm rot="20385060">
            <a:off x="4991687" y="261599"/>
            <a:ext cx="1790244" cy="1559929"/>
          </a:xfrm>
          <a:prstGeom prst="ellipse">
            <a:avLst/>
          </a:prstGeom>
          <a:ln w="63500" cap="rnd">
            <a:solidFill>
              <a:schemeClr val="bg1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14" name="13 Rectángulo"/>
          <p:cNvSpPr/>
          <p:nvPr/>
        </p:nvSpPr>
        <p:spPr>
          <a:xfrm rot="20315330">
            <a:off x="2438835" y="4203183"/>
            <a:ext cx="1135247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_tradnl" sz="14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Pps.</a:t>
            </a:r>
            <a:r>
              <a:rPr lang="es-ES_tradnl" sz="1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Raquel</a:t>
            </a:r>
            <a:endParaRPr lang="es-ES" sz="1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0" name="9 CuadroTexto"/>
          <p:cNvSpPr txBox="1"/>
          <p:nvPr/>
        </p:nvSpPr>
        <p:spPr>
          <a:xfrm rot="20283320">
            <a:off x="1861854" y="1409226"/>
            <a:ext cx="2500330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b="1" dirty="0" smtClean="0">
                <a:solidFill>
                  <a:schemeClr val="bg1"/>
                </a:solidFill>
              </a:rPr>
              <a:t>No sé si recibiré el nuevo año en una fiesta, pero lo que sí sé es que me divertiré mucho festejándolo al lado de las personas que más quiero </a:t>
            </a:r>
            <a:endParaRPr lang="es-ES" dirty="0" smtClean="0">
              <a:solidFill>
                <a:schemeClr val="bg1"/>
              </a:solidFill>
            </a:endParaRPr>
          </a:p>
          <a:p>
            <a:pPr algn="ctr"/>
            <a:endParaRPr lang="es-ES" dirty="0">
              <a:solidFill>
                <a:schemeClr val="bg1"/>
              </a:solidFill>
            </a:endParaRPr>
          </a:p>
        </p:txBody>
      </p:sp>
      <p:sp>
        <p:nvSpPr>
          <p:cNvPr id="11" name="10 CuadroTexto"/>
          <p:cNvSpPr txBox="1"/>
          <p:nvPr/>
        </p:nvSpPr>
        <p:spPr>
          <a:xfrm rot="20199300">
            <a:off x="3500430" y="3071816"/>
            <a:ext cx="2071702" cy="9848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_tradnl" sz="4000" b="1" dirty="0" smtClean="0">
                <a:gradFill flip="none" rotWithShape="1">
                  <a:gsLst>
                    <a:gs pos="0">
                      <a:schemeClr val="tx1"/>
                    </a:gs>
                    <a:gs pos="21001">
                      <a:srgbClr val="0819FB"/>
                    </a:gs>
                    <a:gs pos="35001">
                      <a:srgbClr val="1A8D48"/>
                    </a:gs>
                    <a:gs pos="52000">
                      <a:srgbClr val="FFFF00"/>
                    </a:gs>
                    <a:gs pos="73000">
                      <a:srgbClr val="EE3F17"/>
                    </a:gs>
                    <a:gs pos="88000">
                      <a:srgbClr val="E81766"/>
                    </a:gs>
                    <a:gs pos="100000">
                      <a:srgbClr val="A603AB"/>
                    </a:gs>
                  </a:gsLst>
                  <a:lin ang="8100000" scaled="1"/>
                  <a:tileRect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2016</a:t>
            </a:r>
            <a:endParaRPr lang="es-ES" sz="4000" b="1" dirty="0" smtClean="0">
              <a:gradFill flip="none" rotWithShape="1">
                <a:gsLst>
                  <a:gs pos="0">
                    <a:schemeClr val="tx1"/>
                  </a:gs>
                  <a:gs pos="21001">
                    <a:srgbClr val="0819FB"/>
                  </a:gs>
                  <a:gs pos="35001">
                    <a:srgbClr val="1A8D48"/>
                  </a:gs>
                  <a:gs pos="52000">
                    <a:srgbClr val="FFFF00"/>
                  </a:gs>
                  <a:gs pos="73000">
                    <a:srgbClr val="EE3F17"/>
                  </a:gs>
                  <a:gs pos="88000">
                    <a:srgbClr val="E81766"/>
                  </a:gs>
                  <a:gs pos="100000">
                    <a:srgbClr val="A603AB"/>
                  </a:gs>
                </a:gsLst>
                <a:lin ang="8100000" scaled="1"/>
                <a:tileRect/>
              </a:gra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es-ES" dirty="0"/>
          </a:p>
        </p:txBody>
      </p:sp>
      <p:pic>
        <p:nvPicPr>
          <p:cNvPr id="12" name="Picture 8" descr="http://3.bp.blogspot.com/-q0DHLZSGUWk/VKLXJQqdtDI/AAAAAAAC86A/46Ft3hCznh8/s1600/FELIZ%2BA%C3%91O%2BNUEVO%2B%283%29.gi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rot="20125026">
            <a:off x="5715008" y="1571618"/>
            <a:ext cx="2143140" cy="13361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20000"/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1"/>
            <a:ext cx="9144000" cy="51434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51435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6" name="5 Imagen" descr="Imagen19o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" y="46434"/>
            <a:ext cx="9143999" cy="5097066"/>
          </a:xfrm>
          <a:prstGeom prst="rect">
            <a:avLst/>
          </a:prstGeom>
          <a:effectLst>
            <a:softEdge rad="31750"/>
          </a:effectLst>
        </p:spPr>
      </p:pic>
      <p:sp>
        <p:nvSpPr>
          <p:cNvPr id="7" name="6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pic>
        <p:nvPicPr>
          <p:cNvPr id="27650" name="Picture 2" descr="http://api.ning.com/files/SRbpV0Al75pmgtqFZQSIHHqzmWbEcNdDd3qqJqOj20gxMgShkp2xXDOV-wat5kJL9D0tJSOey1byj8W65W36P7OVK-Nc2RhH/801n.gif"/>
          <p:cNvPicPr>
            <a:picLocks noChangeAspect="1" noChangeArrowheads="1" noCrop="1"/>
          </p:cNvPicPr>
          <p:nvPr/>
        </p:nvPicPr>
        <p:blipFill>
          <a:blip r:embed="rId4">
            <a:lum contrast="30000"/>
          </a:blip>
          <a:srcRect/>
          <a:stretch>
            <a:fillRect/>
          </a:stretch>
        </p:blipFill>
        <p:spPr bwMode="auto">
          <a:xfrm>
            <a:off x="785786" y="267875"/>
            <a:ext cx="4552950" cy="764382"/>
          </a:xfrm>
          <a:prstGeom prst="rect">
            <a:avLst/>
          </a:prstGeom>
          <a:noFill/>
        </p:spPr>
      </p:pic>
      <p:pic>
        <p:nvPicPr>
          <p:cNvPr id="8" name="Picture 6" descr="http://raymondcanarias.files.wordpress.com/2011/12/feliz-ac3b1o-nuevo-2009.gif"/>
          <p:cNvPicPr>
            <a:picLocks noChangeAspect="1" noChangeArrowheads="1" noCrop="1"/>
          </p:cNvPicPr>
          <p:nvPr/>
        </p:nvPicPr>
        <p:blipFill>
          <a:blip r:embed="rId5">
            <a:lum bright="30000" contrast="40000"/>
          </a:blip>
          <a:srcRect/>
          <a:stretch>
            <a:fillRect/>
          </a:stretch>
        </p:blipFill>
        <p:spPr bwMode="auto">
          <a:xfrm>
            <a:off x="6429388" y="160718"/>
            <a:ext cx="1714512" cy="1217829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76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765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76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276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51435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51435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16200000" scaled="0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14300" prst="hardEdg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9220" name="Picture 4" descr="http://3.bp.blogspot.com/-BP4HEfoYpuA/Tjk93QvGggI/AAAAAAAACsQ/fMVRfjPEDrI/s1600/nbk-ss-free-4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54075" y="0"/>
            <a:ext cx="8289925" cy="5256213"/>
          </a:xfrm>
          <a:prstGeom prst="rect">
            <a:avLst/>
          </a:prstGeom>
          <a:noFill/>
        </p:spPr>
      </p:pic>
      <p:pic>
        <p:nvPicPr>
          <p:cNvPr id="13" name="Picture 6" descr="http://4.bp.blogspot.com/-cCSgM-S4LQc/VH3RG8DVUYI/AAAAAAADLlw/8r1j1SpIMYo/s1600/anonovo.gif"/>
          <p:cNvPicPr>
            <a:picLocks noChangeAspect="1" noChangeArrowheads="1" noCrop="1"/>
          </p:cNvPicPr>
          <p:nvPr/>
        </p:nvPicPr>
        <p:blipFill>
          <a:blip r:embed="rId3">
            <a:lum bright="20000" contrast="40000"/>
          </a:blip>
          <a:srcRect/>
          <a:stretch>
            <a:fillRect/>
          </a:stretch>
        </p:blipFill>
        <p:spPr bwMode="auto">
          <a:xfrm rot="20272380">
            <a:off x="4985624" y="269366"/>
            <a:ext cx="1746594" cy="1617685"/>
          </a:xfrm>
          <a:prstGeom prst="ellipse">
            <a:avLst/>
          </a:prstGeom>
          <a:ln w="63500" cap="rnd">
            <a:solidFill>
              <a:schemeClr val="bg1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14" name="13 Rectángulo"/>
          <p:cNvSpPr/>
          <p:nvPr/>
        </p:nvSpPr>
        <p:spPr>
          <a:xfrm rot="20315330">
            <a:off x="2438835" y="4203183"/>
            <a:ext cx="1135247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_tradnl" sz="14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Pps.</a:t>
            </a:r>
            <a:r>
              <a:rPr lang="es-ES_tradnl" sz="1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Raquel</a:t>
            </a:r>
            <a:endParaRPr lang="es-ES" sz="1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0" name="9 Rectángulo"/>
          <p:cNvSpPr/>
          <p:nvPr/>
        </p:nvSpPr>
        <p:spPr>
          <a:xfrm rot="20246279">
            <a:off x="1644966" y="1433805"/>
            <a:ext cx="2665876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b="1" dirty="0" smtClean="0">
                <a:solidFill>
                  <a:schemeClr val="bg1"/>
                </a:solidFill>
              </a:rPr>
              <a:t>Un brindis por el año que nos deja, un brindis por el año que se acerca, que permita unir a la familia con lazos de amor y paz. ¡</a:t>
            </a:r>
            <a:r>
              <a:rPr lang="es-ES" b="1" dirty="0" err="1" smtClean="0">
                <a:solidFill>
                  <a:schemeClr val="bg1"/>
                </a:solidFill>
              </a:rPr>
              <a:t>Felíz</a:t>
            </a:r>
            <a:r>
              <a:rPr lang="es-ES" b="1" dirty="0" smtClean="0">
                <a:solidFill>
                  <a:schemeClr val="bg1"/>
                </a:solidFill>
              </a:rPr>
              <a:t> Año Nuevo! </a:t>
            </a:r>
            <a:endParaRPr lang="es-ES" dirty="0">
              <a:solidFill>
                <a:schemeClr val="bg1"/>
              </a:solidFill>
            </a:endParaRPr>
          </a:p>
        </p:txBody>
      </p:sp>
      <p:sp>
        <p:nvSpPr>
          <p:cNvPr id="11" name="10 CuadroTexto"/>
          <p:cNvSpPr txBox="1"/>
          <p:nvPr/>
        </p:nvSpPr>
        <p:spPr>
          <a:xfrm rot="20199300">
            <a:off x="3500430" y="3071816"/>
            <a:ext cx="2071702" cy="9848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_tradnl" sz="4000" b="1" dirty="0" smtClean="0">
                <a:gradFill flip="none" rotWithShape="1">
                  <a:gsLst>
                    <a:gs pos="0">
                      <a:schemeClr val="tx1"/>
                    </a:gs>
                    <a:gs pos="21001">
                      <a:srgbClr val="0819FB"/>
                    </a:gs>
                    <a:gs pos="35001">
                      <a:srgbClr val="1A8D48"/>
                    </a:gs>
                    <a:gs pos="52000">
                      <a:srgbClr val="FFFF00"/>
                    </a:gs>
                    <a:gs pos="73000">
                      <a:srgbClr val="EE3F17"/>
                    </a:gs>
                    <a:gs pos="88000">
                      <a:srgbClr val="E81766"/>
                    </a:gs>
                    <a:gs pos="100000">
                      <a:srgbClr val="A603AB"/>
                    </a:gs>
                  </a:gsLst>
                  <a:lin ang="8100000" scaled="1"/>
                  <a:tileRect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2016</a:t>
            </a:r>
            <a:endParaRPr lang="es-ES" sz="4000" b="1" dirty="0" smtClean="0">
              <a:gradFill flip="none" rotWithShape="1">
                <a:gsLst>
                  <a:gs pos="0">
                    <a:schemeClr val="tx1"/>
                  </a:gs>
                  <a:gs pos="21001">
                    <a:srgbClr val="0819FB"/>
                  </a:gs>
                  <a:gs pos="35001">
                    <a:srgbClr val="1A8D48"/>
                  </a:gs>
                  <a:gs pos="52000">
                    <a:srgbClr val="FFFF00"/>
                  </a:gs>
                  <a:gs pos="73000">
                    <a:srgbClr val="EE3F17"/>
                  </a:gs>
                  <a:gs pos="88000">
                    <a:srgbClr val="E81766"/>
                  </a:gs>
                  <a:gs pos="100000">
                    <a:srgbClr val="A603AB"/>
                  </a:gs>
                </a:gsLst>
                <a:lin ang="8100000" scaled="1"/>
                <a:tileRect/>
              </a:gra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es-ES" dirty="0"/>
          </a:p>
        </p:txBody>
      </p:sp>
      <p:pic>
        <p:nvPicPr>
          <p:cNvPr id="12" name="Picture 8" descr="http://3.bp.blogspot.com/-q0DHLZSGUWk/VKLXJQqdtDI/AAAAAAAC86A/46Ft3hCznh8/s1600/FELIZ%2BA%C3%91O%2BNUEVO%2B%283%29.gi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rot="20355414">
            <a:off x="5715008" y="1571618"/>
            <a:ext cx="2143140" cy="13361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20000"/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1"/>
            <a:ext cx="9144000" cy="51434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51435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7" name="6 Imagen" descr="Imagen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7513"/>
            <a:ext cx="9144000" cy="5128475"/>
          </a:xfrm>
          <a:prstGeom prst="rect">
            <a:avLst/>
          </a:prstGeom>
        </p:spPr>
      </p:pic>
      <p:sp>
        <p:nvSpPr>
          <p:cNvPr id="9" name="8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pic>
        <p:nvPicPr>
          <p:cNvPr id="8" name="7 Imagen" descr="0(10)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072066" y="1285866"/>
            <a:ext cx="1793994" cy="1482326"/>
          </a:xfrm>
          <a:prstGeom prst="rect">
            <a:avLst/>
          </a:prstGeom>
        </p:spPr>
      </p:pic>
      <p:pic>
        <p:nvPicPr>
          <p:cNvPr id="11" name="10 Imagen" descr="0(16).gif"/>
          <p:cNvPicPr>
            <a:picLocks noChangeAspect="1"/>
          </p:cNvPicPr>
          <p:nvPr/>
        </p:nvPicPr>
        <p:blipFill>
          <a:blip r:embed="rId5">
            <a:lum contrast="10000"/>
          </a:blip>
          <a:stretch>
            <a:fillRect/>
          </a:stretch>
        </p:blipFill>
        <p:spPr>
          <a:xfrm>
            <a:off x="214282" y="750081"/>
            <a:ext cx="4286248" cy="1607343"/>
          </a:xfrm>
          <a:prstGeom prst="rect">
            <a:avLst/>
          </a:prstGeom>
        </p:spPr>
      </p:pic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51435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51435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16200000" scaled="0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14300" prst="hardEdg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9220" name="Picture 4" descr="http://3.bp.blogspot.com/-BP4HEfoYpuA/Tjk93QvGggI/AAAAAAAACsQ/fMVRfjPEDrI/s1600/nbk-ss-free-4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54075" y="0"/>
            <a:ext cx="8289925" cy="5256213"/>
          </a:xfrm>
          <a:prstGeom prst="rect">
            <a:avLst/>
          </a:prstGeom>
          <a:noFill/>
        </p:spPr>
      </p:pic>
      <p:pic>
        <p:nvPicPr>
          <p:cNvPr id="13" name="Picture 6" descr="http://4.bp.blogspot.com/-cCSgM-S4LQc/VH3RG8DVUYI/AAAAAAADLlw/8r1j1SpIMYo/s1600/anonovo.gif"/>
          <p:cNvPicPr>
            <a:picLocks noChangeAspect="1" noChangeArrowheads="1" noCrop="1"/>
          </p:cNvPicPr>
          <p:nvPr/>
        </p:nvPicPr>
        <p:blipFill>
          <a:blip r:embed="rId3">
            <a:lum bright="20000" contrast="40000"/>
          </a:blip>
          <a:srcRect/>
          <a:stretch>
            <a:fillRect/>
          </a:stretch>
        </p:blipFill>
        <p:spPr bwMode="auto">
          <a:xfrm rot="20392806">
            <a:off x="4903939" y="185983"/>
            <a:ext cx="1673268" cy="1511889"/>
          </a:xfrm>
          <a:prstGeom prst="ellipse">
            <a:avLst/>
          </a:prstGeom>
          <a:ln w="63500" cap="rnd">
            <a:solidFill>
              <a:schemeClr val="bg1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14" name="13 Rectángulo"/>
          <p:cNvSpPr/>
          <p:nvPr/>
        </p:nvSpPr>
        <p:spPr>
          <a:xfrm rot="20315330">
            <a:off x="2438835" y="4203183"/>
            <a:ext cx="1135247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_tradnl" sz="14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Pps.</a:t>
            </a:r>
            <a:r>
              <a:rPr lang="es-ES_tradnl" sz="1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Raquel</a:t>
            </a:r>
            <a:endParaRPr lang="es-ES" sz="1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0" name="9 CuadroTexto"/>
          <p:cNvSpPr txBox="1"/>
          <p:nvPr/>
        </p:nvSpPr>
        <p:spPr>
          <a:xfrm rot="20211085">
            <a:off x="1661445" y="1407661"/>
            <a:ext cx="2836312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b="1" dirty="0" smtClean="0">
                <a:solidFill>
                  <a:schemeClr val="bg1"/>
                </a:solidFill>
              </a:rPr>
              <a:t>Un hermoso y próspero Año Nuevo tengan ustedes, les deseo intensas y felices emociones. Qué cada día renazca en sus vidas con una sonrisa </a:t>
            </a:r>
            <a:r>
              <a:rPr lang="es-ES" b="1" dirty="0" err="1" smtClean="0">
                <a:solidFill>
                  <a:schemeClr val="bg1"/>
                </a:solidFill>
              </a:rPr>
              <a:t>felíz</a:t>
            </a:r>
            <a:r>
              <a:rPr lang="es-ES" b="1" dirty="0" smtClean="0">
                <a:solidFill>
                  <a:schemeClr val="bg1"/>
                </a:solidFill>
              </a:rPr>
              <a:t>. </a:t>
            </a:r>
            <a:endParaRPr lang="es-ES" dirty="0" smtClean="0">
              <a:solidFill>
                <a:schemeClr val="bg1"/>
              </a:solidFill>
            </a:endParaRPr>
          </a:p>
          <a:p>
            <a:endParaRPr lang="es-ES" dirty="0">
              <a:solidFill>
                <a:schemeClr val="bg1"/>
              </a:solidFill>
            </a:endParaRPr>
          </a:p>
        </p:txBody>
      </p:sp>
      <p:sp>
        <p:nvSpPr>
          <p:cNvPr id="11" name="10 CuadroTexto"/>
          <p:cNvSpPr txBox="1"/>
          <p:nvPr/>
        </p:nvSpPr>
        <p:spPr>
          <a:xfrm rot="20199300">
            <a:off x="3500430" y="3071816"/>
            <a:ext cx="2071702" cy="9848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_tradnl" sz="4000" b="1" dirty="0" smtClean="0">
                <a:gradFill flip="none" rotWithShape="1">
                  <a:gsLst>
                    <a:gs pos="0">
                      <a:schemeClr val="tx1"/>
                    </a:gs>
                    <a:gs pos="21001">
                      <a:srgbClr val="0819FB"/>
                    </a:gs>
                    <a:gs pos="35001">
                      <a:srgbClr val="1A8D48"/>
                    </a:gs>
                    <a:gs pos="52000">
                      <a:srgbClr val="FFFF00"/>
                    </a:gs>
                    <a:gs pos="73000">
                      <a:srgbClr val="EE3F17"/>
                    </a:gs>
                    <a:gs pos="88000">
                      <a:srgbClr val="E81766"/>
                    </a:gs>
                    <a:gs pos="100000">
                      <a:srgbClr val="A603AB"/>
                    </a:gs>
                  </a:gsLst>
                  <a:lin ang="8100000" scaled="1"/>
                  <a:tileRect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2016</a:t>
            </a:r>
            <a:endParaRPr lang="es-ES" sz="4000" b="1" dirty="0" smtClean="0">
              <a:gradFill flip="none" rotWithShape="1">
                <a:gsLst>
                  <a:gs pos="0">
                    <a:schemeClr val="tx1"/>
                  </a:gs>
                  <a:gs pos="21001">
                    <a:srgbClr val="0819FB"/>
                  </a:gs>
                  <a:gs pos="35001">
                    <a:srgbClr val="1A8D48"/>
                  </a:gs>
                  <a:gs pos="52000">
                    <a:srgbClr val="FFFF00"/>
                  </a:gs>
                  <a:gs pos="73000">
                    <a:srgbClr val="EE3F17"/>
                  </a:gs>
                  <a:gs pos="88000">
                    <a:srgbClr val="E81766"/>
                  </a:gs>
                  <a:gs pos="100000">
                    <a:srgbClr val="A603AB"/>
                  </a:gs>
                </a:gsLst>
                <a:lin ang="8100000" scaled="1"/>
                <a:tileRect/>
              </a:gra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es-ES" dirty="0"/>
          </a:p>
        </p:txBody>
      </p:sp>
      <p:pic>
        <p:nvPicPr>
          <p:cNvPr id="12" name="Picture 8" descr="http://3.bp.blogspot.com/-q0DHLZSGUWk/VKLXJQqdtDI/AAAAAAAC86A/46Ft3hCznh8/s1600/FELIZ%2BA%C3%91O%2BNUEVO%2B%283%29.gi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rot="20125026">
            <a:off x="5715008" y="1571618"/>
            <a:ext cx="2143140" cy="13361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20000"/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1"/>
            <a:ext cx="9144000" cy="51434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51435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4" name="43 Imagen" descr="San Francisco New Years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0007"/>
            <a:ext cx="9144000" cy="5123486"/>
          </a:xfrm>
          <a:prstGeom prst="rect">
            <a:avLst/>
          </a:prstGeom>
          <a:blipFill>
            <a:blip r:embed="rId3"/>
            <a:stretch>
              <a:fillRect/>
            </a:stretch>
          </a:blipFill>
        </p:spPr>
      </p:pic>
      <p:pic>
        <p:nvPicPr>
          <p:cNvPr id="10244" name="Picture 4" descr="http://2.bp.blogspot.com/_gFGqsgwxAjg/TRz1Y4CH7wI/AAAAAAAACiQ/EojuPMaUgp8/s400/reloj25252520feliz25252vp5.gi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000496" y="1928808"/>
            <a:ext cx="2214578" cy="2071685"/>
          </a:xfrm>
          <a:prstGeom prst="rect">
            <a:avLst/>
          </a:prstGeom>
          <a:noFill/>
        </p:spPr>
      </p:pic>
      <p:pic>
        <p:nvPicPr>
          <p:cNvPr id="30" name="29 Imagen" descr="9wk9ghvn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214943" y="1285866"/>
            <a:ext cx="1990725" cy="1514475"/>
          </a:xfrm>
          <a:prstGeom prst="rect">
            <a:avLst/>
          </a:prstGeom>
        </p:spPr>
      </p:pic>
      <p:pic>
        <p:nvPicPr>
          <p:cNvPr id="31" name="30 Imagen" descr="9wk9ghvn.gif"/>
          <p:cNvPicPr>
            <a:picLocks noChangeAspect="1"/>
          </p:cNvPicPr>
          <p:nvPr/>
        </p:nvPicPr>
        <p:blipFill>
          <a:blip r:embed="rId5">
            <a:duotone>
              <a:schemeClr val="accent3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6643703" y="1285866"/>
            <a:ext cx="1831104" cy="1393041"/>
          </a:xfrm>
          <a:prstGeom prst="rect">
            <a:avLst/>
          </a:prstGeom>
        </p:spPr>
      </p:pic>
      <p:pic>
        <p:nvPicPr>
          <p:cNvPr id="32" name="31 Imagen" descr="11.gif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429256" y="0"/>
            <a:ext cx="2476500" cy="1857375"/>
          </a:xfrm>
          <a:prstGeom prst="rect">
            <a:avLst/>
          </a:prstGeom>
        </p:spPr>
      </p:pic>
      <p:pic>
        <p:nvPicPr>
          <p:cNvPr id="33" name="32 Imagen" descr="9wk9ghvn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367343" y="1400166"/>
            <a:ext cx="1990725" cy="1514475"/>
          </a:xfrm>
          <a:prstGeom prst="rect">
            <a:avLst/>
          </a:prstGeom>
        </p:spPr>
      </p:pic>
      <p:pic>
        <p:nvPicPr>
          <p:cNvPr id="34" name="33 Imagen" descr="11.gif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214678" y="696503"/>
            <a:ext cx="2476500" cy="1857375"/>
          </a:xfrm>
          <a:prstGeom prst="rect">
            <a:avLst/>
          </a:prstGeom>
        </p:spPr>
      </p:pic>
      <p:pic>
        <p:nvPicPr>
          <p:cNvPr id="35" name="34 Imagen" descr="11.gif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85720" y="0"/>
            <a:ext cx="2476500" cy="1857375"/>
          </a:xfrm>
          <a:prstGeom prst="rect">
            <a:avLst/>
          </a:prstGeom>
        </p:spPr>
      </p:pic>
      <p:pic>
        <p:nvPicPr>
          <p:cNvPr id="36" name="35 Imagen" descr="feuer006.GIF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428860" y="482188"/>
            <a:ext cx="1219200" cy="914400"/>
          </a:xfrm>
          <a:prstGeom prst="rect">
            <a:avLst/>
          </a:prstGeom>
        </p:spPr>
      </p:pic>
      <p:pic>
        <p:nvPicPr>
          <p:cNvPr id="37" name="36 Imagen" descr="feuer006.GIF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0" y="1607337"/>
            <a:ext cx="1219200" cy="914400"/>
          </a:xfrm>
          <a:prstGeom prst="rect">
            <a:avLst/>
          </a:prstGeom>
        </p:spPr>
      </p:pic>
      <p:pic>
        <p:nvPicPr>
          <p:cNvPr id="38" name="37 Imagen" descr="feuer006.GIF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643834" y="535767"/>
            <a:ext cx="1219200" cy="914400"/>
          </a:xfrm>
          <a:prstGeom prst="rect">
            <a:avLst/>
          </a:prstGeom>
        </p:spPr>
      </p:pic>
      <p:pic>
        <p:nvPicPr>
          <p:cNvPr id="39" name="38 Imagen" descr="0(8).gif"/>
          <p:cNvPicPr>
            <a:picLocks noChangeAspect="1"/>
          </p:cNvPicPr>
          <p:nvPr/>
        </p:nvPicPr>
        <p:blipFill>
          <a:blip r:embed="rId8">
            <a:lum contrast="20000"/>
          </a:blip>
          <a:stretch>
            <a:fillRect/>
          </a:stretch>
        </p:blipFill>
        <p:spPr>
          <a:xfrm>
            <a:off x="500034" y="1607337"/>
            <a:ext cx="2000264" cy="3000396"/>
          </a:xfrm>
          <a:prstGeom prst="rect">
            <a:avLst/>
          </a:prstGeom>
          <a:effectLst>
            <a:softEdge rad="12700"/>
          </a:effectLst>
        </p:spPr>
      </p:pic>
      <p:pic>
        <p:nvPicPr>
          <p:cNvPr id="40" name="Picture 4" descr="http://2.bp.blogspot.com/_gFGqsgwxAjg/TRz1Y4CH7wI/AAAAAAAACiQ/EojuPMaUgp8/s400/reloj25252520feliz25252vp5.gi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-3143304" y="2250279"/>
            <a:ext cx="2000264" cy="1500198"/>
          </a:xfrm>
          <a:prstGeom prst="rect">
            <a:avLst/>
          </a:prstGeom>
          <a:noFill/>
        </p:spPr>
      </p:pic>
      <p:pic>
        <p:nvPicPr>
          <p:cNvPr id="23554" name="Picture 2" descr="http://m.gifmania.com.pr/Gifs-Animados-Fiestas/Imagenes-Animadas-Ano-Nuevo/Feliz-Ano-Nuevo-Gorritos-83932.gif"/>
          <p:cNvPicPr>
            <a:picLocks noChangeAspect="1" noChangeArrowheads="1" noCrop="1"/>
          </p:cNvPicPr>
          <p:nvPr/>
        </p:nvPicPr>
        <p:blipFill>
          <a:blip r:embed="rId9">
            <a:lum contrast="30000"/>
          </a:blip>
          <a:srcRect/>
          <a:stretch>
            <a:fillRect/>
          </a:stretch>
        </p:blipFill>
        <p:spPr bwMode="auto">
          <a:xfrm>
            <a:off x="2786050" y="1"/>
            <a:ext cx="4500594" cy="2214563"/>
          </a:xfrm>
          <a:prstGeom prst="rect">
            <a:avLst/>
          </a:prstGeom>
          <a:noFill/>
          <a:effectLst>
            <a:softEdge rad="12700"/>
          </a:effectLst>
        </p:spPr>
      </p:pic>
      <p:pic>
        <p:nvPicPr>
          <p:cNvPr id="18" name="Picture 6" descr="http://www.bbmgif.com/images/month/es_nuevoao.gif"/>
          <p:cNvPicPr>
            <a:picLocks noChangeAspect="1" noChangeArrowheads="1" noCrop="1"/>
          </p:cNvPicPr>
          <p:nvPr/>
        </p:nvPicPr>
        <p:blipFill>
          <a:blip r:embed="rId10"/>
          <a:srcRect/>
          <a:stretch>
            <a:fillRect/>
          </a:stretch>
        </p:blipFill>
        <p:spPr bwMode="auto">
          <a:xfrm>
            <a:off x="7596158" y="0"/>
            <a:ext cx="1547842" cy="1547842"/>
          </a:xfrm>
          <a:prstGeom prst="ellipse">
            <a:avLst/>
          </a:prstGeom>
          <a:noFill/>
        </p:spPr>
      </p:pic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35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35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51435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51435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16200000" scaled="0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14300" prst="hardEdg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9220" name="Picture 4" descr="http://3.bp.blogspot.com/-BP4HEfoYpuA/Tjk93QvGggI/AAAAAAAACsQ/fMVRfjPEDrI/s1600/nbk-ss-free-4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54075" y="0"/>
            <a:ext cx="8289925" cy="5256213"/>
          </a:xfrm>
          <a:prstGeom prst="rect">
            <a:avLst/>
          </a:prstGeom>
          <a:noFill/>
        </p:spPr>
      </p:pic>
      <p:pic>
        <p:nvPicPr>
          <p:cNvPr id="13" name="Picture 6" descr="http://4.bp.blogspot.com/-cCSgM-S4LQc/VH3RG8DVUYI/AAAAAAADLlw/8r1j1SpIMYo/s1600/anonovo.gif"/>
          <p:cNvPicPr>
            <a:picLocks noChangeAspect="1" noChangeArrowheads="1" noCrop="1"/>
          </p:cNvPicPr>
          <p:nvPr/>
        </p:nvPicPr>
        <p:blipFill>
          <a:blip r:embed="rId3">
            <a:lum bright="20000" contrast="40000"/>
          </a:blip>
          <a:srcRect/>
          <a:stretch>
            <a:fillRect/>
          </a:stretch>
        </p:blipFill>
        <p:spPr bwMode="auto">
          <a:xfrm rot="20272380">
            <a:off x="5014227" y="268647"/>
            <a:ext cx="1742776" cy="1617685"/>
          </a:xfrm>
          <a:prstGeom prst="ellipse">
            <a:avLst/>
          </a:prstGeom>
          <a:ln w="63500" cap="rnd">
            <a:solidFill>
              <a:schemeClr val="bg1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14" name="13 Rectángulo"/>
          <p:cNvSpPr/>
          <p:nvPr/>
        </p:nvSpPr>
        <p:spPr>
          <a:xfrm rot="20315330">
            <a:off x="2438835" y="4203183"/>
            <a:ext cx="1135247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_tradnl" sz="14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Pps.</a:t>
            </a:r>
            <a:r>
              <a:rPr lang="es-ES_tradnl" sz="1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Raquel</a:t>
            </a:r>
            <a:endParaRPr lang="es-ES" sz="1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0" name="9 CuadroTexto"/>
          <p:cNvSpPr txBox="1"/>
          <p:nvPr/>
        </p:nvSpPr>
        <p:spPr>
          <a:xfrm rot="20203461">
            <a:off x="1568281" y="1382414"/>
            <a:ext cx="3071834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b="1" dirty="0" smtClean="0">
                <a:solidFill>
                  <a:schemeClr val="bg1"/>
                </a:solidFill>
              </a:rPr>
              <a:t>Comienza el Año Nuevo, les deseo un montón de tiempo libre para sí mismos y espero lo mejor, para que puedan realizar todas las expectativas soñadas.</a:t>
            </a:r>
          </a:p>
          <a:p>
            <a:pPr algn="ctr"/>
            <a:r>
              <a:rPr lang="es-ES" b="1" dirty="0" smtClean="0">
                <a:solidFill>
                  <a:schemeClr val="bg1"/>
                </a:solidFill>
              </a:rPr>
              <a:t> ¡</a:t>
            </a:r>
            <a:r>
              <a:rPr lang="es-ES" b="1" dirty="0" err="1" smtClean="0">
                <a:solidFill>
                  <a:schemeClr val="bg1"/>
                </a:solidFill>
              </a:rPr>
              <a:t>Felíz</a:t>
            </a:r>
            <a:r>
              <a:rPr lang="es-ES" b="1" dirty="0" smtClean="0">
                <a:solidFill>
                  <a:schemeClr val="bg1"/>
                </a:solidFill>
              </a:rPr>
              <a:t> 2016! </a:t>
            </a:r>
            <a:endParaRPr lang="es-ES" dirty="0" smtClean="0">
              <a:solidFill>
                <a:schemeClr val="bg1"/>
              </a:solidFill>
            </a:endParaRPr>
          </a:p>
          <a:p>
            <a:pPr algn="ctr"/>
            <a:r>
              <a:rPr lang="es-ES" dirty="0" smtClean="0">
                <a:solidFill>
                  <a:schemeClr val="bg1"/>
                </a:solidFill>
              </a:rPr>
              <a:t> </a:t>
            </a:r>
          </a:p>
          <a:p>
            <a:endParaRPr lang="es-ES" dirty="0"/>
          </a:p>
        </p:txBody>
      </p:sp>
      <p:sp>
        <p:nvSpPr>
          <p:cNvPr id="11" name="10 CuadroTexto"/>
          <p:cNvSpPr txBox="1"/>
          <p:nvPr/>
        </p:nvSpPr>
        <p:spPr>
          <a:xfrm rot="20199300">
            <a:off x="3500430" y="3071816"/>
            <a:ext cx="2071702" cy="9848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_tradnl" sz="4000" b="1" dirty="0" smtClean="0">
                <a:gradFill flip="none" rotWithShape="1">
                  <a:gsLst>
                    <a:gs pos="0">
                      <a:schemeClr val="tx1"/>
                    </a:gs>
                    <a:gs pos="21001">
                      <a:srgbClr val="0819FB"/>
                    </a:gs>
                    <a:gs pos="35001">
                      <a:srgbClr val="1A8D48"/>
                    </a:gs>
                    <a:gs pos="52000">
                      <a:srgbClr val="FFFF00"/>
                    </a:gs>
                    <a:gs pos="73000">
                      <a:srgbClr val="EE3F17"/>
                    </a:gs>
                    <a:gs pos="88000">
                      <a:srgbClr val="E81766"/>
                    </a:gs>
                    <a:gs pos="100000">
                      <a:srgbClr val="A603AB"/>
                    </a:gs>
                  </a:gsLst>
                  <a:lin ang="8100000" scaled="1"/>
                  <a:tileRect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2016</a:t>
            </a:r>
            <a:endParaRPr lang="es-ES" sz="4000" b="1" dirty="0" smtClean="0">
              <a:gradFill flip="none" rotWithShape="1">
                <a:gsLst>
                  <a:gs pos="0">
                    <a:schemeClr val="tx1"/>
                  </a:gs>
                  <a:gs pos="21001">
                    <a:srgbClr val="0819FB"/>
                  </a:gs>
                  <a:gs pos="35001">
                    <a:srgbClr val="1A8D48"/>
                  </a:gs>
                  <a:gs pos="52000">
                    <a:srgbClr val="FFFF00"/>
                  </a:gs>
                  <a:gs pos="73000">
                    <a:srgbClr val="EE3F17"/>
                  </a:gs>
                  <a:gs pos="88000">
                    <a:srgbClr val="E81766"/>
                  </a:gs>
                  <a:gs pos="100000">
                    <a:srgbClr val="A603AB"/>
                  </a:gs>
                </a:gsLst>
                <a:lin ang="8100000" scaled="1"/>
                <a:tileRect/>
              </a:gra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es-ES" dirty="0"/>
          </a:p>
        </p:txBody>
      </p:sp>
      <p:pic>
        <p:nvPicPr>
          <p:cNvPr id="12" name="Picture 8" descr="http://3.bp.blogspot.com/-q0DHLZSGUWk/VKLXJQqdtDI/AAAAAAAC86A/46Ft3hCznh8/s1600/FELIZ%2BA%C3%91O%2BNUEVO%2B%283%29.gi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rot="20347311">
            <a:off x="5715008" y="1571618"/>
            <a:ext cx="2143140" cy="13361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20000"/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5143500"/>
          </a:xfrm>
          <a:effectLst>
            <a:softEdge rad="31750"/>
          </a:effectLst>
        </p:spPr>
        <p:txBody>
          <a:bodyPr/>
          <a:lstStyle/>
          <a:p>
            <a:endParaRPr lang="es-ES" dirty="0"/>
          </a:p>
        </p:txBody>
      </p:sp>
      <p:pic>
        <p:nvPicPr>
          <p:cNvPr id="13" name="12 Imagen" descr="viu1293828089b.gif"/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accent2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4286248" y="-375067"/>
            <a:ext cx="1441294" cy="1071571"/>
          </a:xfrm>
          <a:prstGeom prst="ellipse">
            <a:avLst/>
          </a:prstGeom>
          <a:effectLst>
            <a:softEdge rad="31750"/>
          </a:effectLst>
        </p:spPr>
      </p:pic>
      <p:pic>
        <p:nvPicPr>
          <p:cNvPr id="8" name="7 Imagen" descr="0(19)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12497"/>
            <a:ext cx="9144000" cy="5118507"/>
          </a:xfrm>
          <a:prstGeom prst="rect">
            <a:avLst/>
          </a:prstGeom>
        </p:spPr>
      </p:pic>
      <p:pic>
        <p:nvPicPr>
          <p:cNvPr id="10" name="9 Imagen" descr="sv39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857389" y="0"/>
            <a:ext cx="1769379" cy="375032"/>
          </a:xfrm>
          <a:prstGeom prst="rect">
            <a:avLst/>
          </a:prstGeom>
        </p:spPr>
      </p:pic>
      <p:pic>
        <p:nvPicPr>
          <p:cNvPr id="11" name="10 Imagen" descr="licht5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1905000" cy="407194"/>
          </a:xfrm>
          <a:prstGeom prst="rect">
            <a:avLst/>
          </a:prstGeom>
        </p:spPr>
      </p:pic>
      <p:pic>
        <p:nvPicPr>
          <p:cNvPr id="12" name="11 Imagen" descr="sv39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429257" y="0"/>
            <a:ext cx="1840817" cy="375032"/>
          </a:xfrm>
          <a:prstGeom prst="rect">
            <a:avLst/>
          </a:prstGeom>
        </p:spPr>
      </p:pic>
      <p:pic>
        <p:nvPicPr>
          <p:cNvPr id="14" name="13 Imagen" descr="licht5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500430" y="0"/>
            <a:ext cx="1905000" cy="407194"/>
          </a:xfrm>
          <a:prstGeom prst="rect">
            <a:avLst/>
          </a:prstGeom>
        </p:spPr>
      </p:pic>
      <p:pic>
        <p:nvPicPr>
          <p:cNvPr id="15" name="14 Imagen" descr="sv39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286643" y="0"/>
            <a:ext cx="1857357" cy="375032"/>
          </a:xfrm>
          <a:prstGeom prst="rect">
            <a:avLst/>
          </a:prstGeom>
        </p:spPr>
      </p:pic>
      <p:pic>
        <p:nvPicPr>
          <p:cNvPr id="16" name="15 Imagen" descr="0(8).gif"/>
          <p:cNvPicPr>
            <a:picLocks noChangeAspect="1"/>
          </p:cNvPicPr>
          <p:nvPr/>
        </p:nvPicPr>
        <p:blipFill>
          <a:blip r:embed="rId6">
            <a:lum contrast="30000"/>
          </a:blip>
          <a:stretch>
            <a:fillRect/>
          </a:stretch>
        </p:blipFill>
        <p:spPr>
          <a:xfrm>
            <a:off x="6072198" y="714362"/>
            <a:ext cx="2619402" cy="4032650"/>
          </a:xfrm>
          <a:prstGeom prst="rect">
            <a:avLst/>
          </a:prstGeom>
          <a:effectLst>
            <a:softEdge rad="31750"/>
          </a:effectLst>
        </p:spPr>
      </p:pic>
      <p:pic>
        <p:nvPicPr>
          <p:cNvPr id="17" name="16 Imagen" descr="0(7).gif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982638" y="1232287"/>
            <a:ext cx="2589626" cy="3696899"/>
          </a:xfrm>
          <a:prstGeom prst="rect">
            <a:avLst/>
          </a:prstGeom>
        </p:spPr>
      </p:pic>
      <p:pic>
        <p:nvPicPr>
          <p:cNvPr id="20" name="19 Imagen" descr="0(11).gif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" y="321453"/>
            <a:ext cx="2928925" cy="3964791"/>
          </a:xfrm>
          <a:prstGeom prst="rect">
            <a:avLst/>
          </a:prstGeom>
        </p:spPr>
      </p:pic>
      <p:pic>
        <p:nvPicPr>
          <p:cNvPr id="21" name="20 Imagen" descr="0(9).gif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714481" y="1017974"/>
            <a:ext cx="2571767" cy="3964791"/>
          </a:xfrm>
          <a:prstGeom prst="rect">
            <a:avLst/>
          </a:prstGeom>
        </p:spPr>
      </p:pic>
    </p:spTree>
  </p:cSld>
  <p:clrMapOvr>
    <a:masterClrMapping/>
  </p:clrMapOvr>
  <p:transition spd="slow" advTm="12000"/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51435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51435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16200000" scaled="0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14300" prst="hardEdg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9220" name="Picture 4" descr="http://3.bp.blogspot.com/-BP4HEfoYpuA/Tjk93QvGggI/AAAAAAAACsQ/fMVRfjPEDrI/s1600/nbk-ss-free-4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54075" y="0"/>
            <a:ext cx="8289925" cy="5256213"/>
          </a:xfrm>
          <a:prstGeom prst="rect">
            <a:avLst/>
          </a:prstGeom>
          <a:noFill/>
        </p:spPr>
      </p:pic>
      <p:pic>
        <p:nvPicPr>
          <p:cNvPr id="13" name="Picture 6" descr="http://4.bp.blogspot.com/-cCSgM-S4LQc/VH3RG8DVUYI/AAAAAAADLlw/8r1j1SpIMYo/s1600/anonovo.gif"/>
          <p:cNvPicPr>
            <a:picLocks noChangeAspect="1" noChangeArrowheads="1" noCrop="1"/>
          </p:cNvPicPr>
          <p:nvPr/>
        </p:nvPicPr>
        <p:blipFill>
          <a:blip r:embed="rId3">
            <a:lum bright="20000" contrast="40000"/>
          </a:blip>
          <a:srcRect/>
          <a:stretch>
            <a:fillRect/>
          </a:stretch>
        </p:blipFill>
        <p:spPr bwMode="auto">
          <a:xfrm rot="20272380">
            <a:off x="4956044" y="265145"/>
            <a:ext cx="1724182" cy="1617685"/>
          </a:xfrm>
          <a:prstGeom prst="ellipse">
            <a:avLst/>
          </a:prstGeom>
          <a:ln w="63500" cap="rnd">
            <a:solidFill>
              <a:schemeClr val="bg1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14" name="13 Rectángulo"/>
          <p:cNvSpPr/>
          <p:nvPr/>
        </p:nvSpPr>
        <p:spPr>
          <a:xfrm rot="20315330">
            <a:off x="2438835" y="4203183"/>
            <a:ext cx="1135247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_tradnl" sz="14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Pps.</a:t>
            </a:r>
            <a:r>
              <a:rPr lang="es-ES_tradnl" sz="1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Raquel</a:t>
            </a:r>
            <a:endParaRPr lang="es-ES" sz="1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0" name="9 CuadroTexto"/>
          <p:cNvSpPr txBox="1"/>
          <p:nvPr/>
        </p:nvSpPr>
        <p:spPr>
          <a:xfrm rot="20302972">
            <a:off x="1516194" y="1305838"/>
            <a:ext cx="2928958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b="1" dirty="0" smtClean="0">
                <a:solidFill>
                  <a:schemeClr val="bg1"/>
                </a:solidFill>
              </a:rPr>
              <a:t>No quería limitarme al habitual “</a:t>
            </a:r>
            <a:r>
              <a:rPr lang="es-ES" b="1" dirty="0" err="1" smtClean="0">
                <a:solidFill>
                  <a:schemeClr val="bg1"/>
                </a:solidFill>
              </a:rPr>
              <a:t>Felíz</a:t>
            </a:r>
            <a:r>
              <a:rPr lang="es-ES" b="1" dirty="0" smtClean="0">
                <a:solidFill>
                  <a:schemeClr val="bg1"/>
                </a:solidFill>
              </a:rPr>
              <a:t> Año Nuevo” para una persona tan importante como tú… Así que aprovecho para darte las gracias por cada momento del 2015 que me has hecho sonreír. </a:t>
            </a:r>
            <a:endParaRPr lang="es-ES" dirty="0" smtClean="0">
              <a:solidFill>
                <a:schemeClr val="bg1"/>
              </a:solidFill>
            </a:endParaRPr>
          </a:p>
          <a:p>
            <a:endParaRPr lang="es-ES" dirty="0">
              <a:solidFill>
                <a:schemeClr val="bg1"/>
              </a:solidFill>
            </a:endParaRPr>
          </a:p>
        </p:txBody>
      </p:sp>
      <p:sp>
        <p:nvSpPr>
          <p:cNvPr id="11" name="10 CuadroTexto"/>
          <p:cNvSpPr txBox="1"/>
          <p:nvPr/>
        </p:nvSpPr>
        <p:spPr>
          <a:xfrm rot="20199300">
            <a:off x="3500430" y="3071816"/>
            <a:ext cx="2071702" cy="9848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_tradnl" sz="4000" b="1" dirty="0" smtClean="0">
                <a:gradFill flip="none" rotWithShape="1">
                  <a:gsLst>
                    <a:gs pos="0">
                      <a:schemeClr val="tx1"/>
                    </a:gs>
                    <a:gs pos="21001">
                      <a:srgbClr val="0819FB"/>
                    </a:gs>
                    <a:gs pos="35001">
                      <a:srgbClr val="1A8D48"/>
                    </a:gs>
                    <a:gs pos="52000">
                      <a:srgbClr val="FFFF00"/>
                    </a:gs>
                    <a:gs pos="73000">
                      <a:srgbClr val="EE3F17"/>
                    </a:gs>
                    <a:gs pos="88000">
                      <a:srgbClr val="E81766"/>
                    </a:gs>
                    <a:gs pos="100000">
                      <a:srgbClr val="A603AB"/>
                    </a:gs>
                  </a:gsLst>
                  <a:lin ang="8100000" scaled="1"/>
                  <a:tileRect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2016</a:t>
            </a:r>
            <a:endParaRPr lang="es-ES" sz="4000" b="1" dirty="0" smtClean="0">
              <a:gradFill flip="none" rotWithShape="1">
                <a:gsLst>
                  <a:gs pos="0">
                    <a:schemeClr val="tx1"/>
                  </a:gs>
                  <a:gs pos="21001">
                    <a:srgbClr val="0819FB"/>
                  </a:gs>
                  <a:gs pos="35001">
                    <a:srgbClr val="1A8D48"/>
                  </a:gs>
                  <a:gs pos="52000">
                    <a:srgbClr val="FFFF00"/>
                  </a:gs>
                  <a:gs pos="73000">
                    <a:srgbClr val="EE3F17"/>
                  </a:gs>
                  <a:gs pos="88000">
                    <a:srgbClr val="E81766"/>
                  </a:gs>
                  <a:gs pos="100000">
                    <a:srgbClr val="A603AB"/>
                  </a:gs>
                </a:gsLst>
                <a:lin ang="8100000" scaled="1"/>
                <a:tileRect/>
              </a:gra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es-ES" dirty="0"/>
          </a:p>
        </p:txBody>
      </p:sp>
      <p:pic>
        <p:nvPicPr>
          <p:cNvPr id="12" name="Picture 8" descr="http://3.bp.blogspot.com/-q0DHLZSGUWk/VKLXJQqdtDI/AAAAAAAC86A/46Ft3hCznh8/s1600/FELIZ%2BA%C3%91O%2BNUEVO%2B%283%29.gi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rot="20301799">
            <a:off x="5715008" y="1571618"/>
            <a:ext cx="2143140" cy="13361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20000"/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1"/>
            <a:ext cx="9144000" cy="51434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51435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9" name="48 Imagen" descr="0(20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7513"/>
            <a:ext cx="9144000" cy="5128475"/>
          </a:xfrm>
          <a:prstGeom prst="rect">
            <a:avLst/>
          </a:prstGeom>
        </p:spPr>
      </p:pic>
      <p:pic>
        <p:nvPicPr>
          <p:cNvPr id="50" name="49 Imagen" descr="focos.gif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>
            <a:off x="1" y="0"/>
            <a:ext cx="3623383" cy="589346"/>
          </a:xfrm>
          <a:prstGeom prst="rect">
            <a:avLst/>
          </a:prstGeom>
        </p:spPr>
      </p:pic>
      <p:pic>
        <p:nvPicPr>
          <p:cNvPr id="51" name="50 Imagen" descr="focos.gif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>
            <a:off x="3571869" y="0"/>
            <a:ext cx="3623383" cy="589346"/>
          </a:xfrm>
          <a:prstGeom prst="rect">
            <a:avLst/>
          </a:prstGeom>
        </p:spPr>
      </p:pic>
      <p:pic>
        <p:nvPicPr>
          <p:cNvPr id="52" name="51 Imagen" descr="focos.gif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>
            <a:off x="5520618" y="0"/>
            <a:ext cx="3623383" cy="589346"/>
          </a:xfrm>
          <a:prstGeom prst="rect">
            <a:avLst/>
          </a:prstGeom>
        </p:spPr>
      </p:pic>
      <p:pic>
        <p:nvPicPr>
          <p:cNvPr id="57" name="56 Imagen" descr="0(10).gif"/>
          <p:cNvPicPr>
            <a:picLocks noChangeAspect="1"/>
          </p:cNvPicPr>
          <p:nvPr/>
        </p:nvPicPr>
        <p:blipFill>
          <a:blip r:embed="rId4">
            <a:lum contrast="20000"/>
          </a:blip>
          <a:stretch>
            <a:fillRect/>
          </a:stretch>
        </p:blipFill>
        <p:spPr>
          <a:xfrm>
            <a:off x="3448050" y="1643063"/>
            <a:ext cx="2355981" cy="1946679"/>
          </a:xfrm>
          <a:prstGeom prst="rect">
            <a:avLst/>
          </a:prstGeom>
          <a:effectLst>
            <a:softEdge rad="31750"/>
          </a:effectLst>
        </p:spPr>
      </p:pic>
      <p:pic>
        <p:nvPicPr>
          <p:cNvPr id="59" name="58 Imagen" descr="0(6)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214478" y="1607337"/>
            <a:ext cx="4714884" cy="3536163"/>
          </a:xfrm>
          <a:prstGeom prst="rect">
            <a:avLst/>
          </a:prstGeom>
        </p:spPr>
      </p:pic>
      <p:pic>
        <p:nvPicPr>
          <p:cNvPr id="60" name="59 Imagen" descr="0(5).gif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929322" y="1660915"/>
            <a:ext cx="2902154" cy="3482585"/>
          </a:xfrm>
          <a:prstGeom prst="rect">
            <a:avLst/>
          </a:prstGeom>
        </p:spPr>
      </p:pic>
      <p:pic>
        <p:nvPicPr>
          <p:cNvPr id="61" name="60 Imagen" descr="0(12).gif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572000" y="1660916"/>
            <a:ext cx="3286130" cy="3286130"/>
          </a:xfrm>
          <a:prstGeom prst="rect">
            <a:avLst/>
          </a:prstGeom>
        </p:spPr>
      </p:pic>
      <p:pic>
        <p:nvPicPr>
          <p:cNvPr id="62" name="61 Imagen" descr="0(3).gif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500298" y="1971652"/>
            <a:ext cx="2643206" cy="3171848"/>
          </a:xfrm>
          <a:prstGeom prst="rect">
            <a:avLst/>
          </a:prstGeom>
        </p:spPr>
      </p:pic>
      <p:pic>
        <p:nvPicPr>
          <p:cNvPr id="63" name="62 Imagen" descr="0(11).gif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857224" y="1500180"/>
            <a:ext cx="3643320" cy="3643320"/>
          </a:xfrm>
          <a:prstGeom prst="rect">
            <a:avLst/>
          </a:prstGeom>
        </p:spPr>
      </p:pic>
      <p:pic>
        <p:nvPicPr>
          <p:cNvPr id="64" name="63 Imagen" descr="7886255.gif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571472" y="321453"/>
            <a:ext cx="1728200" cy="1125131"/>
          </a:xfrm>
          <a:prstGeom prst="rect">
            <a:avLst/>
          </a:prstGeom>
        </p:spPr>
      </p:pic>
      <p:pic>
        <p:nvPicPr>
          <p:cNvPr id="65" name="64 Imagen" descr="7886255.gif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5857884" y="428610"/>
            <a:ext cx="1728200" cy="1125131"/>
          </a:xfrm>
          <a:prstGeom prst="rect">
            <a:avLst/>
          </a:prstGeom>
        </p:spPr>
      </p:pic>
      <p:pic>
        <p:nvPicPr>
          <p:cNvPr id="66" name="65 Imagen" descr="7886255.gif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7415800" y="750081"/>
            <a:ext cx="1728200" cy="1125131"/>
          </a:xfrm>
          <a:prstGeom prst="rect">
            <a:avLst/>
          </a:prstGeom>
        </p:spPr>
      </p:pic>
      <p:pic>
        <p:nvPicPr>
          <p:cNvPr id="68" name="67 Imagen" descr="0(16).gif"/>
          <p:cNvPicPr>
            <a:picLocks noChangeAspect="1"/>
          </p:cNvPicPr>
          <p:nvPr/>
        </p:nvPicPr>
        <p:blipFill>
          <a:blip r:embed="rId11" cstate="print">
            <a:lum contrast="20000"/>
          </a:blip>
          <a:stretch>
            <a:fillRect/>
          </a:stretch>
        </p:blipFill>
        <p:spPr>
          <a:xfrm>
            <a:off x="3214678" y="428610"/>
            <a:ext cx="2881306" cy="1080490"/>
          </a:xfrm>
          <a:prstGeom prst="rect">
            <a:avLst/>
          </a:prstGeom>
        </p:spPr>
      </p:pic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16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51435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51435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16200000" scaled="0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14300" prst="hardEdg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9220" name="Picture 4" descr="http://3.bp.blogspot.com/-BP4HEfoYpuA/Tjk93QvGggI/AAAAAAAACsQ/fMVRfjPEDrI/s1600/nbk-ss-free-4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54075" y="0"/>
            <a:ext cx="8289925" cy="5256213"/>
          </a:xfrm>
          <a:prstGeom prst="rect">
            <a:avLst/>
          </a:prstGeom>
          <a:noFill/>
        </p:spPr>
      </p:pic>
      <p:pic>
        <p:nvPicPr>
          <p:cNvPr id="13" name="Picture 6" descr="http://4.bp.blogspot.com/-cCSgM-S4LQc/VH3RG8DVUYI/AAAAAAADLlw/8r1j1SpIMYo/s1600/anonovo.gif"/>
          <p:cNvPicPr>
            <a:picLocks noChangeAspect="1" noChangeArrowheads="1" noCrop="1"/>
          </p:cNvPicPr>
          <p:nvPr/>
        </p:nvPicPr>
        <p:blipFill>
          <a:blip r:embed="rId3">
            <a:lum bright="20000" contrast="40000"/>
          </a:blip>
          <a:srcRect/>
          <a:stretch>
            <a:fillRect/>
          </a:stretch>
        </p:blipFill>
        <p:spPr bwMode="auto">
          <a:xfrm rot="20272380">
            <a:off x="4842035" y="258435"/>
            <a:ext cx="1708543" cy="1467464"/>
          </a:xfrm>
          <a:prstGeom prst="ellipse">
            <a:avLst/>
          </a:prstGeom>
          <a:ln w="63500" cap="rnd">
            <a:solidFill>
              <a:schemeClr val="bg1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14" name="13 Rectángulo"/>
          <p:cNvSpPr/>
          <p:nvPr/>
        </p:nvSpPr>
        <p:spPr>
          <a:xfrm rot="20315330">
            <a:off x="2438835" y="4203183"/>
            <a:ext cx="1135247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_tradnl" sz="14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Pps.</a:t>
            </a:r>
            <a:r>
              <a:rPr lang="es-ES_tradnl" sz="1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Raquel</a:t>
            </a:r>
            <a:endParaRPr lang="es-ES" sz="1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0" name="9 CuadroTexto"/>
          <p:cNvSpPr txBox="1"/>
          <p:nvPr/>
        </p:nvSpPr>
        <p:spPr>
          <a:xfrm rot="20322339">
            <a:off x="1557154" y="1449639"/>
            <a:ext cx="2857520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b="1" dirty="0" err="1" smtClean="0">
                <a:solidFill>
                  <a:schemeClr val="bg1"/>
                </a:solidFill>
              </a:rPr>
              <a:t>Felíz</a:t>
            </a:r>
            <a:r>
              <a:rPr lang="es-ES" b="1" dirty="0" smtClean="0">
                <a:solidFill>
                  <a:schemeClr val="bg1"/>
                </a:solidFill>
              </a:rPr>
              <a:t> Año! Espero que tú rutina se convierta en sorpresa, los enfados en sonrisas y las tristezas en esperanzas, que tú bandera sea el amor y tu lenguaje los besos</a:t>
            </a:r>
            <a:endParaRPr lang="es-ES" dirty="0">
              <a:solidFill>
                <a:schemeClr val="bg1"/>
              </a:solidFill>
            </a:endParaRPr>
          </a:p>
        </p:txBody>
      </p:sp>
      <p:sp>
        <p:nvSpPr>
          <p:cNvPr id="11" name="10 CuadroTexto"/>
          <p:cNvSpPr txBox="1"/>
          <p:nvPr/>
        </p:nvSpPr>
        <p:spPr>
          <a:xfrm rot="20199300">
            <a:off x="3500430" y="3071816"/>
            <a:ext cx="2071702" cy="9848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_tradnl" sz="4000" b="1" dirty="0" smtClean="0">
                <a:gradFill flip="none" rotWithShape="1">
                  <a:gsLst>
                    <a:gs pos="0">
                      <a:schemeClr val="tx1"/>
                    </a:gs>
                    <a:gs pos="21001">
                      <a:srgbClr val="0819FB"/>
                    </a:gs>
                    <a:gs pos="35001">
                      <a:srgbClr val="1A8D48"/>
                    </a:gs>
                    <a:gs pos="52000">
                      <a:srgbClr val="FFFF00"/>
                    </a:gs>
                    <a:gs pos="73000">
                      <a:srgbClr val="EE3F17"/>
                    </a:gs>
                    <a:gs pos="88000">
                      <a:srgbClr val="E81766"/>
                    </a:gs>
                    <a:gs pos="100000">
                      <a:srgbClr val="A603AB"/>
                    </a:gs>
                  </a:gsLst>
                  <a:lin ang="8100000" scaled="1"/>
                  <a:tileRect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2016</a:t>
            </a:r>
            <a:endParaRPr lang="es-ES" sz="4000" b="1" dirty="0" smtClean="0">
              <a:gradFill flip="none" rotWithShape="1">
                <a:gsLst>
                  <a:gs pos="0">
                    <a:schemeClr val="tx1"/>
                  </a:gs>
                  <a:gs pos="21001">
                    <a:srgbClr val="0819FB"/>
                  </a:gs>
                  <a:gs pos="35001">
                    <a:srgbClr val="1A8D48"/>
                  </a:gs>
                  <a:gs pos="52000">
                    <a:srgbClr val="FFFF00"/>
                  </a:gs>
                  <a:gs pos="73000">
                    <a:srgbClr val="EE3F17"/>
                  </a:gs>
                  <a:gs pos="88000">
                    <a:srgbClr val="E81766"/>
                  </a:gs>
                  <a:gs pos="100000">
                    <a:srgbClr val="A603AB"/>
                  </a:gs>
                </a:gsLst>
                <a:lin ang="8100000" scaled="1"/>
                <a:tileRect/>
              </a:gra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es-ES" dirty="0"/>
          </a:p>
        </p:txBody>
      </p:sp>
      <p:pic>
        <p:nvPicPr>
          <p:cNvPr id="12" name="Picture 8" descr="http://3.bp.blogspot.com/-q0DHLZSGUWk/VKLXJQqdtDI/AAAAAAAC86A/46Ft3hCznh8/s1600/FELIZ%2BA%C3%91O%2BNUEVO%2B%283%29.gi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rot="20286832">
            <a:off x="5715008" y="1571618"/>
            <a:ext cx="2143140" cy="13361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20000"/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1"/>
            <a:ext cx="9144000" cy="51434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51435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11" name="10 Imagen" descr="Día-de-fiesta-1291212107_8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118507"/>
          </a:xfrm>
          <a:prstGeom prst="rect">
            <a:avLst/>
          </a:prstGeom>
        </p:spPr>
      </p:pic>
      <p:sp>
        <p:nvSpPr>
          <p:cNvPr id="12" name="11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pic>
        <p:nvPicPr>
          <p:cNvPr id="13" name="Picture 4" descr="Champagne confeti tubo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214546" y="2357436"/>
            <a:ext cx="4029075" cy="2336007"/>
          </a:xfrm>
          <a:prstGeom prst="rect">
            <a:avLst/>
          </a:prstGeom>
          <a:noFill/>
        </p:spPr>
      </p:pic>
      <p:pic>
        <p:nvPicPr>
          <p:cNvPr id="7" name="Picture 2" descr="A mi lado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1017973"/>
            <a:ext cx="2143108" cy="4125527"/>
          </a:xfrm>
          <a:prstGeom prst="rect">
            <a:avLst/>
          </a:prstGeom>
          <a:noFill/>
        </p:spPr>
      </p:pic>
      <p:pic>
        <p:nvPicPr>
          <p:cNvPr id="15362" name="Picture 2" descr="http://i45.tinypic.com/13ykqza.gif"/>
          <p:cNvPicPr>
            <a:picLocks noChangeAspect="1" noChangeArrowheads="1" noCrop="1"/>
          </p:cNvPicPr>
          <p:nvPr/>
        </p:nvPicPr>
        <p:blipFill>
          <a:blip r:embed="rId6">
            <a:lum contrast="20000"/>
          </a:blip>
          <a:srcRect/>
          <a:stretch>
            <a:fillRect/>
          </a:stretch>
        </p:blipFill>
        <p:spPr bwMode="auto">
          <a:xfrm flipH="1">
            <a:off x="5929322" y="1125130"/>
            <a:ext cx="3857652" cy="4018370"/>
          </a:xfrm>
          <a:prstGeom prst="rect">
            <a:avLst/>
          </a:prstGeom>
          <a:noFill/>
          <a:effectLst>
            <a:softEdge rad="31750"/>
          </a:effectLst>
        </p:spPr>
      </p:pic>
      <p:pic>
        <p:nvPicPr>
          <p:cNvPr id="9" name="Picture 4" descr="http://www.d-todos.es/animados/graficos/nuevo/12836.gif"/>
          <p:cNvPicPr>
            <a:picLocks noChangeAspect="1" noChangeArrowheads="1" noCrop="1"/>
          </p:cNvPicPr>
          <p:nvPr/>
        </p:nvPicPr>
        <p:blipFill>
          <a:blip r:embed="rId7">
            <a:lum bright="40000" contrast="40000"/>
          </a:blip>
          <a:srcRect/>
          <a:stretch>
            <a:fillRect/>
          </a:stretch>
        </p:blipFill>
        <p:spPr bwMode="auto">
          <a:xfrm>
            <a:off x="2285984" y="482188"/>
            <a:ext cx="4552950" cy="43577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3" presetClass="entr" presetSubtype="16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51435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51435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16200000" scaled="0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14300" prst="hardEdg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9220" name="Picture 4" descr="http://3.bp.blogspot.com/-BP4HEfoYpuA/Tjk93QvGggI/AAAAAAAACsQ/fMVRfjPEDrI/s1600/nbk-ss-free-4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54075" y="0"/>
            <a:ext cx="8289925" cy="5256213"/>
          </a:xfrm>
          <a:prstGeom prst="rect">
            <a:avLst/>
          </a:prstGeom>
          <a:noFill/>
        </p:spPr>
      </p:pic>
      <p:pic>
        <p:nvPicPr>
          <p:cNvPr id="13" name="Picture 6" descr="http://4.bp.blogspot.com/-cCSgM-S4LQc/VH3RG8DVUYI/AAAAAAADLlw/8r1j1SpIMYo/s1600/anonovo.gif"/>
          <p:cNvPicPr>
            <a:picLocks noChangeAspect="1" noChangeArrowheads="1" noCrop="1"/>
          </p:cNvPicPr>
          <p:nvPr/>
        </p:nvPicPr>
        <p:blipFill>
          <a:blip r:embed="rId3">
            <a:lum bright="20000" contrast="40000"/>
          </a:blip>
          <a:srcRect/>
          <a:stretch>
            <a:fillRect/>
          </a:stretch>
        </p:blipFill>
        <p:spPr bwMode="auto">
          <a:xfrm rot="20272380">
            <a:off x="5027339" y="265875"/>
            <a:ext cx="1728057" cy="1617685"/>
          </a:xfrm>
          <a:prstGeom prst="ellipse">
            <a:avLst/>
          </a:prstGeom>
          <a:ln w="63500" cap="rnd">
            <a:solidFill>
              <a:schemeClr val="bg1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14" name="13 Rectángulo"/>
          <p:cNvSpPr/>
          <p:nvPr/>
        </p:nvSpPr>
        <p:spPr>
          <a:xfrm rot="20315330">
            <a:off x="2438835" y="4203183"/>
            <a:ext cx="1135247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_tradnl" sz="14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Pps.</a:t>
            </a:r>
            <a:r>
              <a:rPr lang="es-ES_tradnl" sz="1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Raquel</a:t>
            </a:r>
            <a:endParaRPr lang="es-ES" sz="1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0" name="9 CuadroTexto"/>
          <p:cNvSpPr txBox="1"/>
          <p:nvPr/>
        </p:nvSpPr>
        <p:spPr>
          <a:xfrm rot="20190426">
            <a:off x="1695896" y="1765505"/>
            <a:ext cx="2822797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b="1" dirty="0" smtClean="0">
                <a:solidFill>
                  <a:schemeClr val="bg1"/>
                </a:solidFill>
              </a:rPr>
              <a:t>Para el año que viene te deseo dos cosas: todo y nada, todo lo que te puede hacer feliz y nada de lo que te pueda hacer  sufrir. </a:t>
            </a:r>
            <a:endParaRPr lang="es-ES" dirty="0" smtClean="0">
              <a:solidFill>
                <a:schemeClr val="bg1"/>
              </a:solidFill>
            </a:endParaRPr>
          </a:p>
          <a:p>
            <a:pPr algn="ctr"/>
            <a:endParaRPr lang="es-ES" dirty="0">
              <a:solidFill>
                <a:schemeClr val="bg1"/>
              </a:solidFill>
            </a:endParaRPr>
          </a:p>
        </p:txBody>
      </p:sp>
      <p:sp>
        <p:nvSpPr>
          <p:cNvPr id="11" name="10 CuadroTexto"/>
          <p:cNvSpPr txBox="1"/>
          <p:nvPr/>
        </p:nvSpPr>
        <p:spPr>
          <a:xfrm rot="20199300">
            <a:off x="3500430" y="3071816"/>
            <a:ext cx="2071702" cy="9848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_tradnl" sz="4000" b="1" dirty="0" smtClean="0">
                <a:gradFill flip="none" rotWithShape="1">
                  <a:gsLst>
                    <a:gs pos="0">
                      <a:schemeClr val="tx1"/>
                    </a:gs>
                    <a:gs pos="21001">
                      <a:srgbClr val="0819FB"/>
                    </a:gs>
                    <a:gs pos="35001">
                      <a:srgbClr val="1A8D48"/>
                    </a:gs>
                    <a:gs pos="52000">
                      <a:srgbClr val="FFFF00"/>
                    </a:gs>
                    <a:gs pos="73000">
                      <a:srgbClr val="EE3F17"/>
                    </a:gs>
                    <a:gs pos="88000">
                      <a:srgbClr val="E81766"/>
                    </a:gs>
                    <a:gs pos="100000">
                      <a:srgbClr val="A603AB"/>
                    </a:gs>
                  </a:gsLst>
                  <a:lin ang="8100000" scaled="1"/>
                  <a:tileRect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2016</a:t>
            </a:r>
            <a:endParaRPr lang="es-ES" sz="4000" b="1" dirty="0" smtClean="0">
              <a:gradFill flip="none" rotWithShape="1">
                <a:gsLst>
                  <a:gs pos="0">
                    <a:schemeClr val="tx1"/>
                  </a:gs>
                  <a:gs pos="21001">
                    <a:srgbClr val="0819FB"/>
                  </a:gs>
                  <a:gs pos="35001">
                    <a:srgbClr val="1A8D48"/>
                  </a:gs>
                  <a:gs pos="52000">
                    <a:srgbClr val="FFFF00"/>
                  </a:gs>
                  <a:gs pos="73000">
                    <a:srgbClr val="EE3F17"/>
                  </a:gs>
                  <a:gs pos="88000">
                    <a:srgbClr val="E81766"/>
                  </a:gs>
                  <a:gs pos="100000">
                    <a:srgbClr val="A603AB"/>
                  </a:gs>
                </a:gsLst>
                <a:lin ang="8100000" scaled="1"/>
                <a:tileRect/>
              </a:gra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es-ES" dirty="0"/>
          </a:p>
        </p:txBody>
      </p:sp>
      <p:pic>
        <p:nvPicPr>
          <p:cNvPr id="12" name="Picture 8" descr="http://3.bp.blogspot.com/-q0DHLZSGUWk/VKLXJQqdtDI/AAAAAAAC86A/46Ft3hCznh8/s1600/FELIZ%2BA%C3%91O%2BNUEVO%2B%283%29.gi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rot="20376256">
            <a:off x="5681482" y="1599659"/>
            <a:ext cx="2143140" cy="13361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20000"/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5143500"/>
          </a:xfrm>
        </p:spPr>
        <p:txBody>
          <a:bodyPr/>
          <a:lstStyle/>
          <a:p>
            <a:r>
              <a:rPr lang="es-ES_tradnl" dirty="0" smtClean="0"/>
              <a:t>¡</a:t>
            </a:r>
            <a:endParaRPr lang="es-ES" dirty="0"/>
          </a:p>
        </p:txBody>
      </p:sp>
      <p:pic>
        <p:nvPicPr>
          <p:cNvPr id="26" name="25 Imagen" descr="Imagen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509"/>
            <a:ext cx="9144000" cy="5138482"/>
          </a:xfrm>
          <a:prstGeom prst="rect">
            <a:avLst/>
          </a:prstGeom>
        </p:spPr>
      </p:pic>
      <p:pic>
        <p:nvPicPr>
          <p:cNvPr id="40" name="39 Imagen" descr="Imagen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5019"/>
            <a:ext cx="9144000" cy="5138482"/>
          </a:xfrm>
          <a:prstGeom prst="rect">
            <a:avLst/>
          </a:prstGeom>
        </p:spPr>
      </p:pic>
      <p:sp>
        <p:nvSpPr>
          <p:cNvPr id="56" name="5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pic>
        <p:nvPicPr>
          <p:cNvPr id="7170" name="Picture 2" descr="http://minamusi.files.wordpress.com/2012/12/feliz-antildeo-nuevo-navidad.gif?w=450"/>
          <p:cNvPicPr>
            <a:picLocks noChangeAspect="1" noChangeArrowheads="1" noCrop="1"/>
          </p:cNvPicPr>
          <p:nvPr/>
        </p:nvPicPr>
        <p:blipFill>
          <a:blip r:embed="rId4">
            <a:lum contrast="40000"/>
          </a:blip>
          <a:srcRect/>
          <a:stretch>
            <a:fillRect/>
          </a:stretch>
        </p:blipFill>
        <p:spPr bwMode="auto">
          <a:xfrm>
            <a:off x="214282" y="0"/>
            <a:ext cx="3429000" cy="2121694"/>
          </a:xfrm>
          <a:prstGeom prst="rect">
            <a:avLst/>
          </a:prstGeom>
          <a:noFill/>
          <a:effectLst>
            <a:softEdge rad="31750"/>
          </a:effectLst>
        </p:spPr>
      </p:pic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000"/>
                            </p:stCondLst>
                            <p:childTnLst>
                              <p:par>
                                <p:cTn id="10" presetID="23" presetClass="entr" presetSubtype="28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51435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51435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16200000" scaled="0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14300" prst="hardEdg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9220" name="Picture 4" descr="http://3.bp.blogspot.com/-BP4HEfoYpuA/Tjk93QvGggI/AAAAAAAACsQ/fMVRfjPEDrI/s1600/nbk-ss-free-4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54075" y="0"/>
            <a:ext cx="8289925" cy="5256213"/>
          </a:xfrm>
          <a:prstGeom prst="rect">
            <a:avLst/>
          </a:prstGeom>
          <a:noFill/>
        </p:spPr>
      </p:pic>
      <p:pic>
        <p:nvPicPr>
          <p:cNvPr id="13" name="Picture 6" descr="http://4.bp.blogspot.com/-cCSgM-S4LQc/VH3RG8DVUYI/AAAAAAADLlw/8r1j1SpIMYo/s1600/anonovo.gif"/>
          <p:cNvPicPr>
            <a:picLocks noChangeAspect="1" noChangeArrowheads="1" noCrop="1"/>
          </p:cNvPicPr>
          <p:nvPr/>
        </p:nvPicPr>
        <p:blipFill>
          <a:blip r:embed="rId3">
            <a:lum bright="20000" contrast="40000"/>
          </a:blip>
          <a:srcRect/>
          <a:stretch>
            <a:fillRect/>
          </a:stretch>
        </p:blipFill>
        <p:spPr bwMode="auto">
          <a:xfrm rot="20272380">
            <a:off x="4883615" y="270214"/>
            <a:ext cx="1751090" cy="1617685"/>
          </a:xfrm>
          <a:prstGeom prst="ellipse">
            <a:avLst/>
          </a:prstGeom>
          <a:ln w="63500" cap="rnd">
            <a:solidFill>
              <a:schemeClr val="bg1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14" name="13 Rectángulo"/>
          <p:cNvSpPr/>
          <p:nvPr/>
        </p:nvSpPr>
        <p:spPr>
          <a:xfrm rot="20315330">
            <a:off x="2438835" y="4203183"/>
            <a:ext cx="1135247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_tradnl" sz="14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Pps.</a:t>
            </a:r>
            <a:r>
              <a:rPr lang="es-ES_tradnl" sz="1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Raquel</a:t>
            </a:r>
            <a:endParaRPr lang="es-ES" sz="1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0" name="9 CuadroTexto"/>
          <p:cNvSpPr txBox="1"/>
          <p:nvPr/>
        </p:nvSpPr>
        <p:spPr>
          <a:xfrm rot="20213949">
            <a:off x="1632605" y="1213390"/>
            <a:ext cx="3148433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b="1" dirty="0" smtClean="0">
                <a:solidFill>
                  <a:schemeClr val="bg1"/>
                </a:solidFill>
              </a:rPr>
              <a:t>Hoy vamos a despedir un año y darle la bienvenida a otro. Estemos preparados para iniciar con mucha energía y buena actitud esta nueva etapa y tenemos que visualicemos todas las cosas que queremos hacer lograr para hacerlas realidad </a:t>
            </a:r>
            <a:endParaRPr lang="es-ES" dirty="0" smtClean="0">
              <a:solidFill>
                <a:schemeClr val="bg1"/>
              </a:solidFill>
            </a:endParaRPr>
          </a:p>
          <a:p>
            <a:endParaRPr lang="es-ES" dirty="0">
              <a:solidFill>
                <a:schemeClr val="bg1"/>
              </a:solidFill>
            </a:endParaRPr>
          </a:p>
        </p:txBody>
      </p:sp>
      <p:sp>
        <p:nvSpPr>
          <p:cNvPr id="11" name="10 CuadroTexto"/>
          <p:cNvSpPr txBox="1"/>
          <p:nvPr/>
        </p:nvSpPr>
        <p:spPr>
          <a:xfrm rot="20199300">
            <a:off x="3500430" y="3071816"/>
            <a:ext cx="2071702" cy="9848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_tradnl" sz="4000" b="1" dirty="0" smtClean="0">
                <a:gradFill flip="none" rotWithShape="1">
                  <a:gsLst>
                    <a:gs pos="0">
                      <a:schemeClr val="tx1"/>
                    </a:gs>
                    <a:gs pos="21001">
                      <a:srgbClr val="0819FB"/>
                    </a:gs>
                    <a:gs pos="35001">
                      <a:srgbClr val="1A8D48"/>
                    </a:gs>
                    <a:gs pos="52000">
                      <a:srgbClr val="FFFF00"/>
                    </a:gs>
                    <a:gs pos="73000">
                      <a:srgbClr val="EE3F17"/>
                    </a:gs>
                    <a:gs pos="88000">
                      <a:srgbClr val="E81766"/>
                    </a:gs>
                    <a:gs pos="100000">
                      <a:srgbClr val="A603AB"/>
                    </a:gs>
                  </a:gsLst>
                  <a:lin ang="8100000" scaled="1"/>
                  <a:tileRect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2016</a:t>
            </a:r>
            <a:endParaRPr lang="es-ES" sz="4000" b="1" dirty="0" smtClean="0">
              <a:gradFill flip="none" rotWithShape="1">
                <a:gsLst>
                  <a:gs pos="0">
                    <a:schemeClr val="tx1"/>
                  </a:gs>
                  <a:gs pos="21001">
                    <a:srgbClr val="0819FB"/>
                  </a:gs>
                  <a:gs pos="35001">
                    <a:srgbClr val="1A8D48"/>
                  </a:gs>
                  <a:gs pos="52000">
                    <a:srgbClr val="FFFF00"/>
                  </a:gs>
                  <a:gs pos="73000">
                    <a:srgbClr val="EE3F17"/>
                  </a:gs>
                  <a:gs pos="88000">
                    <a:srgbClr val="E81766"/>
                  </a:gs>
                  <a:gs pos="100000">
                    <a:srgbClr val="A603AB"/>
                  </a:gs>
                </a:gsLst>
                <a:lin ang="8100000" scaled="1"/>
                <a:tileRect/>
              </a:gra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es-ES" dirty="0"/>
          </a:p>
        </p:txBody>
      </p:sp>
      <p:pic>
        <p:nvPicPr>
          <p:cNvPr id="12" name="Picture 8" descr="http://3.bp.blogspot.com/-q0DHLZSGUWk/VKLXJQqdtDI/AAAAAAAC86A/46Ft3hCznh8/s1600/FELIZ%2BA%C3%91O%2BNUEVO%2B%283%29.gi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rot="20371570">
            <a:off x="5715008" y="1571618"/>
            <a:ext cx="2143140" cy="13361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20000"/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51435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6" name="5 Marcador de contenido" descr="Imagen7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24993"/>
            <a:ext cx="9144000" cy="5118507"/>
          </a:xfrm>
        </p:spPr>
      </p:pic>
      <p:pic>
        <p:nvPicPr>
          <p:cNvPr id="9" name="5 Marcador de contenido" descr="Imagen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4993"/>
            <a:ext cx="9144000" cy="5118507"/>
          </a:xfrm>
          <a:prstGeom prst="rect">
            <a:avLst/>
          </a:prstGeom>
        </p:spPr>
      </p:pic>
      <p:sp>
        <p:nvSpPr>
          <p:cNvPr id="10" name="9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pic>
        <p:nvPicPr>
          <p:cNvPr id="11268" name="Picture 4" descr="http://www.gifsanimados.org/data/media/519/feliz-ano-nuevo-imagen-animada-0025.gif"/>
          <p:cNvPicPr>
            <a:picLocks noChangeAspect="1" noChangeArrowheads="1" noCrop="1"/>
          </p:cNvPicPr>
          <p:nvPr/>
        </p:nvPicPr>
        <p:blipFill>
          <a:blip r:embed="rId4">
            <a:duotone>
              <a:schemeClr val="accent1">
                <a:shade val="45000"/>
                <a:satMod val="135000"/>
              </a:schemeClr>
              <a:prstClr val="white"/>
            </a:duotone>
            <a:lum bright="-10000" contrast="40000"/>
          </a:blip>
          <a:srcRect/>
          <a:stretch>
            <a:fillRect/>
          </a:stretch>
        </p:blipFill>
        <p:spPr bwMode="auto">
          <a:xfrm>
            <a:off x="6072198" y="267875"/>
            <a:ext cx="1857388" cy="964413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000"/>
                            </p:stCondLst>
                            <p:childTnLst>
                              <p:par>
                                <p:cTn id="10" presetID="23" presetClass="entr" presetSubtype="28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51435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51435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16200000" scaled="0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14300" prst="hardEdg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9220" name="Picture 4" descr="http://3.bp.blogspot.com/-BP4HEfoYpuA/Tjk93QvGggI/AAAAAAAACsQ/fMVRfjPEDrI/s1600/nbk-ss-free-4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54075" y="0"/>
            <a:ext cx="8289925" cy="5256213"/>
          </a:xfrm>
          <a:prstGeom prst="rect">
            <a:avLst/>
          </a:prstGeom>
          <a:noFill/>
        </p:spPr>
      </p:pic>
      <p:pic>
        <p:nvPicPr>
          <p:cNvPr id="13" name="Picture 6" descr="http://4.bp.blogspot.com/-cCSgM-S4LQc/VH3RG8DVUYI/AAAAAAADLlw/8r1j1SpIMYo/s1600/anonovo.gif"/>
          <p:cNvPicPr>
            <a:picLocks noChangeAspect="1" noChangeArrowheads="1" noCrop="1"/>
          </p:cNvPicPr>
          <p:nvPr/>
        </p:nvPicPr>
        <p:blipFill>
          <a:blip r:embed="rId3">
            <a:lum bright="20000" contrast="40000"/>
          </a:blip>
          <a:srcRect/>
          <a:stretch>
            <a:fillRect/>
          </a:stretch>
        </p:blipFill>
        <p:spPr bwMode="auto">
          <a:xfrm rot="20388992">
            <a:off x="5024053" y="282675"/>
            <a:ext cx="1817265" cy="1617685"/>
          </a:xfrm>
          <a:prstGeom prst="ellipse">
            <a:avLst/>
          </a:prstGeom>
          <a:ln w="63500" cap="rnd">
            <a:solidFill>
              <a:schemeClr val="bg1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14" name="13 Rectángulo"/>
          <p:cNvSpPr/>
          <p:nvPr/>
        </p:nvSpPr>
        <p:spPr>
          <a:xfrm rot="20315330">
            <a:off x="2438835" y="4203183"/>
            <a:ext cx="1135247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_tradnl" sz="14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Pps.</a:t>
            </a:r>
            <a:r>
              <a:rPr lang="es-ES_tradnl" sz="1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Raquel</a:t>
            </a:r>
            <a:endParaRPr lang="es-ES" sz="1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9" name="18 CuadroTexto"/>
          <p:cNvSpPr txBox="1"/>
          <p:nvPr/>
        </p:nvSpPr>
        <p:spPr>
          <a:xfrm rot="20242275">
            <a:off x="1710221" y="1490544"/>
            <a:ext cx="2839360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b="1" dirty="0" smtClean="0">
                <a:solidFill>
                  <a:schemeClr val="bg1"/>
                </a:solidFill>
              </a:rPr>
              <a:t>En estos días hay que hacer a un lado las tristezas y pensar en el futuro con mucho optimismo. Si nos esforzamos todo será excelente en el nuevo año </a:t>
            </a:r>
            <a:endParaRPr lang="es-ES" dirty="0" smtClean="0">
              <a:solidFill>
                <a:schemeClr val="bg1"/>
              </a:solidFill>
            </a:endParaRPr>
          </a:p>
          <a:p>
            <a:pPr algn="ctr"/>
            <a:endParaRPr lang="es-ES" dirty="0">
              <a:solidFill>
                <a:schemeClr val="bg1"/>
              </a:solidFill>
            </a:endParaRPr>
          </a:p>
        </p:txBody>
      </p:sp>
      <p:sp>
        <p:nvSpPr>
          <p:cNvPr id="11" name="10 CuadroTexto"/>
          <p:cNvSpPr txBox="1"/>
          <p:nvPr/>
        </p:nvSpPr>
        <p:spPr>
          <a:xfrm rot="20199300">
            <a:off x="3500430" y="3071816"/>
            <a:ext cx="2071702" cy="9848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_tradnl" sz="4000" b="1" dirty="0" smtClean="0">
                <a:gradFill flip="none" rotWithShape="1">
                  <a:gsLst>
                    <a:gs pos="0">
                      <a:schemeClr val="tx1"/>
                    </a:gs>
                    <a:gs pos="21001">
                      <a:srgbClr val="0819FB"/>
                    </a:gs>
                    <a:gs pos="35001">
                      <a:srgbClr val="1A8D48"/>
                    </a:gs>
                    <a:gs pos="52000">
                      <a:srgbClr val="FFFF00"/>
                    </a:gs>
                    <a:gs pos="73000">
                      <a:srgbClr val="EE3F17"/>
                    </a:gs>
                    <a:gs pos="88000">
                      <a:srgbClr val="E81766"/>
                    </a:gs>
                    <a:gs pos="100000">
                      <a:srgbClr val="A603AB"/>
                    </a:gs>
                  </a:gsLst>
                  <a:lin ang="8100000" scaled="1"/>
                  <a:tileRect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2016</a:t>
            </a:r>
            <a:endParaRPr lang="es-ES" sz="4000" b="1" dirty="0" smtClean="0">
              <a:gradFill flip="none" rotWithShape="1">
                <a:gsLst>
                  <a:gs pos="0">
                    <a:schemeClr val="tx1"/>
                  </a:gs>
                  <a:gs pos="21001">
                    <a:srgbClr val="0819FB"/>
                  </a:gs>
                  <a:gs pos="35001">
                    <a:srgbClr val="1A8D48"/>
                  </a:gs>
                  <a:gs pos="52000">
                    <a:srgbClr val="FFFF00"/>
                  </a:gs>
                  <a:gs pos="73000">
                    <a:srgbClr val="EE3F17"/>
                  </a:gs>
                  <a:gs pos="88000">
                    <a:srgbClr val="E81766"/>
                  </a:gs>
                  <a:gs pos="100000">
                    <a:srgbClr val="A603AB"/>
                  </a:gs>
                </a:gsLst>
                <a:lin ang="8100000" scaled="1"/>
                <a:tileRect/>
              </a:gra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es-ES" dirty="0"/>
          </a:p>
        </p:txBody>
      </p:sp>
      <p:pic>
        <p:nvPicPr>
          <p:cNvPr id="12" name="Picture 8" descr="http://3.bp.blogspot.com/-q0DHLZSGUWk/VKLXJQqdtDI/AAAAAAAC86A/46Ft3hCznh8/s1600/FELIZ%2BA%C3%91O%2BNUEVO%2B%283%29.gi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rot="20458079">
            <a:off x="5715008" y="1571618"/>
            <a:ext cx="2143140" cy="13361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20000"/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1"/>
            <a:ext cx="9144000" cy="51434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51435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6" name="5 CuadroTexto"/>
          <p:cNvSpPr txBox="1"/>
          <p:nvPr/>
        </p:nvSpPr>
        <p:spPr>
          <a:xfrm>
            <a:off x="0" y="6590138"/>
            <a:ext cx="464347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es-ES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Harrington" pitchFamily="82" charset="0"/>
            </a:endParaRPr>
          </a:p>
        </p:txBody>
      </p:sp>
      <p:pic>
        <p:nvPicPr>
          <p:cNvPr id="7" name="6 Imagen" descr="Imagen1o9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0014"/>
            <a:ext cx="9144000" cy="5123486"/>
          </a:xfrm>
          <a:prstGeom prst="rect">
            <a:avLst/>
          </a:prstGeom>
        </p:spPr>
      </p:pic>
      <p:pic>
        <p:nvPicPr>
          <p:cNvPr id="9" name="8 Imagen" descr="0(31)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214942" y="-321489"/>
            <a:ext cx="3548068" cy="2035972"/>
          </a:xfrm>
          <a:prstGeom prst="rect">
            <a:avLst/>
          </a:prstGeom>
        </p:spPr>
      </p:pic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51435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51435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16200000" scaled="0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14300" prst="hardEdg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9220" name="Picture 4" descr="http://3.bp.blogspot.com/-BP4HEfoYpuA/Tjk93QvGggI/AAAAAAAACsQ/fMVRfjPEDrI/s1600/nbk-ss-free-4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54075" y="0"/>
            <a:ext cx="8289925" cy="5256213"/>
          </a:xfrm>
          <a:prstGeom prst="rect">
            <a:avLst/>
          </a:prstGeom>
          <a:noFill/>
        </p:spPr>
      </p:pic>
      <p:pic>
        <p:nvPicPr>
          <p:cNvPr id="13" name="Picture 6" descr="http://4.bp.blogspot.com/-cCSgM-S4LQc/VH3RG8DVUYI/AAAAAAADLlw/8r1j1SpIMYo/s1600/anonovo.gif"/>
          <p:cNvPicPr>
            <a:picLocks noChangeAspect="1" noChangeArrowheads="1" noCrop="1"/>
          </p:cNvPicPr>
          <p:nvPr/>
        </p:nvPicPr>
        <p:blipFill>
          <a:blip r:embed="rId3">
            <a:lum bright="20000" contrast="40000"/>
          </a:blip>
          <a:srcRect/>
          <a:stretch>
            <a:fillRect/>
          </a:stretch>
        </p:blipFill>
        <p:spPr bwMode="auto">
          <a:xfrm rot="20291048">
            <a:off x="4950388" y="279744"/>
            <a:ext cx="1817266" cy="1617685"/>
          </a:xfrm>
          <a:prstGeom prst="ellipse">
            <a:avLst/>
          </a:prstGeom>
          <a:ln w="63500" cap="rnd">
            <a:solidFill>
              <a:schemeClr val="bg1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14" name="13 Rectángulo"/>
          <p:cNvSpPr/>
          <p:nvPr/>
        </p:nvSpPr>
        <p:spPr>
          <a:xfrm rot="20315330">
            <a:off x="2438835" y="4203183"/>
            <a:ext cx="1135247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_tradnl" sz="14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Pps.</a:t>
            </a:r>
            <a:r>
              <a:rPr lang="es-ES_tradnl" sz="1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Raquel</a:t>
            </a:r>
            <a:endParaRPr lang="es-ES" sz="1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0" name="9 CuadroTexto"/>
          <p:cNvSpPr txBox="1"/>
          <p:nvPr/>
        </p:nvSpPr>
        <p:spPr>
          <a:xfrm rot="20298604">
            <a:off x="1611687" y="954810"/>
            <a:ext cx="3147034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b="1" dirty="0" smtClean="0">
                <a:solidFill>
                  <a:schemeClr val="bg1"/>
                </a:solidFill>
              </a:rPr>
              <a:t>Cuando un año está por comenzar significa que va a empezar una nueva etapa en nuestra vida, un período en el que podremos comenzar de nuevo y hacer realidad todos los sueños que siempre hemos tenido. Muchas felicidades, que el 2016 sea un año lleno de </a:t>
            </a:r>
            <a:endParaRPr lang="es-ES" dirty="0" smtClean="0">
              <a:solidFill>
                <a:schemeClr val="bg1"/>
              </a:solidFill>
            </a:endParaRPr>
          </a:p>
          <a:p>
            <a:r>
              <a:rPr lang="es-ES" b="1" dirty="0" smtClean="0">
                <a:solidFill>
                  <a:schemeClr val="bg1"/>
                </a:solidFill>
              </a:rPr>
              <a:t>¡ muchos éxitos ! </a:t>
            </a:r>
            <a:endParaRPr lang="es-ES" dirty="0" smtClean="0">
              <a:solidFill>
                <a:schemeClr val="bg1"/>
              </a:solidFill>
            </a:endParaRPr>
          </a:p>
          <a:p>
            <a:endParaRPr lang="es-ES" dirty="0">
              <a:solidFill>
                <a:schemeClr val="bg1"/>
              </a:solidFill>
            </a:endParaRPr>
          </a:p>
        </p:txBody>
      </p:sp>
      <p:sp>
        <p:nvSpPr>
          <p:cNvPr id="11" name="10 CuadroTexto"/>
          <p:cNvSpPr txBox="1"/>
          <p:nvPr/>
        </p:nvSpPr>
        <p:spPr>
          <a:xfrm rot="20199300">
            <a:off x="3610769" y="3156223"/>
            <a:ext cx="2071702" cy="9848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_tradnl" sz="4000" b="1" dirty="0" smtClean="0">
                <a:gradFill flip="none" rotWithShape="1">
                  <a:gsLst>
                    <a:gs pos="0">
                      <a:schemeClr val="tx1"/>
                    </a:gs>
                    <a:gs pos="21001">
                      <a:srgbClr val="0819FB"/>
                    </a:gs>
                    <a:gs pos="35001">
                      <a:srgbClr val="1A8D48"/>
                    </a:gs>
                    <a:gs pos="52000">
                      <a:srgbClr val="FFFF00"/>
                    </a:gs>
                    <a:gs pos="73000">
                      <a:srgbClr val="EE3F17"/>
                    </a:gs>
                    <a:gs pos="88000">
                      <a:srgbClr val="E81766"/>
                    </a:gs>
                    <a:gs pos="100000">
                      <a:srgbClr val="A603AB"/>
                    </a:gs>
                  </a:gsLst>
                  <a:lin ang="8100000" scaled="1"/>
                  <a:tileRect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2016</a:t>
            </a:r>
            <a:endParaRPr lang="es-ES" sz="4000" b="1" dirty="0" smtClean="0">
              <a:gradFill flip="none" rotWithShape="1">
                <a:gsLst>
                  <a:gs pos="0">
                    <a:schemeClr val="tx1"/>
                  </a:gs>
                  <a:gs pos="21001">
                    <a:srgbClr val="0819FB"/>
                  </a:gs>
                  <a:gs pos="35001">
                    <a:srgbClr val="1A8D48"/>
                  </a:gs>
                  <a:gs pos="52000">
                    <a:srgbClr val="FFFF00"/>
                  </a:gs>
                  <a:gs pos="73000">
                    <a:srgbClr val="EE3F17"/>
                  </a:gs>
                  <a:gs pos="88000">
                    <a:srgbClr val="E81766"/>
                  </a:gs>
                  <a:gs pos="100000">
                    <a:srgbClr val="A603AB"/>
                  </a:gs>
                </a:gsLst>
                <a:lin ang="8100000" scaled="1"/>
                <a:tileRect/>
              </a:gra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es-ES" dirty="0"/>
          </a:p>
        </p:txBody>
      </p:sp>
      <p:pic>
        <p:nvPicPr>
          <p:cNvPr id="12" name="Picture 8" descr="http://3.bp.blogspot.com/-q0DHLZSGUWk/VKLXJQqdtDI/AAAAAAAC86A/46Ft3hCznh8/s1600/FELIZ%2BA%C3%91O%2BNUEVO%2B%283%29.gi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rot="20125026">
            <a:off x="5715008" y="1571618"/>
            <a:ext cx="2143140" cy="13361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20000"/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1"/>
            <a:ext cx="9144000" cy="51434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51435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69" name="68 Imagen" descr="2_L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20014"/>
            <a:ext cx="9144000" cy="5123486"/>
          </a:xfrm>
          <a:prstGeom prst="rect">
            <a:avLst/>
          </a:prstGeom>
        </p:spPr>
      </p:pic>
      <p:pic>
        <p:nvPicPr>
          <p:cNvPr id="70" name="69 Imagen" descr="488baf8d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14348" y="0"/>
            <a:ext cx="1905000" cy="1571625"/>
          </a:xfrm>
          <a:prstGeom prst="rect">
            <a:avLst/>
          </a:prstGeom>
        </p:spPr>
      </p:pic>
      <p:pic>
        <p:nvPicPr>
          <p:cNvPr id="71" name="70 Imagen" descr="488baf8d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286116" y="803659"/>
            <a:ext cx="1905000" cy="1571625"/>
          </a:xfrm>
          <a:prstGeom prst="rect">
            <a:avLst/>
          </a:prstGeom>
        </p:spPr>
      </p:pic>
      <p:pic>
        <p:nvPicPr>
          <p:cNvPr id="72" name="71 Imagen" descr="488baf8d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85786" y="1875230"/>
            <a:ext cx="1905000" cy="1571625"/>
          </a:xfrm>
          <a:prstGeom prst="rect">
            <a:avLst/>
          </a:prstGeom>
        </p:spPr>
      </p:pic>
      <p:pic>
        <p:nvPicPr>
          <p:cNvPr id="73" name="72 Imagen" descr="488baf8d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071802" y="1714494"/>
            <a:ext cx="1905000" cy="1571625"/>
          </a:xfrm>
          <a:prstGeom prst="rect">
            <a:avLst/>
          </a:prstGeom>
        </p:spPr>
      </p:pic>
      <p:pic>
        <p:nvPicPr>
          <p:cNvPr id="74" name="73 Imagen" descr="488baf8d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215074" y="0"/>
            <a:ext cx="1905000" cy="1571625"/>
          </a:xfrm>
          <a:prstGeom prst="rect">
            <a:avLst/>
          </a:prstGeom>
        </p:spPr>
      </p:pic>
      <p:pic>
        <p:nvPicPr>
          <p:cNvPr id="75" name="74 Imagen" descr="488baf8d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215074" y="2089543"/>
            <a:ext cx="1905000" cy="1571625"/>
          </a:xfrm>
          <a:prstGeom prst="rect">
            <a:avLst/>
          </a:prstGeom>
        </p:spPr>
      </p:pic>
      <p:pic>
        <p:nvPicPr>
          <p:cNvPr id="76" name="75 Imagen" descr="8qv7fi6q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857620" y="0"/>
            <a:ext cx="1905000" cy="1428750"/>
          </a:xfrm>
          <a:prstGeom prst="rect">
            <a:avLst/>
          </a:prstGeom>
        </p:spPr>
      </p:pic>
      <p:pic>
        <p:nvPicPr>
          <p:cNvPr id="78" name="77 Imagen" descr="1etfus4d.gif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095750" y="2143125"/>
            <a:ext cx="952500" cy="857250"/>
          </a:xfrm>
          <a:prstGeom prst="rect">
            <a:avLst/>
          </a:prstGeom>
        </p:spPr>
      </p:pic>
      <p:pic>
        <p:nvPicPr>
          <p:cNvPr id="79" name="78 Imagen" descr="ti91vpuc.gif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214414" y="1875230"/>
            <a:ext cx="952500" cy="892969"/>
          </a:xfrm>
          <a:prstGeom prst="rect">
            <a:avLst/>
          </a:prstGeom>
        </p:spPr>
      </p:pic>
      <p:pic>
        <p:nvPicPr>
          <p:cNvPr id="81" name="Picture 4" descr="A mi lado"/>
          <p:cNvPicPr>
            <a:picLocks noChangeAspect="1" noChangeArrowheads="1" noCrop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6500826" y="1528762"/>
            <a:ext cx="2643174" cy="3614738"/>
          </a:xfrm>
          <a:prstGeom prst="rect">
            <a:avLst/>
          </a:prstGeom>
          <a:noFill/>
        </p:spPr>
      </p:pic>
      <p:pic>
        <p:nvPicPr>
          <p:cNvPr id="17" name="16 Imagen" descr="0(24).gif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928662" y="2436013"/>
            <a:ext cx="3390428" cy="2707487"/>
          </a:xfrm>
          <a:prstGeom prst="rect">
            <a:avLst/>
          </a:prstGeom>
        </p:spPr>
      </p:pic>
      <p:pic>
        <p:nvPicPr>
          <p:cNvPr id="18" name="17 Imagen" descr="0(15).gif"/>
          <p:cNvPicPr>
            <a:picLocks noChangeAspect="1"/>
          </p:cNvPicPr>
          <p:nvPr/>
        </p:nvPicPr>
        <p:blipFill>
          <a:blip r:embed="rId10">
            <a:lum contrast="40000"/>
          </a:blip>
          <a:stretch>
            <a:fillRect/>
          </a:stretch>
        </p:blipFill>
        <p:spPr>
          <a:xfrm>
            <a:off x="2214546" y="160718"/>
            <a:ext cx="3929090" cy="2143158"/>
          </a:xfrm>
          <a:prstGeom prst="rect">
            <a:avLst/>
          </a:prstGeom>
        </p:spPr>
      </p:pic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51435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51435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16200000" scaled="0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14300" prst="hardEdg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9220" name="Picture 4" descr="http://3.bp.blogspot.com/-BP4HEfoYpuA/Tjk93QvGggI/AAAAAAAACsQ/fMVRfjPEDrI/s1600/nbk-ss-free-4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54075" y="0"/>
            <a:ext cx="8289925" cy="5256213"/>
          </a:xfrm>
          <a:prstGeom prst="rect">
            <a:avLst/>
          </a:prstGeom>
          <a:noFill/>
        </p:spPr>
      </p:pic>
      <p:pic>
        <p:nvPicPr>
          <p:cNvPr id="13" name="Picture 6" descr="http://4.bp.blogspot.com/-cCSgM-S4LQc/VH3RG8DVUYI/AAAAAAADLlw/8r1j1SpIMYo/s1600/anonovo.gif"/>
          <p:cNvPicPr>
            <a:picLocks noChangeAspect="1" noChangeArrowheads="1" noCrop="1"/>
          </p:cNvPicPr>
          <p:nvPr/>
        </p:nvPicPr>
        <p:blipFill>
          <a:blip r:embed="rId3">
            <a:lum bright="20000" contrast="40000"/>
          </a:blip>
          <a:srcRect/>
          <a:stretch>
            <a:fillRect/>
          </a:stretch>
        </p:blipFill>
        <p:spPr bwMode="auto">
          <a:xfrm rot="20272380">
            <a:off x="5094500" y="287744"/>
            <a:ext cx="1844174" cy="1617685"/>
          </a:xfrm>
          <a:prstGeom prst="ellipse">
            <a:avLst/>
          </a:prstGeom>
          <a:ln w="63500" cap="rnd">
            <a:solidFill>
              <a:schemeClr val="bg1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14" name="13 Rectángulo"/>
          <p:cNvSpPr/>
          <p:nvPr/>
        </p:nvSpPr>
        <p:spPr>
          <a:xfrm rot="20315330">
            <a:off x="2438835" y="4203183"/>
            <a:ext cx="1135247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_tradnl" sz="14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Pps.</a:t>
            </a:r>
            <a:r>
              <a:rPr lang="es-ES_tradnl" sz="1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Raquel</a:t>
            </a:r>
            <a:endParaRPr lang="es-ES" sz="1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0" name="9 CuadroTexto"/>
          <p:cNvSpPr txBox="1"/>
          <p:nvPr/>
        </p:nvSpPr>
        <p:spPr>
          <a:xfrm rot="20187693">
            <a:off x="1508431" y="1754490"/>
            <a:ext cx="3070120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b="1" dirty="0" smtClean="0">
                <a:solidFill>
                  <a:schemeClr val="bg1"/>
                </a:solidFill>
              </a:rPr>
              <a:t>Recuerda que del esfuerzo y afán veremos los frutos, espero que este año que llega obtengas una cosecha de felicidad y amor </a:t>
            </a:r>
            <a:endParaRPr lang="es-ES" dirty="0" smtClean="0">
              <a:solidFill>
                <a:schemeClr val="bg1"/>
              </a:solidFill>
            </a:endParaRPr>
          </a:p>
          <a:p>
            <a:pPr algn="ctr"/>
            <a:endParaRPr lang="es-ES" dirty="0">
              <a:solidFill>
                <a:schemeClr val="bg1"/>
              </a:solidFill>
            </a:endParaRPr>
          </a:p>
        </p:txBody>
      </p:sp>
      <p:sp>
        <p:nvSpPr>
          <p:cNvPr id="11" name="10 CuadroTexto"/>
          <p:cNvSpPr txBox="1"/>
          <p:nvPr/>
        </p:nvSpPr>
        <p:spPr>
          <a:xfrm rot="20199300">
            <a:off x="3500430" y="3071816"/>
            <a:ext cx="2071702" cy="9848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_tradnl" sz="4000" b="1" dirty="0" smtClean="0">
                <a:gradFill flip="none" rotWithShape="1">
                  <a:gsLst>
                    <a:gs pos="0">
                      <a:schemeClr val="tx1"/>
                    </a:gs>
                    <a:gs pos="21001">
                      <a:srgbClr val="0819FB"/>
                    </a:gs>
                    <a:gs pos="35001">
                      <a:srgbClr val="1A8D48"/>
                    </a:gs>
                    <a:gs pos="52000">
                      <a:srgbClr val="FFFF00"/>
                    </a:gs>
                    <a:gs pos="73000">
                      <a:srgbClr val="EE3F17"/>
                    </a:gs>
                    <a:gs pos="88000">
                      <a:srgbClr val="E81766"/>
                    </a:gs>
                    <a:gs pos="100000">
                      <a:srgbClr val="A603AB"/>
                    </a:gs>
                  </a:gsLst>
                  <a:lin ang="8100000" scaled="1"/>
                  <a:tileRect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2016</a:t>
            </a:r>
            <a:endParaRPr lang="es-ES" sz="4000" b="1" dirty="0" smtClean="0">
              <a:gradFill flip="none" rotWithShape="1">
                <a:gsLst>
                  <a:gs pos="0">
                    <a:schemeClr val="tx1"/>
                  </a:gs>
                  <a:gs pos="21001">
                    <a:srgbClr val="0819FB"/>
                  </a:gs>
                  <a:gs pos="35001">
                    <a:srgbClr val="1A8D48"/>
                  </a:gs>
                  <a:gs pos="52000">
                    <a:srgbClr val="FFFF00"/>
                  </a:gs>
                  <a:gs pos="73000">
                    <a:srgbClr val="EE3F17"/>
                  </a:gs>
                  <a:gs pos="88000">
                    <a:srgbClr val="E81766"/>
                  </a:gs>
                  <a:gs pos="100000">
                    <a:srgbClr val="A603AB"/>
                  </a:gs>
                </a:gsLst>
                <a:lin ang="8100000" scaled="1"/>
                <a:tileRect/>
              </a:gra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es-ES" dirty="0"/>
          </a:p>
        </p:txBody>
      </p:sp>
      <p:pic>
        <p:nvPicPr>
          <p:cNvPr id="12" name="Picture 8" descr="http://3.bp.blogspot.com/-q0DHLZSGUWk/VKLXJQqdtDI/AAAAAAAC86A/46Ft3hCznh8/s1600/FELIZ%2BA%C3%91O%2BNUEVO%2B%283%29.gi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rot="20125026">
            <a:off x="5715008" y="1571618"/>
            <a:ext cx="2143140" cy="13361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20000"/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1"/>
            <a:ext cx="9144000" cy="51434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51435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10" name="9 Imagen" descr="0(15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098" name="Picture 2" descr="http://i48.tinypic.com/fkcoqg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flipH="1">
            <a:off x="0" y="1393023"/>
            <a:ext cx="2643206" cy="3750477"/>
          </a:xfrm>
          <a:prstGeom prst="rect">
            <a:avLst/>
          </a:prstGeom>
          <a:noFill/>
        </p:spPr>
      </p:pic>
      <p:pic>
        <p:nvPicPr>
          <p:cNvPr id="9" name="Picture 6" descr="http://www.bbmgif.com/images/month/es_nuevoao.gi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500430" y="0"/>
            <a:ext cx="2357454" cy="2357454"/>
          </a:xfrm>
          <a:prstGeom prst="ellipse">
            <a:avLst/>
          </a:prstGeom>
          <a:noFill/>
        </p:spPr>
      </p:pic>
      <p:sp>
        <p:nvSpPr>
          <p:cNvPr id="11" name="10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 dpi="0" rotWithShape="1">
            <a:blip r:embed="rId5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51435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51435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16200000" scaled="0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14300" prst="hardEdg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9220" name="Picture 4" descr="http://3.bp.blogspot.com/-BP4HEfoYpuA/Tjk93QvGggI/AAAAAAAACsQ/fMVRfjPEDrI/s1600/nbk-ss-free-4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54075" y="0"/>
            <a:ext cx="8289925" cy="5256213"/>
          </a:xfrm>
          <a:prstGeom prst="rect">
            <a:avLst/>
          </a:prstGeom>
          <a:noFill/>
        </p:spPr>
      </p:pic>
      <p:pic>
        <p:nvPicPr>
          <p:cNvPr id="13" name="Picture 6" descr="http://4.bp.blogspot.com/-cCSgM-S4LQc/VH3RG8DVUYI/AAAAAAADLlw/8r1j1SpIMYo/s1600/anonovo.gif"/>
          <p:cNvPicPr>
            <a:picLocks noChangeAspect="1" noChangeArrowheads="1" noCrop="1"/>
          </p:cNvPicPr>
          <p:nvPr/>
        </p:nvPicPr>
        <p:blipFill>
          <a:blip r:embed="rId3">
            <a:lum bright="20000" contrast="40000"/>
          </a:blip>
          <a:srcRect/>
          <a:stretch>
            <a:fillRect/>
          </a:stretch>
        </p:blipFill>
        <p:spPr bwMode="auto">
          <a:xfrm rot="20272380">
            <a:off x="4953607" y="277610"/>
            <a:ext cx="1790357" cy="1617685"/>
          </a:xfrm>
          <a:prstGeom prst="ellipse">
            <a:avLst/>
          </a:prstGeom>
          <a:ln w="63500" cap="rnd">
            <a:solidFill>
              <a:schemeClr val="bg1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14" name="13 Rectángulo"/>
          <p:cNvSpPr/>
          <p:nvPr/>
        </p:nvSpPr>
        <p:spPr>
          <a:xfrm rot="20315330">
            <a:off x="2438835" y="4203183"/>
            <a:ext cx="1135247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_tradnl" sz="14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Pps.</a:t>
            </a:r>
            <a:r>
              <a:rPr lang="es-ES_tradnl" sz="1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Raquel</a:t>
            </a:r>
            <a:endParaRPr lang="es-ES" sz="1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0" name="9 CuadroTexto"/>
          <p:cNvSpPr txBox="1"/>
          <p:nvPr/>
        </p:nvSpPr>
        <p:spPr>
          <a:xfrm rot="20270798">
            <a:off x="1469037" y="1472495"/>
            <a:ext cx="2957326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b="1" dirty="0" smtClean="0">
                <a:solidFill>
                  <a:schemeClr val="bg1"/>
                </a:solidFill>
              </a:rPr>
              <a:t>Que el año que llega sea un lienzo en blanco en el cual  podamos  reescribir  con decisión  y  felicidad nuestro  paso  por  la  por estos nuevos 365 días </a:t>
            </a:r>
          </a:p>
          <a:p>
            <a:pPr algn="ctr"/>
            <a:r>
              <a:rPr lang="es-ES" b="1" dirty="0" smtClean="0">
                <a:solidFill>
                  <a:schemeClr val="bg1"/>
                </a:solidFill>
              </a:rPr>
              <a:t>por venir </a:t>
            </a:r>
            <a:endParaRPr lang="es-ES" dirty="0" smtClean="0">
              <a:solidFill>
                <a:schemeClr val="bg1"/>
              </a:solidFill>
            </a:endParaRPr>
          </a:p>
          <a:p>
            <a:pPr algn="ctr"/>
            <a:endParaRPr lang="es-ES" dirty="0">
              <a:solidFill>
                <a:schemeClr val="bg1"/>
              </a:solidFill>
            </a:endParaRPr>
          </a:p>
        </p:txBody>
      </p:sp>
      <p:sp>
        <p:nvSpPr>
          <p:cNvPr id="11" name="10 CuadroTexto"/>
          <p:cNvSpPr txBox="1"/>
          <p:nvPr/>
        </p:nvSpPr>
        <p:spPr>
          <a:xfrm rot="20199300">
            <a:off x="3500430" y="3071816"/>
            <a:ext cx="2071702" cy="9848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_tradnl" sz="4000" b="1" dirty="0" smtClean="0">
                <a:gradFill flip="none" rotWithShape="1">
                  <a:gsLst>
                    <a:gs pos="0">
                      <a:schemeClr val="tx1"/>
                    </a:gs>
                    <a:gs pos="21001">
                      <a:srgbClr val="0819FB"/>
                    </a:gs>
                    <a:gs pos="35001">
                      <a:srgbClr val="1A8D48"/>
                    </a:gs>
                    <a:gs pos="52000">
                      <a:srgbClr val="FFFF00"/>
                    </a:gs>
                    <a:gs pos="73000">
                      <a:srgbClr val="EE3F17"/>
                    </a:gs>
                    <a:gs pos="88000">
                      <a:srgbClr val="E81766"/>
                    </a:gs>
                    <a:gs pos="100000">
                      <a:srgbClr val="A603AB"/>
                    </a:gs>
                  </a:gsLst>
                  <a:lin ang="8100000" scaled="1"/>
                  <a:tileRect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2016</a:t>
            </a:r>
            <a:endParaRPr lang="es-ES" sz="4000" b="1" dirty="0" smtClean="0">
              <a:gradFill flip="none" rotWithShape="1">
                <a:gsLst>
                  <a:gs pos="0">
                    <a:schemeClr val="tx1"/>
                  </a:gs>
                  <a:gs pos="21001">
                    <a:srgbClr val="0819FB"/>
                  </a:gs>
                  <a:gs pos="35001">
                    <a:srgbClr val="1A8D48"/>
                  </a:gs>
                  <a:gs pos="52000">
                    <a:srgbClr val="FFFF00"/>
                  </a:gs>
                  <a:gs pos="73000">
                    <a:srgbClr val="EE3F17"/>
                  </a:gs>
                  <a:gs pos="88000">
                    <a:srgbClr val="E81766"/>
                  </a:gs>
                  <a:gs pos="100000">
                    <a:srgbClr val="A603AB"/>
                  </a:gs>
                </a:gsLst>
                <a:lin ang="8100000" scaled="1"/>
                <a:tileRect/>
              </a:gra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es-ES" dirty="0"/>
          </a:p>
        </p:txBody>
      </p:sp>
      <p:pic>
        <p:nvPicPr>
          <p:cNvPr id="12" name="Picture 8" descr="http://3.bp.blogspot.com/-q0DHLZSGUWk/VKLXJQqdtDI/AAAAAAAC86A/46Ft3hCznh8/s1600/FELIZ%2BA%C3%91O%2BNUEVO%2B%283%29.gi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rot="20125026">
            <a:off x="5715008" y="1571618"/>
            <a:ext cx="2143140" cy="13361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20000"/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51435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9" name="8 Marcador de contenido" descr="Petardo-07.gif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810000" y="2468761"/>
            <a:ext cx="1524000" cy="857250"/>
          </a:xfrm>
        </p:spPr>
      </p:pic>
      <p:pic>
        <p:nvPicPr>
          <p:cNvPr id="39938" name="Picture 2" descr="http://dl9.glitter-graphics.net/pub/2631/2631199s2obg36log.gif"/>
          <p:cNvPicPr>
            <a:picLocks noChangeAspect="1" noChangeArrowheads="1" noCrop="1"/>
          </p:cNvPicPr>
          <p:nvPr/>
        </p:nvPicPr>
        <p:blipFill>
          <a:blip r:embed="rId3">
            <a:lum contrast="20000"/>
          </a:blip>
          <a:srcRect/>
          <a:stretch>
            <a:fillRect/>
          </a:stretch>
        </p:blipFill>
        <p:spPr bwMode="auto">
          <a:xfrm>
            <a:off x="0" y="-214332"/>
            <a:ext cx="9176852" cy="5357832"/>
          </a:xfrm>
          <a:prstGeom prst="rect">
            <a:avLst/>
          </a:prstGeom>
          <a:noFill/>
        </p:spPr>
      </p:pic>
      <p:pic>
        <p:nvPicPr>
          <p:cNvPr id="2058" name="Picture 10" descr="Rendered Image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429124" y="2303858"/>
            <a:ext cx="2324100" cy="1107281"/>
          </a:xfrm>
          <a:prstGeom prst="rect">
            <a:avLst/>
          </a:prstGeom>
          <a:noFill/>
        </p:spPr>
      </p:pic>
      <p:pic>
        <p:nvPicPr>
          <p:cNvPr id="2060" name="Picture 12" descr="Rendered Image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143240" y="3375428"/>
            <a:ext cx="781050" cy="521494"/>
          </a:xfrm>
          <a:prstGeom prst="rect">
            <a:avLst/>
          </a:prstGeom>
          <a:noFill/>
        </p:spPr>
      </p:pic>
      <p:pic>
        <p:nvPicPr>
          <p:cNvPr id="2062" name="Picture 14" descr="Rendered Image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286249" y="3429006"/>
            <a:ext cx="1704975" cy="571500"/>
          </a:xfrm>
          <a:prstGeom prst="rect">
            <a:avLst/>
          </a:prstGeom>
          <a:noFill/>
        </p:spPr>
      </p:pic>
      <p:pic>
        <p:nvPicPr>
          <p:cNvPr id="2064" name="Picture 16" descr="Rendered Image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6286512" y="3482585"/>
            <a:ext cx="1028700" cy="564357"/>
          </a:xfrm>
          <a:prstGeom prst="rect">
            <a:avLst/>
          </a:prstGeom>
          <a:noFill/>
        </p:spPr>
      </p:pic>
      <p:pic>
        <p:nvPicPr>
          <p:cNvPr id="11" name="10 Imagen" descr="Petardo-07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620000" y="2035965"/>
            <a:ext cx="1524000" cy="857250"/>
          </a:xfrm>
          <a:prstGeom prst="rect">
            <a:avLst/>
          </a:prstGeom>
        </p:spPr>
      </p:pic>
      <p:pic>
        <p:nvPicPr>
          <p:cNvPr id="13" name="12 Imagen" descr="9wk9ghvn.gif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" y="-214332"/>
            <a:ext cx="1497735" cy="1139426"/>
          </a:xfrm>
          <a:prstGeom prst="rect">
            <a:avLst/>
          </a:prstGeom>
        </p:spPr>
      </p:pic>
      <p:pic>
        <p:nvPicPr>
          <p:cNvPr id="14" name="13 Imagen" descr="feuer006.GIF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3643306" y="0"/>
            <a:ext cx="1219200" cy="914400"/>
          </a:xfrm>
          <a:prstGeom prst="rect">
            <a:avLst/>
          </a:prstGeom>
        </p:spPr>
      </p:pic>
      <p:pic>
        <p:nvPicPr>
          <p:cNvPr id="15" name="14 Imagen" descr="feuer006.GIF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642910" y="0"/>
            <a:ext cx="1219200" cy="914400"/>
          </a:xfrm>
          <a:prstGeom prst="rect">
            <a:avLst/>
          </a:prstGeom>
        </p:spPr>
      </p:pic>
      <p:pic>
        <p:nvPicPr>
          <p:cNvPr id="16" name="15 Imagen" descr="floatie00127.gif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1928795" y="482189"/>
            <a:ext cx="714375" cy="892969"/>
          </a:xfrm>
          <a:prstGeom prst="rect">
            <a:avLst/>
          </a:prstGeom>
        </p:spPr>
      </p:pic>
      <p:pic>
        <p:nvPicPr>
          <p:cNvPr id="17" name="16 Imagen" descr="floatie00127.gif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285721" y="1446602"/>
            <a:ext cx="714375" cy="892969"/>
          </a:xfrm>
          <a:prstGeom prst="rect">
            <a:avLst/>
          </a:prstGeom>
        </p:spPr>
      </p:pic>
      <p:pic>
        <p:nvPicPr>
          <p:cNvPr id="18" name="17 Imagen" descr="floatie00127.gif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4286249" y="0"/>
            <a:ext cx="714375" cy="892969"/>
          </a:xfrm>
          <a:prstGeom prst="rect">
            <a:avLst/>
          </a:prstGeom>
        </p:spPr>
      </p:pic>
      <p:pic>
        <p:nvPicPr>
          <p:cNvPr id="19" name="18 Imagen" descr="floatie00127.gif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6429389" y="0"/>
            <a:ext cx="714375" cy="892969"/>
          </a:xfrm>
          <a:prstGeom prst="rect">
            <a:avLst/>
          </a:prstGeom>
        </p:spPr>
      </p:pic>
      <p:pic>
        <p:nvPicPr>
          <p:cNvPr id="21" name="20 Imagen" descr="zvezdia-556.gif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7072330" y="2893221"/>
            <a:ext cx="990600" cy="521494"/>
          </a:xfrm>
          <a:prstGeom prst="rect">
            <a:avLst/>
          </a:prstGeom>
        </p:spPr>
      </p:pic>
      <p:pic>
        <p:nvPicPr>
          <p:cNvPr id="22" name="21 Imagen" descr="zvezdia-556.gif"/>
          <p:cNvPicPr>
            <a:picLocks noChangeAspect="1"/>
          </p:cNvPicPr>
          <p:nvPr/>
        </p:nvPicPr>
        <p:blipFill>
          <a:blip r:embed="rId11">
            <a:duotone>
              <a:schemeClr val="accent3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7786710" y="4071948"/>
            <a:ext cx="990600" cy="521494"/>
          </a:xfrm>
          <a:prstGeom prst="rect">
            <a:avLst/>
          </a:prstGeom>
        </p:spPr>
      </p:pic>
      <p:pic>
        <p:nvPicPr>
          <p:cNvPr id="23" name="22 Imagen" descr="zvezdia-556.gif"/>
          <p:cNvPicPr>
            <a:picLocks noChangeAspect="1"/>
          </p:cNvPicPr>
          <p:nvPr/>
        </p:nvPicPr>
        <p:blipFill>
          <a:blip r:embed="rId11">
            <a:duotone>
              <a:schemeClr val="accent5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1714480" y="1393023"/>
            <a:ext cx="990600" cy="521494"/>
          </a:xfrm>
          <a:prstGeom prst="rect">
            <a:avLst/>
          </a:prstGeom>
        </p:spPr>
      </p:pic>
      <p:pic>
        <p:nvPicPr>
          <p:cNvPr id="24" name="23 Imagen" descr="zvezdia-556.gif"/>
          <p:cNvPicPr>
            <a:picLocks noChangeAspect="1"/>
          </p:cNvPicPr>
          <p:nvPr/>
        </p:nvPicPr>
        <p:blipFill>
          <a:blip r:embed="rId11">
            <a:duotone>
              <a:schemeClr val="accent6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2357422" y="0"/>
            <a:ext cx="990600" cy="521494"/>
          </a:xfrm>
          <a:prstGeom prst="rect">
            <a:avLst/>
          </a:prstGeom>
        </p:spPr>
      </p:pic>
      <p:pic>
        <p:nvPicPr>
          <p:cNvPr id="25" name="24 Imagen" descr="zvezdia-556.gif"/>
          <p:cNvPicPr>
            <a:picLocks noChangeAspect="1"/>
          </p:cNvPicPr>
          <p:nvPr/>
        </p:nvPicPr>
        <p:blipFill>
          <a:blip r:embed="rId11">
            <a:duotone>
              <a:schemeClr val="accent3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0" y="910817"/>
            <a:ext cx="990600" cy="521494"/>
          </a:xfrm>
          <a:prstGeom prst="rect">
            <a:avLst/>
          </a:prstGeom>
        </p:spPr>
      </p:pic>
      <p:pic>
        <p:nvPicPr>
          <p:cNvPr id="26" name="25 Imagen" descr="zvezdia-556.gif"/>
          <p:cNvPicPr>
            <a:picLocks noChangeAspect="1"/>
          </p:cNvPicPr>
          <p:nvPr/>
        </p:nvPicPr>
        <p:blipFill>
          <a:blip r:embed="rId11">
            <a:duotone>
              <a:schemeClr val="accent5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3357554" y="3804056"/>
            <a:ext cx="990600" cy="521494"/>
          </a:xfrm>
          <a:prstGeom prst="rect">
            <a:avLst/>
          </a:prstGeom>
        </p:spPr>
      </p:pic>
      <p:pic>
        <p:nvPicPr>
          <p:cNvPr id="27" name="26 Imagen" descr="feuer006.GIF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5000628" y="1768073"/>
            <a:ext cx="1219200" cy="914400"/>
          </a:xfrm>
          <a:prstGeom prst="rect">
            <a:avLst/>
          </a:prstGeom>
        </p:spPr>
      </p:pic>
    </p:spTree>
  </p:cSld>
  <p:clrMapOvr>
    <a:masterClrMapping/>
  </p:clrMapOvr>
  <p:transition spd="slow"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0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0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06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206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20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20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206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206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20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20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206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206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20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20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/>
          <a:srcRect/>
          <a:stretch>
            <a:fillRect/>
          </a:stretch>
        </p:blipFill>
        <p:spPr bwMode="auto">
          <a:xfrm>
            <a:off x="4419600" y="2457450"/>
            <a:ext cx="304800" cy="228600"/>
          </a:xfrm>
          <a:prstGeom prst="rect">
            <a:avLst/>
          </a:prstGeom>
          <a:noFill/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200150"/>
            <a:ext cx="9144000" cy="17145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371600"/>
            <a:ext cx="9144000" cy="37719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981200" y="1"/>
            <a:ext cx="4876800" cy="1171575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428750"/>
            <a:ext cx="9144000" cy="2369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5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3543300"/>
            <a:ext cx="2667000" cy="1892826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5638800" y="3143250"/>
            <a:ext cx="2362200" cy="177165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4038600" y="3657600"/>
            <a:ext cx="1219200" cy="74295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/>
          <a:srcRect/>
          <a:stretch>
            <a:fillRect/>
          </a:stretch>
        </p:blipFill>
        <p:spPr bwMode="auto">
          <a:xfrm>
            <a:off x="0" y="2228850"/>
            <a:ext cx="533400" cy="40005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/>
          <a:srcRect/>
          <a:stretch>
            <a:fillRect/>
          </a:stretch>
        </p:blipFill>
        <p:spPr bwMode="auto">
          <a:xfrm>
            <a:off x="0" y="2628900"/>
            <a:ext cx="533400" cy="40005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/>
          <a:srcRect/>
          <a:stretch>
            <a:fillRect/>
          </a:stretch>
        </p:blipFill>
        <p:spPr bwMode="auto">
          <a:xfrm>
            <a:off x="0" y="3028950"/>
            <a:ext cx="533400" cy="40005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/>
          <a:srcRect/>
          <a:stretch>
            <a:fillRect/>
          </a:stretch>
        </p:blipFill>
        <p:spPr bwMode="auto">
          <a:xfrm>
            <a:off x="0" y="3429000"/>
            <a:ext cx="533400" cy="400050"/>
          </a:xfrm>
          <a:prstGeom prst="rect">
            <a:avLst/>
          </a:prstGeom>
          <a:noFill/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0" y="4914901"/>
            <a:ext cx="9144000" cy="307777"/>
          </a:xfrm>
          <a:prstGeom prst="rect">
            <a:avLst/>
          </a:prstGeom>
          <a:solidFill>
            <a:srgbClr val="34495E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>
                <a:solidFill>
                  <a:srgbClr val="40F903"/>
                </a:solidFill>
                <a:latin typeface="Kristen ITC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/>
          <a:srcRect/>
          <a:stretch>
            <a:fillRect/>
          </a:stretch>
        </p:blipFill>
        <p:spPr bwMode="auto">
          <a:xfrm rot="20093988">
            <a:off x="4114800" y="628650"/>
            <a:ext cx="4826000" cy="158115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2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Presentación1 añp n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Personalizado 2">
      <a:majorFont>
        <a:latin typeface="Harrington"/>
        <a:ea typeface=""/>
        <a:cs typeface=""/>
      </a:majorFont>
      <a:minorFont>
        <a:latin typeface="Harrington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Presentación1 añp n</Template>
  <TotalTime>0</TotalTime>
  <Words>685</Words>
  <Application>Microsoft Office PowerPoint</Application>
  <PresentationFormat>Presentación en pantalla (16:9)</PresentationFormat>
  <Paragraphs>67</Paragraphs>
  <Slides>39</Slides>
  <Notes>2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39</vt:i4>
      </vt:variant>
    </vt:vector>
  </HeadingPairs>
  <TitlesOfParts>
    <vt:vector size="41" baseType="lpstr">
      <vt:lpstr>Presentación1 añp n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¡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/>
  <cp:lastModifiedBy/>
  <cp:revision>3</cp:revision>
  <dcterms:created xsi:type="dcterms:W3CDTF">2015-12-11T16:07:35Z</dcterms:created>
  <dcterms:modified xsi:type="dcterms:W3CDTF">2015-12-11T16:57:38Z</dcterms:modified>
</cp:coreProperties>
</file>