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0" r:id="rId4"/>
    <p:sldId id="258" r:id="rId5"/>
    <p:sldId id="259" r:id="rId6"/>
    <p:sldId id="260" r:id="rId7"/>
    <p:sldId id="284" r:id="rId8"/>
    <p:sldId id="261" r:id="rId9"/>
    <p:sldId id="262" r:id="rId10"/>
    <p:sldId id="283" r:id="rId11"/>
    <p:sldId id="263" r:id="rId12"/>
    <p:sldId id="264" r:id="rId13"/>
    <p:sldId id="282" r:id="rId14"/>
    <p:sldId id="286" r:id="rId15"/>
    <p:sldId id="265" r:id="rId16"/>
    <p:sldId id="266" r:id="rId17"/>
    <p:sldId id="281" r:id="rId18"/>
    <p:sldId id="267" r:id="rId19"/>
    <p:sldId id="268" r:id="rId20"/>
    <p:sldId id="285" r:id="rId21"/>
    <p:sldId id="269" r:id="rId22"/>
    <p:sldId id="270" r:id="rId23"/>
    <p:sldId id="279" r:id="rId24"/>
    <p:sldId id="271" r:id="rId25"/>
    <p:sldId id="272" r:id="rId26"/>
    <p:sldId id="273" r:id="rId27"/>
    <p:sldId id="274" r:id="rId28"/>
    <p:sldId id="275" r:id="rId29"/>
    <p:sldId id="277" r:id="rId30"/>
    <p:sldId id="278" r:id="rId31"/>
    <p:sldId id="287" r:id="rId32"/>
  </p:sldIdLst>
  <p:sldSz cx="9144000" cy="5143500" type="screen16x9"/>
  <p:notesSz cx="6858000" cy="9144000"/>
  <p:embeddedFontLst>
    <p:embeddedFont>
      <p:font typeface="Calibri" pitchFamily="34" charset="0"/>
      <p:regular r:id="rId33"/>
      <p:bold r:id="rId34"/>
      <p:italic r:id="rId35"/>
      <p:boldItalic r:id="rId36"/>
    </p:embeddedFont>
    <p:embeddedFont>
      <p:font typeface="Kingthings Christmas 2" pitchFamily="2" charset="0"/>
      <p:regular r:id="rId37"/>
    </p:embeddedFont>
    <p:embeddedFont>
      <p:font typeface="Christmabet" pitchFamily="2" charset="0"/>
      <p:regular r:id="rId38"/>
    </p:embeddedFont>
    <p:embeddedFont>
      <p:font typeface="CAC Champagne" pitchFamily="2" charset="2"/>
      <p:regular r:id="rId39"/>
    </p:embeddedFont>
    <p:embeddedFont>
      <p:font typeface="Brock Script" pitchFamily="2" charset="0"/>
      <p:regular r:id="rId40"/>
    </p:embeddedFont>
    <p:embeddedFont>
      <p:font typeface="Kristen ITC" pitchFamily="66" charset="0"/>
      <p:regular r:id="rId4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UhR8AuWigucSqxRxTeFRQ==" hashData="pmDlYMruqV+j2JyqwkHGuPxgjt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70578F"/>
    <a:srgbClr val="041222"/>
    <a:srgbClr val="990000"/>
    <a:srgbClr val="F4D494"/>
    <a:srgbClr val="5F7218"/>
    <a:srgbClr val="9E0000"/>
    <a:srgbClr val="163F60"/>
    <a:srgbClr val="162D78"/>
    <a:srgbClr val="273867"/>
    <a:srgbClr val="18357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45" autoAdjust="0"/>
  </p:normalViewPr>
  <p:slideViewPr>
    <p:cSldViewPr>
      <p:cViewPr varScale="1">
        <p:scale>
          <a:sx n="61" d="100"/>
          <a:sy n="61" d="100"/>
        </p:scale>
        <p:origin x="-72" y="-13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2.fntdata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3.fntdata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8192-35CD-4EC6-A1B3-7FA7A7AB4730}" type="datetimeFigureOut">
              <a:rPr lang="es-ES" smtClean="0"/>
              <a:pPr/>
              <a:t>24/12/2020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4334E-E0B8-44D8-A142-A0DB68810F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96658192-35CD-4EC6-A1B3-7FA7A7AB4730}" type="datetimeFigureOut">
              <a:rPr lang="es-ES" smtClean="0"/>
              <a:pPr/>
              <a:t>24/12/2020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BAF4334E-E0B8-44D8-A142-A0DB68810F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2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ranja diagonal"/>
          <p:cNvSpPr/>
          <p:nvPr/>
        </p:nvSpPr>
        <p:spPr>
          <a:xfrm flipH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n>
                <a:solidFill>
                  <a:srgbClr val="A50021"/>
                </a:solidFill>
              </a:ln>
              <a:solidFill>
                <a:schemeClr val="tx1"/>
              </a:solidFill>
              <a:effectLst>
                <a:glow rad="101600">
                  <a:srgbClr val="A50021">
                    <a:alpha val="60000"/>
                  </a:srgbClr>
                </a:glow>
              </a:effectLst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2056" name="Picture 8" descr="E:\PPS  EXCLUSIVOS\- Estas dispuesto (Navidad)\Imágenes\depositphotos_91467356-stock-photo-elegant-christmas-backgrou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9050"/>
            <a:ext cx="915670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2139702"/>
            <a:ext cx="4320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anose="02000000000000000000" pitchFamily="2" charset="0"/>
                <a:ea typeface="Christmabet" panose="02000000000000000000" pitchFamily="2" charset="0"/>
              </a:rPr>
              <a:t>¿Estas Dispuesto?</a:t>
            </a:r>
            <a:endParaRPr lang="es-ES" sz="54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anose="02000000000000000000" pitchFamily="2" charset="0"/>
              <a:ea typeface="Christmabet" panose="02000000000000000000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>
    <p:sndAc>
      <p:stSnd>
        <p:snd r:embed="rId2" name="Wham!   Last Christmas (Pudding Mix) - 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4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1F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3" name="Picture 3" descr="E:\PPS  EXCLUSIVOS\- Estas dispuesto (Navidad)\Imágenes\Holidays_Christmas_Bells_3617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19872" y="2427734"/>
            <a:ext cx="5040560" cy="1233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400"/>
              </a:lnSpc>
            </a:pPr>
            <a:r>
              <a:rPr lang="es-ES" sz="4000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rgbClr val="04122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¿Te gustaría mantener el espíritu navideño todo el año?</a:t>
            </a:r>
            <a:endParaRPr lang="es-ES" sz="4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rgbClr val="04122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2978" y="32142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A7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stas dispuesto (Navidad)\Imágenes\17d7f12224fd4699f931431089a7a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7534"/>
            <a:ext cx="59046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 temporada más alegre del año va y viene, y una vez que la decoración, los regalos y las celebraciones se desvanecen, y las luces se apagan, también lo hace el espíritu navideño</a:t>
            </a:r>
            <a:r>
              <a:rPr lang="es-ES" sz="4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</a:t>
            </a:r>
            <a:endParaRPr lang="es-ES" sz="40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099" name="Picture 3" descr="E:\PPS  EXCLUSIVOS\- Estas dispuesto (Navidad)\Imágenes\6684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4048" y="411510"/>
            <a:ext cx="3528392" cy="1143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rgbClr val="FF0000"/>
                  </a:solidFill>
                </a:ln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Pero </a:t>
            </a:r>
            <a:endParaRPr lang="es-ES" sz="4000" dirty="0" smtClean="0">
              <a:ln>
                <a:solidFill>
                  <a:srgbClr val="FF0000"/>
                </a:solidFill>
              </a:ln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</a:t>
            </a:r>
            <a:r>
              <a:rPr lang="es-ES" sz="4000" dirty="0">
                <a:ln>
                  <a:solidFill>
                    <a:srgbClr val="FF0000"/>
                  </a:solidFill>
                </a:ln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 qué ocurre esto</a:t>
            </a: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?,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72A46"/>
            </a:gs>
            <a:gs pos="50000">
              <a:schemeClr val="accent4">
                <a:lumMod val="40000"/>
                <a:lumOff val="60000"/>
              </a:schemeClr>
            </a:gs>
            <a:gs pos="100000">
              <a:srgbClr val="1E172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stas dispuesto (Navidad)\Imágenes\910e4163a4c3c3601ff2847ec783d82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915566"/>
            <a:ext cx="3672408" cy="165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rgbClr val="70578F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¿Por qué el espíritu de la </a:t>
            </a:r>
            <a:r>
              <a:rPr lang="es-ES" sz="4000" dirty="0" smtClean="0">
                <a:ln>
                  <a:solidFill>
                    <a:srgbClr val="70578F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Navidad </a:t>
            </a:r>
            <a:r>
              <a:rPr lang="es-ES" sz="4000" dirty="0">
                <a:ln>
                  <a:solidFill>
                    <a:srgbClr val="70578F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tan solo nos dura un mes? </a:t>
            </a:r>
          </a:p>
        </p:txBody>
      </p:sp>
      <p:pic>
        <p:nvPicPr>
          <p:cNvPr id="5123" name="Picture 3" descr="E:\PPS  EXCLUSIVOS\- Estas dispuesto (Navidad)\Imágenes\7752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339502"/>
            <a:ext cx="4752528" cy="165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rgbClr val="996633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Este año, </a:t>
            </a:r>
            <a:r>
              <a:rPr lang="es-ES" sz="4000" dirty="0" smtClean="0">
                <a:ln>
                  <a:solidFill>
                    <a:srgbClr val="996633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me </a:t>
            </a:r>
            <a:r>
              <a:rPr lang="es-ES" sz="4000" dirty="0">
                <a:ln>
                  <a:solidFill>
                    <a:srgbClr val="996633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gustaría enviarte un mensaje de paz y amor, </a:t>
            </a:r>
            <a:endParaRPr lang="es-ES" sz="4000" dirty="0" smtClean="0">
              <a:ln>
                <a:solidFill>
                  <a:srgbClr val="996633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rgbClr val="996633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</a:t>
            </a:r>
            <a:r>
              <a:rPr lang="es-ES" sz="4000" dirty="0">
                <a:ln>
                  <a:solidFill>
                    <a:srgbClr val="996633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pedir un deseo</a:t>
            </a:r>
            <a:r>
              <a:rPr lang="es-ES" sz="4000" dirty="0" smtClean="0">
                <a:ln>
                  <a:solidFill>
                    <a:srgbClr val="996633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</a:t>
            </a:r>
            <a:endParaRPr lang="es-ES" sz="4000" dirty="0">
              <a:ln>
                <a:solidFill>
                  <a:srgbClr val="996633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3744" y="-6350"/>
            <a:ext cx="914400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stas dispuesto (Navidad)\Imágenes\5626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699542"/>
            <a:ext cx="48245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Más </a:t>
            </a:r>
            <a:r>
              <a:rPr lang="es-ES" sz="40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observar y disfrutar de las festividades de esta </a:t>
            </a:r>
            <a:r>
              <a:rPr lang="es-ES" sz="4000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Navidad</a:t>
            </a:r>
            <a:r>
              <a:rPr lang="es-ES" sz="40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, lo realmente importante es mantener vivas las ilusiones y la alegría que ella genera durante todo el año. 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FA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FA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stas dispuesto (Navidad)\Imágenes\captura-de-pantalla-2013-11-01-a-las-19-55-56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350" y="7938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50000">
              <a:srgbClr val="377BCD"/>
            </a:gs>
            <a:gs pos="100000">
              <a:srgbClr val="000D2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Estas dispuesto (Navidad)\Imágenes\88db9334ba583330da0db0bf591438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16016" y="483518"/>
            <a:ext cx="38701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rgbClr val="2A65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¿Estás dispuesto</a:t>
            </a:r>
            <a:r>
              <a:rPr lang="es-ES" sz="5400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rgbClr val="2A65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…</a:t>
            </a:r>
            <a:endParaRPr lang="es-ES" sz="5400" dirty="0"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rgbClr val="2A65A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8195" name="Picture 3" descr="E:\PPS  EXCLUSIVOS\- Estas dispuesto (Navidad)\Imágenes\0d4c753f4c5a85257c8fb084eaf7beb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1635646"/>
            <a:ext cx="4572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004A82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 A olvidar lo que has hecho por otras personas,  y recordar lo que otros han hecho por </a:t>
            </a:r>
            <a:r>
              <a:rPr lang="es-ES" sz="4000" dirty="0" smtClean="0">
                <a:ln>
                  <a:solidFill>
                    <a:srgbClr val="004A82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ti</a:t>
            </a:r>
            <a:endParaRPr lang="es-ES" sz="4000" dirty="0">
              <a:ln>
                <a:solidFill>
                  <a:srgbClr val="004A82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2824" y="-2412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CA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Estas dispuesto (Navidad)\Imágenes\adornos-navideños-esferas-y-velas-encendidas-fondos-para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39502"/>
            <a:ext cx="5688632" cy="165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rgbClr val="663300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 A ignorar lo que el mundo te debe, </a:t>
            </a:r>
            <a:endParaRPr lang="es-ES" sz="4000" dirty="0" smtClean="0">
              <a:ln>
                <a:solidFill>
                  <a:srgbClr val="663300"/>
                </a:solidFill>
              </a:ln>
              <a:solidFill>
                <a:srgbClr val="E4D2A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>
              <a:lnSpc>
                <a:spcPts val="4000"/>
              </a:lnSpc>
              <a:buFont typeface="CAC Champagne" pitchFamily="2" charset="2"/>
              <a:buChar char=" "/>
            </a:pPr>
            <a:r>
              <a:rPr lang="es-ES" sz="4000" dirty="0" smtClean="0">
                <a:ln>
                  <a:solidFill>
                    <a:srgbClr val="663300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y </a:t>
            </a:r>
            <a:r>
              <a:rPr lang="es-ES" sz="4000" dirty="0">
                <a:ln>
                  <a:solidFill>
                    <a:srgbClr val="663300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pensar en lo que le debes </a:t>
            </a:r>
            <a:r>
              <a:rPr lang="es-ES" sz="4000" dirty="0" smtClean="0">
                <a:ln>
                  <a:solidFill>
                    <a:srgbClr val="663300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</a:t>
            </a:r>
          </a:p>
          <a:p>
            <a:pPr algn="ctr">
              <a:lnSpc>
                <a:spcPts val="4000"/>
              </a:lnSpc>
              <a:buFont typeface="CAC Champagne" pitchFamily="2" charset="2"/>
              <a:buChar char=" "/>
            </a:pPr>
            <a:r>
              <a:rPr lang="es-ES" sz="4000" dirty="0" smtClean="0">
                <a:ln>
                  <a:solidFill>
                    <a:srgbClr val="663300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          al mundo</a:t>
            </a:r>
            <a:endParaRPr lang="es-ES" sz="4000" dirty="0">
              <a:ln>
                <a:solidFill>
                  <a:srgbClr val="663300"/>
                </a:solidFill>
              </a:ln>
              <a:solidFill>
                <a:srgbClr val="E4D2A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9220" name="Picture 4" descr="E:\PPS  EXCLUSIVOS\- Estas dispuesto (Navidad)\Imágenes\04df545f77621efc08d8c99cba115b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100"/>
            <a:ext cx="914400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35896" y="411510"/>
            <a:ext cx="51845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200"/>
              </a:lnSpc>
            </a:pPr>
            <a:r>
              <a:rPr lang="es-ES" sz="4000" dirty="0">
                <a:ln>
                  <a:solidFill>
                    <a:srgbClr val="D0B17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 A poner tus derechos en el fondo, tus deberes a media distancia, y tus posibilidades de hacer un poco más en primer plano</a:t>
            </a:r>
            <a:r>
              <a:rPr lang="es-ES" sz="4000" dirty="0" smtClean="0">
                <a:ln>
                  <a:solidFill>
                    <a:srgbClr val="D0B17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?</a:t>
            </a:r>
            <a:endParaRPr lang="es-ES" sz="4000" dirty="0">
              <a:ln>
                <a:solidFill>
                  <a:srgbClr val="D0B172"/>
                </a:solidFill>
              </a:ln>
              <a:solidFill>
                <a:srgbClr val="E4D2A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B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Estas dispuesto (Navidad)\Imágenes\img_1_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C00000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solidFill>
                <a:srgbClr val="E9CA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solidFill>
                <a:srgbClr val="E9CA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6350" y="7938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E:\PPS  EXCLUSIVOS\- Estas dispuesto (Navidad)\Imágenes\11020629a137728f12069b45973be9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1419622"/>
            <a:ext cx="4104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dirty="0">
                <a:ln>
                  <a:solidFill>
                    <a:srgbClr val="D0B17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¿Estás dispuesto</a:t>
            </a:r>
            <a:r>
              <a:rPr lang="es-ES" sz="5400" dirty="0" smtClean="0">
                <a:ln>
                  <a:solidFill>
                    <a:srgbClr val="D0B17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</a:t>
            </a:r>
            <a:endParaRPr lang="es-ES" sz="5400" dirty="0">
              <a:ln>
                <a:solidFill>
                  <a:srgbClr val="D0B172"/>
                </a:solidFill>
              </a:ln>
              <a:solidFill>
                <a:srgbClr val="E4D2A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1279" name="Picture 15" descr="E:\PPS  EXCLUSIVOS\- Estas dispuesto (Navidad)\Imágenes\6dc987a82e3c7ac7dbda0620bb1aacb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5234"/>
            <a:ext cx="9144000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11510"/>
            <a:ext cx="3888432" cy="4545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 A ver que los hombres y las mujeres que ves diariamente son tan reales como </a:t>
            </a:r>
            <a:r>
              <a:rPr lang="es-ES" sz="4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tú, y </a:t>
            </a:r>
            <a:r>
              <a:rPr lang="es-ES" sz="40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tratar de mirar más allá de sus rostros, y ver en sus corazones hambre de </a:t>
            </a:r>
            <a:r>
              <a:rPr lang="es-ES" sz="4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alegría?</a:t>
            </a:r>
            <a:endParaRPr lang="es-ES" sz="40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30614" y="-635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Estas dispuesto (Navidad)\Imágenes\7TwR-20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573528"/>
            <a:ext cx="5544616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4000" dirty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 Poseer hasta el hecho de que </a:t>
            </a:r>
            <a:endParaRPr lang="es-ES" sz="4000" dirty="0" smtClean="0">
              <a:ln>
                <a:solidFill>
                  <a:srgbClr val="C0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>
              <a:lnSpc>
                <a:spcPts val="3900"/>
              </a:lnSpc>
            </a:pPr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sea </a:t>
            </a:r>
            <a:r>
              <a:rPr lang="es-ES" sz="4000" dirty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 una buena razón, </a:t>
            </a:r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para </a:t>
            </a:r>
            <a:r>
              <a:rPr lang="es-ES" sz="4000" dirty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tu existencia no se base en lo que </a:t>
            </a:r>
            <a:endParaRPr lang="es-ES" sz="4000" dirty="0" smtClean="0">
              <a:ln>
                <a:solidFill>
                  <a:srgbClr val="C0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>
              <a:lnSpc>
                <a:spcPts val="3900"/>
              </a:lnSpc>
              <a:buFont typeface="CAC Champagne" pitchFamily="2" charset="2"/>
              <a:buChar char=" "/>
            </a:pPr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               obtengas</a:t>
            </a:r>
            <a:r>
              <a:rPr lang="es-ES" sz="4000" dirty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 de la vida, </a:t>
            </a:r>
            <a:endParaRPr lang="es-ES" sz="4000" dirty="0" smtClean="0">
              <a:ln>
                <a:solidFill>
                  <a:srgbClr val="C0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>
              <a:lnSpc>
                <a:spcPts val="3900"/>
              </a:lnSpc>
              <a:buFont typeface="CAC Champagne" pitchFamily="2" charset="2"/>
              <a:buChar char=" "/>
            </a:pPr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          sino </a:t>
            </a:r>
            <a:r>
              <a:rPr lang="es-ES" sz="4000" dirty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lo que </a:t>
            </a:r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tu le</a:t>
            </a:r>
            <a:r>
              <a:rPr lang="es-ES" sz="4000" dirty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 das a </a:t>
            </a:r>
            <a:endParaRPr lang="es-ES" sz="4000" dirty="0" smtClean="0">
              <a:ln>
                <a:solidFill>
                  <a:srgbClr val="C0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>
              <a:lnSpc>
                <a:spcPts val="3900"/>
              </a:lnSpc>
              <a:buFont typeface="CAC Champagne" pitchFamily="2" charset="2"/>
              <a:buChar char=" "/>
            </a:pPr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                  la vida?</a:t>
            </a:r>
            <a:endParaRPr lang="es-ES" sz="4000" dirty="0">
              <a:ln>
                <a:solidFill>
                  <a:srgbClr val="C0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DDD5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DDD5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DDD5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DDD5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1229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Estas dispuesto (Navidad)\Imágenes\27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555526"/>
            <a:ext cx="4464496" cy="3195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… Para cerrar el libro de quejas en contra de la gestión del universo</a:t>
            </a:r>
            <a:r>
              <a:rPr lang="es-ES" sz="4000" dirty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, y mirar a tu alrededor y encontrar un lugar perfecto para  sembrar algunas semillas de felicidad</a:t>
            </a:r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?</a:t>
            </a:r>
            <a:endParaRPr lang="es-ES" sz="4000" dirty="0">
              <a:ln>
                <a:solidFill>
                  <a:srgbClr val="C0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C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FFCC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4288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4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2A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DDD5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DDD5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DDD5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rgbClr val="DDD5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9" name="Picture 3" descr="E:\PPS  EXCLUSIVOS\- Estas dispuesto (Navidad)\Imágenes\adornos-navideños-con-mensaje-Feliz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Estas dispuesto (Navidad)\Imágenes\01f709fe907075b3854b27f02e5c04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843558"/>
            <a:ext cx="40324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94DE00"/>
                  </a:solidFill>
                </a:ln>
                <a:solidFill>
                  <a:srgbClr val="66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</a:t>
            </a:r>
            <a:r>
              <a:rPr lang="es-ES" sz="4000" dirty="0" smtClean="0">
                <a:ln>
                  <a:solidFill>
                    <a:srgbClr val="94DE00"/>
                  </a:solidFill>
                </a:ln>
                <a:solidFill>
                  <a:srgbClr val="66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Estás </a:t>
            </a:r>
            <a:r>
              <a:rPr lang="es-ES" sz="4000" dirty="0">
                <a:ln>
                  <a:solidFill>
                    <a:srgbClr val="94DE00"/>
                  </a:solidFill>
                </a:ln>
                <a:solidFill>
                  <a:srgbClr val="66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dispuesto a hacer estas cosas aunque sea por un día</a:t>
            </a:r>
            <a:r>
              <a:rPr lang="es-ES" sz="4000" dirty="0" smtClean="0">
                <a:ln>
                  <a:solidFill>
                    <a:srgbClr val="94DE00"/>
                  </a:solidFill>
                </a:ln>
                <a:solidFill>
                  <a:srgbClr val="66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?</a:t>
            </a:r>
            <a:endParaRPr lang="es-ES" sz="4000" dirty="0">
              <a:ln>
                <a:solidFill>
                  <a:srgbClr val="94DE00"/>
                </a:solidFill>
              </a:ln>
              <a:solidFill>
                <a:srgbClr val="66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5363" name="Picture 3" descr="E:\PPS  EXCLUSIVOS\- Estas dispuesto (Navidad)\Imágenes\6682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627534"/>
            <a:ext cx="3923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D0B17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Entonces puedes mantener la Navidad</a:t>
            </a:r>
            <a:r>
              <a:rPr lang="es-ES" sz="4000" dirty="0" smtClean="0">
                <a:ln>
                  <a:solidFill>
                    <a:srgbClr val="D0B17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</a:t>
            </a:r>
            <a:endParaRPr lang="es-ES" sz="4000" dirty="0">
              <a:ln>
                <a:solidFill>
                  <a:srgbClr val="D0B172"/>
                </a:solidFill>
              </a:ln>
              <a:solidFill>
                <a:srgbClr val="E4D2A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Estas dispuesto (Navidad)\Imágenes\adornos-bolas-azules-navidad_1147-2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63688" y="3363838"/>
            <a:ext cx="69127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2A65AC"/>
                  </a:solidFill>
                </a:ln>
                <a:solidFill>
                  <a:srgbClr val="001B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 ¿Estás dispuesto a agacharte y </a:t>
            </a:r>
            <a:r>
              <a:rPr lang="es-ES" sz="4000" dirty="0" smtClean="0">
                <a:ln>
                  <a:solidFill>
                    <a:srgbClr val="2A65AC"/>
                  </a:solidFill>
                </a:ln>
                <a:solidFill>
                  <a:srgbClr val="001B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considerar las </a:t>
            </a:r>
            <a:r>
              <a:rPr lang="es-ES" sz="4000" dirty="0">
                <a:ln>
                  <a:solidFill>
                    <a:srgbClr val="2A65AC"/>
                  </a:solidFill>
                </a:ln>
                <a:solidFill>
                  <a:srgbClr val="001B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necesidades y los deseos de los niños </a:t>
            </a:r>
            <a:r>
              <a:rPr lang="es-ES" sz="4000" dirty="0" smtClean="0">
                <a:ln>
                  <a:solidFill>
                    <a:srgbClr val="2A65AC"/>
                  </a:solidFill>
                </a:ln>
                <a:solidFill>
                  <a:srgbClr val="001B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pequeños</a:t>
            </a:r>
            <a:endParaRPr lang="es-ES" sz="4000" dirty="0">
              <a:ln>
                <a:solidFill>
                  <a:srgbClr val="2A65AC"/>
                </a:solidFill>
              </a:ln>
              <a:solidFill>
                <a:srgbClr val="001B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6387" name="Picture 3" descr="E:\PPS  EXCLUSIVOS\- Estas dispuesto (Navidad)\Imágenes\beautiful-gold-and-red-christmas-decorations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267494"/>
            <a:ext cx="5328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recordar la debilidad y la soledad de las personas </a:t>
            </a: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mayores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rgbClr val="2E3917"/>
            </a:gs>
            <a:gs pos="100000">
              <a:srgbClr val="7C3B0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Estas dispuesto (Navidad)\Imágenes\luces-de-navidad-juguetes_8937781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8313" y="357190"/>
            <a:ext cx="8280400" cy="43743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042988" y="735808"/>
            <a:ext cx="7129462" cy="36718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547813" y="1113236"/>
            <a:ext cx="6119812" cy="29706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Estas dispuesto (Navidad)\Imágenes\Adornos-navideños-2016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411510"/>
            <a:ext cx="3888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¿Estás dispuesto</a:t>
            </a:r>
            <a:r>
              <a:rPr lang="es-ES" sz="540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</a:t>
            </a:r>
            <a:endParaRPr lang="es-ES" sz="540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8436" name="Picture 4" descr="E:\PPS  EXCLUSIVOS\- Estas dispuesto (Navidad)\Imágenes\25 - Holiday-Wallpaper-Download-Fre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483518"/>
            <a:ext cx="52565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E4D2AE"/>
                  </a:solidFill>
                </a:ln>
                <a:solidFill>
                  <a:srgbClr val="D0B172"/>
                </a:solidFill>
                <a:effectLst>
                  <a:glow rad="63500">
                    <a:srgbClr val="8A4C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...A dejar de contar la cantidad de amigos que te aman, y preguntarte si tú los amas lo </a:t>
            </a:r>
            <a:r>
              <a:rPr lang="es-ES" sz="4000" dirty="0" smtClean="0">
                <a:ln>
                  <a:solidFill>
                    <a:srgbClr val="E4D2AE"/>
                  </a:solidFill>
                </a:ln>
                <a:solidFill>
                  <a:srgbClr val="D0B172"/>
                </a:solidFill>
                <a:effectLst>
                  <a:glow rad="63500">
                    <a:srgbClr val="8A4C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suficiente</a:t>
            </a:r>
            <a:endParaRPr lang="es-ES" sz="4000" dirty="0">
              <a:ln>
                <a:solidFill>
                  <a:srgbClr val="E4D2AE"/>
                </a:solidFill>
              </a:ln>
              <a:solidFill>
                <a:srgbClr val="D0B172"/>
              </a:solidFill>
              <a:effectLst>
                <a:glow rad="63500">
                  <a:srgbClr val="8A4C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E:\PPS  EXCLUSIVOS\- Estas dispuesto (Navidad)\Imágenes\357858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979712" y="573528"/>
            <a:ext cx="554461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glow rad="63500">
                    <a:srgbClr val="06637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 A tener en cuenta las cosas que otras personas tienen que soportar en su corazón para tratar de entender lo que les sucede a los que viven en </a:t>
            </a:r>
            <a:r>
              <a:rPr lang="es-ES" sz="40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glow rad="63500">
                    <a:srgbClr val="06637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tu</a:t>
            </a:r>
            <a:r>
              <a:rPr lang="es-ES" sz="4000" dirty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glow rad="63500">
                    <a:srgbClr val="06637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 misma casa</a:t>
            </a:r>
            <a:r>
              <a:rPr lang="es-ES" sz="40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glow rad="63500">
                    <a:srgbClr val="06637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?</a:t>
            </a:r>
            <a:endParaRPr lang="es-ES" sz="4000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chemeClr val="bg1">
                  <a:lumMod val="85000"/>
                </a:schemeClr>
              </a:solidFill>
              <a:effectLst>
                <a:glow rad="63500">
                  <a:srgbClr val="06637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3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Estas dispuesto (Navidad)\Imágenes\3f731f8dde0f09af024853a2e5cca3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2643758"/>
            <a:ext cx="61156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6140C"/>
            </a:gs>
            <a:gs pos="50000">
              <a:srgbClr val="2E3917"/>
            </a:gs>
            <a:gs pos="100000">
              <a:srgbClr val="FFCC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E:\PPS  EXCLUSIVOS\- Estas dispuesto (Navidad)\Imágenes\Weihnachtskugeln-bemalen-in-Hamburg-die-Weihnachtsfeier-in-Hamburg-Weihnachtsfeier-Hamburg-Weihnachtskugeln-bemalen-Hamburg-Weihnachtsfeier-Hamburg-Weihnachtsfeier-Emmerich-Events-nz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1275606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dirty="0">
                <a:ln>
                  <a:solidFill>
                    <a:srgbClr val="C69F5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¿Estás dispuesto</a:t>
            </a:r>
            <a:r>
              <a:rPr lang="es-ES" sz="5400" dirty="0" smtClean="0">
                <a:ln>
                  <a:solidFill>
                    <a:srgbClr val="C69F5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</a:t>
            </a:r>
            <a:endParaRPr lang="es-ES" sz="5400" dirty="0">
              <a:ln>
                <a:solidFill>
                  <a:srgbClr val="C69F52"/>
                </a:solidFill>
              </a:ln>
              <a:solidFill>
                <a:srgbClr val="E4D2A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1508" name="Picture 4" descr="E:\PPS  EXCLUSIVOS\- Estas dispuesto (Navidad)\Imágenes\adornos-navidenos-para-decorar-tu-escritorio-fondo-de-pantalla-hd-42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11510"/>
            <a:ext cx="32403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C69F5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...A recortar tu lámpara para que de más luz y menos humo, y  llevarla al frente para que su sombra caiga detrás de </a:t>
            </a:r>
            <a:r>
              <a:rPr lang="es-ES" sz="4000" dirty="0" smtClean="0">
                <a:ln>
                  <a:solidFill>
                    <a:srgbClr val="C69F5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ti</a:t>
            </a:r>
            <a:r>
              <a:rPr lang="es-ES" sz="4000" dirty="0">
                <a:ln>
                  <a:solidFill>
                    <a:srgbClr val="C69F5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Estas dispuesto (Navidad)\Imágenes\326462-blackang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1707654"/>
            <a:ext cx="6048672" cy="2216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3B4A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 Para hacer una tumba donde entierres todos tus pensamientos feos, y un jardín para sembrar tus sentimientos bonitos y </a:t>
            </a:r>
            <a:r>
              <a:rPr lang="es-ES" sz="40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3B4A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bondadosos</a:t>
            </a:r>
            <a:endParaRPr lang="es-ES" sz="4000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3B4A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65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Estas dispuesto (Navidad)\Imágenes\31 - christmas-wallpaper-background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rot="5400000">
            <a:off x="-292893" y="292896"/>
            <a:ext cx="5143500" cy="4557713"/>
          </a:xfrm>
          <a:prstGeom prst="triangle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2625331"/>
          </a:xfrm>
          <a:prstGeom prst="flowChartMerge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3A7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E:\PPS  EXCLUSIVOS\- Estas dispuesto (Navidad)\Imágenes\Christmas_Candles_Snow_Balls_Gifts_537570_1280x8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50785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5400" dirty="0">
                <a:ln>
                  <a:solidFill>
                    <a:srgbClr val="C0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 Estás dispuesto</a:t>
            </a:r>
            <a:r>
              <a:rPr lang="es-ES" sz="5400" dirty="0" smtClean="0">
                <a:ln>
                  <a:solidFill>
                    <a:srgbClr val="C0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</a:t>
            </a:r>
            <a:endParaRPr lang="es-ES" sz="5400" dirty="0">
              <a:ln>
                <a:solidFill>
                  <a:srgbClr val="C0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4" descr="E:\PPS  EXCLUSIVOS\- Estas dispuesto (Navidad)\Imágenes\descarga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237"/>
            <a:ext cx="9156700" cy="513924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1880" y="41151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C0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 A creer que el amor es la cosa más fuerte del mundo</a:t>
            </a:r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?</a:t>
            </a:r>
            <a:endParaRPr lang="es-ES" sz="4000" dirty="0">
              <a:ln>
                <a:solidFill>
                  <a:srgbClr val="C0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3" grpId="0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72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PPS  EXCLUSIVOS\- Estas dispuesto (Navidad)\Imágenes\christmas-garland-fir-tree-branch-feliz-navidad-means-merry-brown-paper-spanish-text-red-decoration-green-background-128832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4763"/>
            <a:ext cx="9156700" cy="513238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39752" y="1347614"/>
            <a:ext cx="45365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Más fuerte que el odio, </a:t>
            </a:r>
            <a:endParaRPr lang="es-ES" sz="4000" dirty="0" smtClean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/>
            <a:r>
              <a:rPr lang="es-ES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más </a:t>
            </a:r>
            <a:r>
              <a:rPr lang="es-ES" sz="40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fuerte que el mal, </a:t>
            </a:r>
            <a:endParaRPr lang="es-ES" sz="4000" dirty="0" smtClean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/>
            <a:r>
              <a:rPr lang="es-ES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más </a:t>
            </a:r>
            <a:r>
              <a:rPr lang="es-ES" sz="40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fuerte que la </a:t>
            </a:r>
            <a:r>
              <a:rPr lang="es-ES" sz="40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muerte</a:t>
            </a:r>
            <a:endParaRPr lang="es-ES" sz="40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7652" name="Picture 4" descr="E:\PPS  EXCLUSIVOS\- Estas dispuesto (Navidad)\Imágenes\decoraciones-de-navidad-bolas-azules_10402839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339502"/>
            <a:ext cx="63367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que </a:t>
            </a:r>
            <a:r>
              <a:rPr lang="es-ES" sz="400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 vida bendecida que </a:t>
            </a:r>
            <a:r>
              <a:rPr lang="es-ES" sz="40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comenzó </a:t>
            </a:r>
            <a:r>
              <a:rPr lang="es-ES" sz="400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en Belén hace </a:t>
            </a:r>
            <a:r>
              <a:rPr lang="es-ES" sz="40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dos mil veinte años, </a:t>
            </a:r>
            <a:r>
              <a:rPr lang="es-ES" sz="400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 la imagen y </a:t>
            </a:r>
            <a:r>
              <a:rPr lang="es-ES" sz="40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el brillo </a:t>
            </a:r>
            <a:r>
              <a:rPr lang="es-ES" sz="400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del Amor </a:t>
            </a:r>
            <a:r>
              <a:rPr lang="es-ES" sz="40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Eterno</a:t>
            </a:r>
            <a:endParaRPr lang="es-ES" sz="400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99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PPS  EXCLUSIVOS\- Estas dispuesto (Navidad)\Imágenes\bolas-de-navidad-fiesta_21258236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503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1491630"/>
            <a:ext cx="5328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8A4C00"/>
                  </a:solidFill>
                </a:ln>
                <a:solidFill>
                  <a:srgbClr val="FFD3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</a:t>
            </a:r>
            <a:r>
              <a:rPr lang="es-ES" sz="4000" dirty="0" smtClean="0">
                <a:ln>
                  <a:solidFill>
                    <a:srgbClr val="8A4C00"/>
                  </a:solidFill>
                </a:ln>
                <a:solidFill>
                  <a:srgbClr val="FFD3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Estás </a:t>
            </a:r>
            <a:r>
              <a:rPr lang="es-ES" sz="4000" dirty="0">
                <a:ln>
                  <a:solidFill>
                    <a:srgbClr val="8A4C00"/>
                  </a:solidFill>
                </a:ln>
                <a:solidFill>
                  <a:srgbClr val="FFD3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dispuesto a hacer estas cosas, aunque sea por un día</a:t>
            </a:r>
            <a:r>
              <a:rPr lang="es-ES" sz="4000" dirty="0" smtClean="0">
                <a:ln>
                  <a:solidFill>
                    <a:srgbClr val="8A4C00"/>
                  </a:solidFill>
                </a:ln>
                <a:solidFill>
                  <a:srgbClr val="FFD3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?</a:t>
            </a:r>
            <a:endParaRPr lang="es-ES" sz="4000" dirty="0">
              <a:ln>
                <a:solidFill>
                  <a:srgbClr val="8A4C00"/>
                </a:solidFill>
              </a:ln>
              <a:solidFill>
                <a:srgbClr val="FFD3A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6" name="Picture 3" descr="E:\PPS  EXCLUSIVOS\- Estas dispuesto (Navidad)\Imágenes\Adornos-navideños-2016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525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483518"/>
            <a:ext cx="5328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8A4C00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Entonces podrás mantener la Navidad</a:t>
            </a:r>
            <a:r>
              <a:rPr lang="es-ES" sz="4000" dirty="0" smtClean="0">
                <a:ln>
                  <a:solidFill>
                    <a:srgbClr val="8A4C00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</a:t>
            </a:r>
            <a:endParaRPr lang="es-ES" sz="4000" dirty="0">
              <a:ln>
                <a:solidFill>
                  <a:srgbClr val="8A4C00"/>
                </a:solidFill>
              </a:ln>
              <a:solidFill>
                <a:srgbClr val="E4D2A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E:\PPS  EXCLUSIVOS\- Estas dispuesto (Navidad)\Imágenes\decorated-blackboard-text-feliz-navidad-merry-christmas-spanish-oak-wood-background-995156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2211710"/>
            <a:ext cx="39604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C69F5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si la puedes mantener durante un día</a:t>
            </a:r>
            <a:r>
              <a:rPr lang="es-ES" sz="4000" dirty="0" smtClean="0">
                <a:ln>
                  <a:solidFill>
                    <a:srgbClr val="C69F52"/>
                  </a:solidFill>
                </a:ln>
                <a:solidFill>
                  <a:srgbClr val="E4D2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,</a:t>
            </a:r>
            <a:endParaRPr lang="es-ES" sz="4000" dirty="0">
              <a:ln>
                <a:solidFill>
                  <a:srgbClr val="C69F52"/>
                </a:solidFill>
              </a:ln>
              <a:solidFill>
                <a:srgbClr val="E4D2A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9700" name="Picture 4" descr="E:\PPS  EXCLUSIVOS\- Estas dispuesto (Navidad)\Imágenes\prazdnik-shar-igrush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00192" y="339502"/>
            <a:ext cx="2304256" cy="1121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4000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¿Por qué no siempre</a:t>
            </a: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?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 EXCLUSIVOS\- Estas dispuesto (Navidad)\Imágenes\tarjetas-de-navidad-png-6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0702055">
            <a:off x="2073740" y="1752471"/>
            <a:ext cx="56886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Comparte </a:t>
            </a:r>
            <a:r>
              <a:rPr lang="es-ES" sz="4000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esta reflexión con todos tus seres queridos para desearles una feliz Navidad, este año, y todos los días </a:t>
            </a:r>
            <a:r>
              <a:rPr lang="es-ES" sz="40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...</a:t>
            </a:r>
            <a:endParaRPr lang="es-ES" sz="4000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9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7816" y="7938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3F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Estas dispuesto (Navidad)\Imágenes\41 - adornos-3d-navidad-3042-removebg-preview+fond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578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7444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90313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1753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 EXCLUSIVOS\- Estas dispuesto (Navidad)\Imágenes\60d6d08ea9f2d251b68f62cbe3783199.noviy-god-2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96136" y="1491630"/>
            <a:ext cx="2480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Diciembre 2020</a:t>
            </a:r>
            <a:endParaRPr lang="es-ES" sz="3600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123728" y="1793017"/>
            <a:ext cx="227177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4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Música:  </a:t>
            </a:r>
            <a:r>
              <a:rPr lang="es-ES" sz="3400" dirty="0" err="1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Wham</a:t>
            </a:r>
            <a:endParaRPr lang="es-ES" sz="3400" dirty="0" smtClean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r>
              <a:rPr lang="es-ES" sz="3400" dirty="0" err="1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Last</a:t>
            </a:r>
            <a:r>
              <a:rPr lang="es-ES" sz="3400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Christmas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7236296" y="2931790"/>
            <a:ext cx="1080120" cy="1922730"/>
            <a:chOff x="7524328" y="2067694"/>
            <a:chExt cx="1080120" cy="1922730"/>
          </a:xfrm>
        </p:grpSpPr>
        <p:pic>
          <p:nvPicPr>
            <p:cNvPr id="12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596336" y="2067694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13" name="12 CuadroTexto"/>
            <p:cNvSpPr txBox="1"/>
            <p:nvPr/>
          </p:nvSpPr>
          <p:spPr>
            <a:xfrm>
              <a:off x="7524328" y="3651870"/>
              <a:ext cx="103265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b="1" dirty="0" smtClean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</p:grpSp>
      <p:sp>
        <p:nvSpPr>
          <p:cNvPr id="9" name="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4D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4D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5F72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5F72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9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9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  <p:bldP spid="10" grpId="0" animBg="1"/>
      <p:bldP spid="7" grpId="0" animBg="1"/>
      <p:bldP spid="8" grpId="0" animBg="1"/>
      <p:bldP spid="6" grpId="0" animBg="1"/>
      <p:bldP spid="5" grpId="0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1762</TotalTime>
  <Words>338</Words>
  <Application>Microsoft Office PowerPoint</Application>
  <PresentationFormat>Presentación en pantalla (16:9)</PresentationFormat>
  <Paragraphs>51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9" baseType="lpstr">
      <vt:lpstr>Arial</vt:lpstr>
      <vt:lpstr>Calibri</vt:lpstr>
      <vt:lpstr>Kingthings Christmas 2</vt:lpstr>
      <vt:lpstr>Christmabet</vt:lpstr>
      <vt:lpstr>CAC Champagne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93</cp:revision>
  <dcterms:created xsi:type="dcterms:W3CDTF">2020-12-19T16:34:00Z</dcterms:created>
  <dcterms:modified xsi:type="dcterms:W3CDTF">2020-12-24T02:03:32Z</dcterms:modified>
</cp:coreProperties>
</file>