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4" r:id="rId4"/>
    <p:sldId id="271" r:id="rId5"/>
    <p:sldId id="259" r:id="rId6"/>
    <p:sldId id="258" r:id="rId7"/>
    <p:sldId id="260" r:id="rId8"/>
    <p:sldId id="261" r:id="rId9"/>
    <p:sldId id="262" r:id="rId10"/>
    <p:sldId id="272" r:id="rId11"/>
    <p:sldId id="267" r:id="rId12"/>
    <p:sldId id="264" r:id="rId13"/>
    <p:sldId id="266" r:id="rId14"/>
    <p:sldId id="268" r:id="rId15"/>
    <p:sldId id="269" r:id="rId16"/>
    <p:sldId id="265" r:id="rId17"/>
    <p:sldId id="276" r:id="rId18"/>
    <p:sldId id="263" r:id="rId19"/>
    <p:sldId id="270" r:id="rId20"/>
    <p:sldId id="277" r:id="rId21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ingthings Annex" panose="02000000000000000000" pitchFamily="2" charset="0"/>
      <p:regular r:id="rId28"/>
    </p:embeddedFont>
    <p:embeddedFont>
      <p:font typeface="Kristen ITC" panose="03050502040202030202" pitchFamily="66" charset="0"/>
      <p:regular r:id="rId29"/>
    </p:embeddedFont>
    <p:embeddedFont>
      <p:font typeface="ScalaJewel Crystal" pitchFamily="50" charset="0"/>
      <p:regular r:id="rId3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jpn424K14/rT7K6e1dUDw==" hashData="3JgDem2jji0ROopa6T8bqiUP9PZqO1nSglf7ofa5Bjfhe+WGZxUA8DhcRtBEz+eARjirn6YfX2ZxTdX76S3na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3207"/>
    <a:srgbClr val="4C1E04"/>
    <a:srgbClr val="CF8A0F"/>
    <a:srgbClr val="F1B00F"/>
    <a:srgbClr val="C8AB76"/>
    <a:srgbClr val="003300"/>
    <a:srgbClr val="800000"/>
    <a:srgbClr val="03033B"/>
    <a:srgbClr val="3E5CF4"/>
    <a:srgbClr val="000B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8" d="100"/>
          <a:sy n="48" d="100"/>
        </p:scale>
        <p:origin x="72" y="15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4E6FF8-AACE-FB77-25B2-72948393F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4623314-383C-D5C5-24F3-B28876306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DAF6413-4FE2-C1A0-F280-AEAC0A358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7A293F-70B9-1E30-192D-C426037F0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BEDEF9-FCB1-EC41-D8F3-30245075E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1011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AE03FD-045E-C5A0-25A5-7A9F23998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F143814-5C8B-012D-DC4C-43C7D261CC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929418D-DC5E-734E-E02A-4FF309066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52172BD-F4A9-6967-6FBA-23716B708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502043-81D4-1A95-694B-868121C3B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723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16FE0F-DAA7-5515-D34F-9249A20C0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C0EEEF-E148-41E6-101E-C22AE36CB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3705DD-53FF-EB16-33E4-2B34D022B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BA28BE-875D-918E-1F22-664AB5BB4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BA8CAE3-A164-8CB3-95C8-87EA96D22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7947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DC457C-5FA1-C256-E442-BCFB93ADD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1AFF9F2-DB36-55BC-1908-E94075EF0D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FEE892F-FC7E-0AF1-C2DC-FDB097C5CC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174672-46ED-3B42-2CF5-524CEF3E1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828044-1F26-8F43-2445-BCA648185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F90163E-A095-7901-42F4-331F058B2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9437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1E582D-1B85-7EF1-1B67-FE2B027CC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723161B-5D5A-F814-40C2-882E73C282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4D3234D-738D-262A-696C-C39377125D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4A85956-F875-8E6C-A05B-221B60633B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29F4B17-9A64-9BFB-B543-328F00858D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39C3C6C-1B2F-444E-8CC1-AB9B6B281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E1FDFCF-49FE-9DC0-93F4-00E6253C04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B11612E-B277-7FD8-3267-858E83197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7622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D2B570-61D4-C779-A39D-30D484780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EE05D54-962F-C515-6184-8A4FD0C02A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CD64570-0422-21F3-783E-C662FA9AA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954E6BD-EA82-C1AD-6B9E-0D2A72D93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8224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1E3E7A7-9A20-2E15-BC48-859FB6FBB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7161E67-0A17-2DB3-D02A-A41128C11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327451F-08F9-D137-1E70-C394D6B5D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3993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21C6D6-00BB-5B06-E62A-A6C63B665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0F4586-F038-B18E-BF36-137BEF6EA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D14515-196F-ACB4-56F6-904C3F7821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BCDE3ED-29C2-C561-16E5-2CF243C54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D0D4366-49B4-3490-7262-4C4B75DF4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5DDF443-5C64-D3FC-D06A-11E75CD17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823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8F64C0-5BDE-1CB4-477A-56439E3C3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1798170-AA89-D138-459C-9D3F5B0F9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1BA33AE-6EC5-62E6-F4CE-FFC0F5DF17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CA08333-6D80-94DC-18F3-2AF38993E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9A852C-415E-922F-0633-4D76B1B6A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2FC7F53-3A47-04C0-921D-B8BD609CD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27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2E1CE1-4F76-AB4F-3104-EC0C9F052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FB25831-AA63-5C55-2EF8-CF417F9E91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0BB69C-8D26-2044-BFAF-FD6EEB385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1CF148-F346-8098-DD70-7C1EEBA8A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00AF7B7-4718-F7A8-98A1-5875F63623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3201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4B3F2EB-54FF-0B77-F587-F906C96FEB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01C0A39-37E2-DEDF-895D-D681A66B0F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4C6F25-7638-FCD2-DF86-EC6701211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E1272A-A699-4873-810C-9A9EF0CCFD80}" type="datetimeFigureOut">
              <a:rPr lang="es-ES" smtClean="0"/>
              <a:pPr/>
              <a:t>17/12/2022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B91D28-C0A0-8B28-D7A9-766781E8E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A1209F-8F33-A3B9-34DE-7C1BD1F44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CF863-ED4B-4E88-8B27-8B05653FC45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0251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0C4608-8E1B-F73E-BABB-436AB8A6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7E6CBA-34F6-2086-436B-542CA7151B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9E1761-6213-242D-CC1D-23A6DAA24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954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A766D76-FF15-4065-9562-8CDC8DD42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FB69F04-31CB-89FD-7962-7BB4B11942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A5C020F-2230-73F0-ADA3-CC07AB8102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A6E1272A-A699-4873-810C-9A9EF0CCFD80}" type="datetimeFigureOut">
              <a:rPr lang="es-ES" smtClean="0"/>
              <a:pPr/>
              <a:t>17/12/2022</a:t>
            </a:fld>
            <a:endParaRPr lang="es-ES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C506D7C-A943-7485-4072-49DA02EEC0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6B4E0E-E65A-82AD-39C1-3EB05DA3D7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5EECF863-ED4B-4E88-8B27-8B05653FC455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6332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DE8A55E-F0C2-3466-C9A2-736278871D6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12883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4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33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4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E:\PPS  EXCLUSIVOS\- Especial Navidad MISPPS\Imágenes\1 - label-snowflakes-balls-feliz-navidad-means-merry-christmas-spanish-text-red-decoration-like-snow-urban-modern-cement-8057935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49" y="0"/>
            <a:ext cx="12198349" cy="6870700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5D210E1-1784-78AC-9D45-A8C396077737}"/>
              </a:ext>
            </a:extLst>
          </p:cNvPr>
          <p:cNvSpPr txBox="1"/>
          <p:nvPr/>
        </p:nvSpPr>
        <p:spPr>
          <a:xfrm>
            <a:off x="2895601" y="870857"/>
            <a:ext cx="63953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B89C26">
                      <a:alpha val="80000"/>
                    </a:srgbClr>
                  </a:outerShdw>
                </a:effectLst>
                <a:latin typeface="Kingthings Annex" pitchFamily="2" charset="0"/>
              </a:rPr>
              <a:t>ESPECIAL NAVIDAD MISPPS</a:t>
            </a:r>
          </a:p>
        </p:txBody>
      </p:sp>
      <p:sp>
        <p:nvSpPr>
          <p:cNvPr id="41" name="40 Medio marco"/>
          <p:cNvSpPr/>
          <p:nvPr/>
        </p:nvSpPr>
        <p:spPr>
          <a:xfrm>
            <a:off x="0" y="1"/>
            <a:ext cx="12192000" cy="6857999"/>
          </a:xfrm>
          <a:prstGeom prst="halfFrame">
            <a:avLst>
              <a:gd name="adj1" fmla="val 6834"/>
              <a:gd name="adj2" fmla="val 1334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Medio marco"/>
          <p:cNvSpPr/>
          <p:nvPr/>
        </p:nvSpPr>
        <p:spPr>
          <a:xfrm flipH="1" flipV="1">
            <a:off x="0" y="0"/>
            <a:ext cx="12191998" cy="6857998"/>
          </a:xfrm>
          <a:prstGeom prst="halfFrame">
            <a:avLst>
              <a:gd name="adj1" fmla="val 7723"/>
              <a:gd name="adj2" fmla="val 11629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Medio marco"/>
          <p:cNvSpPr/>
          <p:nvPr/>
        </p:nvSpPr>
        <p:spPr>
          <a:xfrm flipH="1" flipV="1">
            <a:off x="0" y="0"/>
            <a:ext cx="12192000" cy="6858000"/>
          </a:xfrm>
          <a:prstGeom prst="halfFrame">
            <a:avLst>
              <a:gd name="adj1" fmla="val 7016"/>
              <a:gd name="adj2" fmla="val 11616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Medio marco"/>
          <p:cNvSpPr/>
          <p:nvPr/>
        </p:nvSpPr>
        <p:spPr>
          <a:xfrm>
            <a:off x="6349" y="-12700"/>
            <a:ext cx="12192000" cy="6858000"/>
          </a:xfrm>
          <a:prstGeom prst="halfFrame">
            <a:avLst>
              <a:gd name="adj1" fmla="val 6978"/>
              <a:gd name="adj2" fmla="val 1308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3006ECF-9069-C26F-6CB1-4026FB42379C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8355972"/>
      </p:ext>
    </p:extLst>
  </p:cSld>
  <p:clrMapOvr>
    <a:masterClrMapping/>
  </p:clrMapOvr>
  <p:transition spd="slow" advClick="0" advTm="21000">
    <p:sndAc>
      <p:stSnd>
        <p:snd r:embed="rId2" name="Navidad   José Luis Perales - EDITADO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" presetClass="exit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748" name="AutoShape 4" descr="https://o.remove.bg/downloads/f35144e1-1857-4df6-9b35-4fc7bca1bdef/08f962353357ecb40ccdb28453afdc0a-removebg-preview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1750" name="AutoShape 6" descr="https://o.remove.bg/downloads/f35144e1-1857-4df6-9b35-4fc7bca1bdef/08f962353357ecb40ccdb28453afdc0a-removebg-preview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1752" name="AutoShape 8" descr="https://o.remove.bg/downloads/f35144e1-1857-4df6-9b35-4fc7bca1bdef/08f962353357ecb40ccdb28453afdc0a-removebg-preview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1756" name="Picture 12" descr="E:\PPS  EXCLUSIVOS\- Especial Navidad MISPPS\Imágenes\haut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8350" cy="6864349"/>
          </a:xfrm>
          <a:prstGeom prst="rect">
            <a:avLst/>
          </a:prstGeom>
          <a:noFill/>
        </p:spPr>
      </p:pic>
      <p:pic>
        <p:nvPicPr>
          <p:cNvPr id="31757" name="Picture 13" descr="E:\Imágenes\Navidad adornos\00jY053Hv2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72947">
            <a:off x="682140" y="771633"/>
            <a:ext cx="4068507" cy="184524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323177B-0C0A-5C93-0DCE-A09FF66F9216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Especial Navidad MISPPS\Imágenes\562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8350" cy="68707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F7F4A5F-5616-156A-B4BF-07A9D297D682}"/>
              </a:ext>
            </a:extLst>
          </p:cNvPr>
          <p:cNvSpPr txBox="1"/>
          <p:nvPr/>
        </p:nvSpPr>
        <p:spPr>
          <a:xfrm>
            <a:off x="4981621" y="1219200"/>
            <a:ext cx="664432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40000"/>
                      <a:lumOff val="60000"/>
                      <a:alpha val="80000"/>
                    </a:schemeClr>
                  </a:outerShdw>
                </a:effectLst>
                <a:latin typeface="ScalaJewel Crystal" pitchFamily="50" charset="0"/>
              </a:rPr>
              <a:t>Quiero en primer lugar agradecer al equipo de MISPPS la oportunidad que nos brinda de compartir y disfrutar de la creatividad de todos los amigos que formamos esta gran familia</a:t>
            </a:r>
          </a:p>
        </p:txBody>
      </p:sp>
      <p:pic>
        <p:nvPicPr>
          <p:cNvPr id="15362" name="Picture 2" descr="E:\PPS  EXCLUSIVOS\- Especial Navidad MISPPS\Imágenes\Christmas_Berry_Wood_planks_Word_Lettering_English_597978_1280x8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12191999" cy="6864350"/>
          </a:xfrm>
          <a:prstGeom prst="rect">
            <a:avLst/>
          </a:prstGeom>
          <a:noFill/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4097ACE-80C0-5D10-98D6-6363F0CCCE4C}"/>
              </a:ext>
            </a:extLst>
          </p:cNvPr>
          <p:cNvSpPr txBox="1"/>
          <p:nvPr/>
        </p:nvSpPr>
        <p:spPr>
          <a:xfrm>
            <a:off x="3788228" y="1611087"/>
            <a:ext cx="64661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>
                <a:ln>
                  <a:solidFill>
                    <a:srgbClr val="F6A95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630503">
                      <a:alpha val="43000"/>
                    </a:srgbClr>
                  </a:outerShdw>
                </a:effectLst>
                <a:latin typeface="ScalaJewel Crystal" pitchFamily="50" charset="0"/>
              </a:rPr>
              <a:t>¡Felices Fiestas!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FA7D47D-747C-BFF3-1DA8-3773E4707E4A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40356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Especial Navidad MISPPS\Imágenes\3375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id="{9C49C21D-5AC8-92CB-EEA3-909737EC0D37}"/>
              </a:ext>
            </a:extLst>
          </p:cNvPr>
          <p:cNvSpPr/>
          <p:nvPr/>
        </p:nvSpPr>
        <p:spPr>
          <a:xfrm>
            <a:off x="261258" y="1137558"/>
            <a:ext cx="6466114" cy="30469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D6B83A">
                      <a:alpha val="80000"/>
                    </a:srgbClr>
                  </a:outerShdw>
                </a:effectLst>
                <a:latin typeface="ScalaJewel Crystal" pitchFamily="50" charset="0"/>
              </a:rPr>
              <a:t>La culpa de que la Navidad sea tan sumamente mágica 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D6B83A">
                      <a:alpha val="80000"/>
                    </a:srgbClr>
                  </a:outerShdw>
                </a:effectLst>
                <a:latin typeface="ScalaJewel Crystal" pitchFamily="50" charset="0"/>
              </a:rPr>
              <a:t>la tienen personas como vosotros que hacéis que todo sea muchísimo más especial.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2974CAC-3291-7D33-3F8F-58E51BD415FA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19620516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5C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Especial Navidad MISPPS\Imágenes\3297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04700" cy="6857999"/>
          </a:xfrm>
          <a:prstGeom prst="rect">
            <a:avLst/>
          </a:prstGeom>
          <a:noFill/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2565EBBF-CD8E-AB22-2870-B515EC65314B}"/>
              </a:ext>
            </a:extLst>
          </p:cNvPr>
          <p:cNvSpPr/>
          <p:nvPr/>
        </p:nvSpPr>
        <p:spPr>
          <a:xfrm>
            <a:off x="6248398" y="3461658"/>
            <a:ext cx="5522029" cy="2554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5">
                      <a:lumMod val="60000"/>
                      <a:lumOff val="40000"/>
                      <a:alpha val="80000"/>
                    </a:schemeClr>
                  </a:outerShdw>
                </a:effectLst>
                <a:latin typeface="ScalaJewel Crystal" pitchFamily="50" charset="0"/>
              </a:rPr>
              <a:t>Disfrutar de la Navidad es bueno,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5">
                      <a:lumMod val="60000"/>
                      <a:lumOff val="40000"/>
                      <a:alpha val="80000"/>
                    </a:schemeClr>
                  </a:outerShdw>
                </a:effectLst>
                <a:latin typeface="ScalaJewel Crystal" pitchFamily="50" charset="0"/>
              </a:rPr>
              <a:t>pero compartirla con todos los amigos de MISPPS es aún mejor.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D22F598-AEFF-A8A8-CF0D-4771460C9240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135030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Especial Navidad MISPPS\Imágenes\1622392018_53_Los-17-mejores-fondos-de-pantalla-navidenos-HD-y-4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1 Rectángulo">
            <a:extLst>
              <a:ext uri="{FF2B5EF4-FFF2-40B4-BE49-F238E27FC236}">
                <a16:creationId xmlns:a16="http://schemas.microsoft.com/office/drawing/2014/main" id="{937C83B8-D58B-ACE8-ED0A-33846D20451E}"/>
              </a:ext>
            </a:extLst>
          </p:cNvPr>
          <p:cNvSpPr/>
          <p:nvPr/>
        </p:nvSpPr>
        <p:spPr>
          <a:xfrm>
            <a:off x="5159830" y="1023257"/>
            <a:ext cx="5617028" cy="2554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0000">
                      <a:alpha val="80000"/>
                    </a:srgbClr>
                  </a:outerShdw>
                </a:effectLst>
                <a:latin typeface="ScalaJewel Crystal" pitchFamily="50" charset="0"/>
              </a:rPr>
              <a:t>Feliz Navidad a todos aquellos que desean un mundo mejor repleto de paz, armonía y esperanza.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C1B3668-A479-1919-13C2-5BC11F980643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707902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0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E:\PPS  EXCLUSIVOS\- Especial Navidad MISPPS\Imágenes\8813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4 Rectángulo">
            <a:extLst>
              <a:ext uri="{FF2B5EF4-FFF2-40B4-BE49-F238E27FC236}">
                <a16:creationId xmlns:a16="http://schemas.microsoft.com/office/drawing/2014/main" id="{1A46A991-32B0-2E1C-C02A-3B762B8ED5C7}"/>
              </a:ext>
            </a:extLst>
          </p:cNvPr>
          <p:cNvSpPr/>
          <p:nvPr/>
        </p:nvSpPr>
        <p:spPr>
          <a:xfrm>
            <a:off x="609602" y="1160307"/>
            <a:ext cx="5921827" cy="35394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75000"/>
                      <a:alpha val="80000"/>
                    </a:schemeClr>
                  </a:outerShdw>
                </a:effectLst>
                <a:latin typeface="ScalaJewel Crystal" pitchFamily="50" charset="0"/>
              </a:rPr>
              <a:t>Me acabo de cruzar con la Navidad y le he pedido que pase por MISPPS con un saco lleno de salud, felicidad y amor para este nuevo año que esta a punto de comenzar.</a:t>
            </a:r>
          </a:p>
        </p:txBody>
      </p:sp>
      <p:sp>
        <p:nvSpPr>
          <p:cNvPr id="4" name="3 Rectángulo"/>
          <p:cNvSpPr/>
          <p:nvPr/>
        </p:nvSpPr>
        <p:spPr>
          <a:xfrm flipH="1">
            <a:off x="-4" y="0"/>
            <a:ext cx="6096004" cy="3418114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6139543" y="0"/>
            <a:ext cx="6052457" cy="343988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-5" y="3418114"/>
            <a:ext cx="6117775" cy="343988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6117771" y="3418114"/>
            <a:ext cx="6074229" cy="3439886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4C383108-6005-058E-DD3F-BE107979CFAE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1944782"/>
      </p:ext>
    </p:extLst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1" name="Picture 1" descr="E:\PPS  EXCLUSIVOS\- Especial Navidad MISPPS\Imágenes\3349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1999" cy="6870700"/>
          </a:xfrm>
          <a:prstGeom prst="rect">
            <a:avLst/>
          </a:prstGeom>
          <a:noFill/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AA3A8C7E-FA26-D4D5-E309-5550FC3B5688}"/>
              </a:ext>
            </a:extLst>
          </p:cNvPr>
          <p:cNvSpPr/>
          <p:nvPr/>
        </p:nvSpPr>
        <p:spPr>
          <a:xfrm>
            <a:off x="740230" y="261257"/>
            <a:ext cx="5900056" cy="255454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chemeClr val="bg1">
                      <a:lumMod val="75000"/>
                      <a:alpha val="85000"/>
                    </a:schemeClr>
                  </a:outerShdw>
                </a:effectLst>
                <a:latin typeface="ScalaJewel Crystal" pitchFamily="50" charset="0"/>
              </a:rPr>
              <a:t>Un sabio dijo: la riqueza del ser humano se mide por la cantidad y la calidad de los amigos que tiene.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B38D534-2E47-D9D2-85A1-17588D9477C4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3967302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A2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698" name="Picture 2" descr="E:\PPS  EXCLUSIVOS\- Especial Navidad MISPPS\Imágenes\329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41028" y="368664"/>
            <a:ext cx="463731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chemeClr val="bg1">
                      <a:lumMod val="75000"/>
                      <a:alpha val="80000"/>
                    </a:schemeClr>
                  </a:outerShdw>
                </a:effectLst>
                <a:latin typeface="ScalaJewel Crystal" pitchFamily="50" charset="0"/>
              </a:rPr>
              <a:t>Seguro os conocía y sabía de vuestro buen corazón y generosidad.</a:t>
            </a:r>
          </a:p>
          <a:p>
            <a:pPr algn="ctr"/>
            <a:r>
              <a:rPr lang="es-ES" sz="3000" dirty="0">
                <a:ln>
                  <a:solidFill>
                    <a:srgbClr val="FF00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chemeClr val="bg1">
                      <a:lumMod val="75000"/>
                      <a:alpha val="80000"/>
                    </a:schemeClr>
                  </a:outerShdw>
                </a:effectLst>
                <a:latin typeface="ScalaJewel Crystal" pitchFamily="50" charset="0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1886" y="4963886"/>
            <a:ext cx="4267200" cy="1562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00506C"/>
                </a:solidFill>
                <a:effectLst>
                  <a:outerShdw blurRad="38100" dist="38100" dir="5400000" algn="ctr" rotWithShape="0">
                    <a:srgbClr val="00506C">
                      <a:alpha val="80000"/>
                    </a:srgbClr>
                  </a:outerShdw>
                </a:effectLst>
                <a:latin typeface="ScalaJewel Crystal" pitchFamily="50" charset="0"/>
              </a:rPr>
              <a:t>Gracias por formar parte de mi fortuna. 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00506C"/>
              </a:solidFill>
              <a:effectLst>
                <a:outerShdw blurRad="38100" dist="38100" dir="5400000" algn="ctr" rotWithShape="0">
                  <a:srgbClr val="00506C">
                    <a:alpha val="80000"/>
                  </a:srgbClr>
                </a:outerShdw>
              </a:effectLst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36C6321-360F-AC5D-27E1-E16ABFDCF6B7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4" grpId="0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Especial Navidad MISPPS\Imágenes\398481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12198350" cy="6870700"/>
          </a:xfrm>
          <a:prstGeom prst="rect">
            <a:avLst/>
          </a:prstGeom>
          <a:noFill/>
        </p:spPr>
      </p:pic>
      <p:sp>
        <p:nvSpPr>
          <p:cNvPr id="2" name="3 Rectángulo">
            <a:extLst>
              <a:ext uri="{FF2B5EF4-FFF2-40B4-BE49-F238E27FC236}">
                <a16:creationId xmlns:a16="http://schemas.microsoft.com/office/drawing/2014/main" id="{396E8151-8179-E229-4AFC-3BBD92EDE6EA}"/>
              </a:ext>
            </a:extLst>
          </p:cNvPr>
          <p:cNvSpPr/>
          <p:nvPr/>
        </p:nvSpPr>
        <p:spPr>
          <a:xfrm>
            <a:off x="1393371" y="609599"/>
            <a:ext cx="9622972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B050">
                      <a:alpha val="80000"/>
                    </a:srgbClr>
                  </a:outerShdw>
                </a:effectLst>
                <a:latin typeface="ScalaJewel Crystal" pitchFamily="50" charset="0"/>
              </a:rPr>
              <a:t>Los renos, los pastores, la mula, el buey, la virgen María, JOSÉ, el niño Jesús, </a:t>
            </a:r>
          </a:p>
          <a:p>
            <a:pPr algn="ctr"/>
            <a:r>
              <a:rPr lang="es-ES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B050">
                      <a:alpha val="80000"/>
                    </a:srgbClr>
                  </a:outerShdw>
                </a:effectLst>
                <a:latin typeface="ScalaJewel Crystal" pitchFamily="50" charset="0"/>
              </a:rPr>
              <a:t>mi familia y yo os deseamos…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587856" y="2677885"/>
            <a:ext cx="5186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800" dirty="0">
                <a:solidFill>
                  <a:srgbClr val="800000"/>
                </a:solidFill>
                <a:effectLst>
                  <a:outerShdw blurRad="38100" dist="38100" dir="5400000" algn="ctr" rotWithShape="0">
                    <a:srgbClr val="00B050">
                      <a:alpha val="90000"/>
                    </a:srgbClr>
                  </a:outerShdw>
                </a:effectLst>
                <a:latin typeface="ScalaJewel Crystal" pitchFamily="50" charset="0"/>
              </a:rPr>
              <a:t>¡Feliz Navidad!</a:t>
            </a:r>
            <a:endParaRPr lang="es-ES" sz="4800" dirty="0">
              <a:solidFill>
                <a:srgbClr val="800000"/>
              </a:solidFill>
              <a:effectLst>
                <a:outerShdw blurRad="38100" dist="38100" dir="5400000" algn="ctr" rotWithShape="0">
                  <a:srgbClr val="00B050">
                    <a:alpha val="9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" y="-1"/>
            <a:ext cx="6117771" cy="34616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6117771" y="-1"/>
            <a:ext cx="6074229" cy="346165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-1" y="3439886"/>
            <a:ext cx="6117771" cy="34181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6096000" y="3418114"/>
            <a:ext cx="6096000" cy="34398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F7E7B4F8-4E6C-1D1C-8DEE-94234BBA2195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5365278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B1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Especial Navidad MISPPS\Imágenes\5716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12204699" cy="6870700"/>
          </a:xfrm>
          <a:prstGeom prst="rect">
            <a:avLst/>
          </a:prstGeom>
          <a:noFill/>
        </p:spPr>
      </p:pic>
      <p:sp>
        <p:nvSpPr>
          <p:cNvPr id="2" name="4 Rectángulo">
            <a:extLst>
              <a:ext uri="{FF2B5EF4-FFF2-40B4-BE49-F238E27FC236}">
                <a16:creationId xmlns:a16="http://schemas.microsoft.com/office/drawing/2014/main" id="{954F696C-4B78-3D83-C5E6-383C9D2A5C08}"/>
              </a:ext>
            </a:extLst>
          </p:cNvPr>
          <p:cNvSpPr/>
          <p:nvPr/>
        </p:nvSpPr>
        <p:spPr>
          <a:xfrm>
            <a:off x="544286" y="370114"/>
            <a:ext cx="11168742" cy="10772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BBA477"/>
                  </a:outerShdw>
                </a:effectLst>
                <a:latin typeface="ScalaJewel Crystal" pitchFamily="50" charset="0"/>
              </a:rPr>
              <a:t>¿Sabéis qué regalo le he pedido a Papá Noel estas navidades?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119257" y="1741714"/>
            <a:ext cx="4687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BBA477"/>
                  </a:outerShdw>
                </a:effectLst>
                <a:latin typeface="ScalaJewel Crystal" pitchFamily="50" charset="0"/>
              </a:rPr>
              <a:t>Pasar otro año más a vuestro lado, </a:t>
            </a:r>
          </a:p>
          <a:p>
            <a:pPr algn="ctr"/>
            <a:r>
              <a:rPr lang="es-ES" sz="3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BBA477"/>
                  </a:outerShdw>
                </a:effectLst>
                <a:latin typeface="ScalaJewel Crystal" pitchFamily="50" charset="0"/>
              </a:rPr>
              <a:t>en MISPPS</a:t>
            </a:r>
            <a:endParaRPr lang="es-ES" sz="3200" dirty="0">
              <a:blipFill>
                <a:blip r:embed="rId3"/>
                <a:stretch>
                  <a:fillRect/>
                </a:stretch>
              </a:blipFill>
              <a:effectLst>
                <a:outerShdw blurRad="50800" dist="50800" dir="5400000" algn="ctr" rotWithShape="0">
                  <a:srgbClr val="BBA477"/>
                </a:outerShdw>
              </a:effectLst>
            </a:endParaRPr>
          </a:p>
        </p:txBody>
      </p:sp>
      <p:sp>
        <p:nvSpPr>
          <p:cNvPr id="5" name="4 Triángulo isósceles"/>
          <p:cNvSpPr/>
          <p:nvPr/>
        </p:nvSpPr>
        <p:spPr>
          <a:xfrm>
            <a:off x="0" y="3461656"/>
            <a:ext cx="12192000" cy="3396343"/>
          </a:xfrm>
          <a:prstGeom prst="triangle">
            <a:avLst>
              <a:gd name="adj" fmla="val 4982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-1"/>
            <a:ext cx="12192000" cy="3483429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359231" y="359228"/>
            <a:ext cx="6858001" cy="6139543"/>
          </a:xfrm>
          <a:prstGeom prst="triangle">
            <a:avLst>
              <a:gd name="adj" fmla="val 5026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5638800" y="304800"/>
            <a:ext cx="6858000" cy="6248400"/>
          </a:xfrm>
          <a:prstGeom prst="triangle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BB3DF3E-9038-62BB-28D5-3D9488899E73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6942919"/>
      </p:ext>
    </p:ext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Especial Navidad MISPPS\Imágenes\feliz-navidad-decoracion-bolas-azules_12807309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12201524" cy="6878638"/>
          </a:xfrm>
          <a:prstGeom prst="rect">
            <a:avLst/>
          </a:prstGeom>
          <a:noFill/>
        </p:spPr>
      </p:pic>
      <p:sp>
        <p:nvSpPr>
          <p:cNvPr id="2" name="5 Rectángulo">
            <a:extLst>
              <a:ext uri="{FF2B5EF4-FFF2-40B4-BE49-F238E27FC236}">
                <a16:creationId xmlns:a16="http://schemas.microsoft.com/office/drawing/2014/main" id="{674CF460-6515-6B22-202C-C8B8243278BF}"/>
              </a:ext>
            </a:extLst>
          </p:cNvPr>
          <p:cNvSpPr/>
          <p:nvPr/>
        </p:nvSpPr>
        <p:spPr>
          <a:xfrm>
            <a:off x="1219200" y="4419600"/>
            <a:ext cx="9710057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rgbClr val="00506C"/>
                </a:solidFill>
                <a:effectLst>
                  <a:outerShdw blurRad="38100" dist="38100" dir="2700000" algn="tl">
                    <a:srgbClr val="00CCFF">
                      <a:alpha val="80000"/>
                    </a:srgbClr>
                  </a:outerShdw>
                </a:effectLst>
                <a:latin typeface="ScalaJewel Crystal" pitchFamily="50" charset="0"/>
              </a:rPr>
              <a:t>Aunque hayamos perdido ALGUNA esperanza, muchas otras vendrán por el camino a ilusionar nuestro corazón. 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12191999" cy="6858000"/>
            <a:chOff x="611560" y="836712"/>
            <a:chExt cx="4800533" cy="6709568"/>
          </a:xfrm>
          <a:solidFill>
            <a:srgbClr val="FF9999"/>
          </a:solidFill>
        </p:grpSpPr>
        <p:sp>
          <p:nvSpPr>
            <p:cNvPr id="6" name="5 Triángulo isósceles"/>
            <p:cNvSpPr/>
            <p:nvPr/>
          </p:nvSpPr>
          <p:spPr>
            <a:xfrm>
              <a:off x="611560" y="4159546"/>
              <a:ext cx="4800533" cy="3386734"/>
            </a:xfrm>
            <a:prstGeom prst="triangl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4800533" cy="3344134"/>
            </a:xfrm>
            <a:prstGeom prst="triangl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3" name="Rectángulo 2">
            <a:extLst>
              <a:ext uri="{FF2B5EF4-FFF2-40B4-BE49-F238E27FC236}">
                <a16:creationId xmlns:a16="http://schemas.microsoft.com/office/drawing/2014/main" id="{A7313681-8245-666C-7EA2-752A19F84885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7137984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B0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Especial Navidad MISPPS\Imágenes\Bola-de-navidad-dorada-6438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4" name="5 Rectángulo">
            <a:extLst>
              <a:ext uri="{FF2B5EF4-FFF2-40B4-BE49-F238E27FC236}">
                <a16:creationId xmlns:a16="http://schemas.microsoft.com/office/drawing/2014/main" id="{FF50BD06-1839-B057-BBCA-187173A33085}"/>
              </a:ext>
            </a:extLst>
          </p:cNvPr>
          <p:cNvSpPr/>
          <p:nvPr/>
        </p:nvSpPr>
        <p:spPr>
          <a:xfrm>
            <a:off x="1306286" y="484413"/>
            <a:ext cx="9448800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rgbClr val="2E1700"/>
                </a:solidFill>
                <a:effectLst>
                  <a:outerShdw blurRad="38100" dist="38100" dir="2700000" algn="tl">
                    <a:srgbClr val="422100">
                      <a:alpha val="80000"/>
                    </a:srgbClr>
                  </a:outerShdw>
                </a:effectLst>
                <a:latin typeface="ScalaJewel Crystal" pitchFamily="50" charset="0"/>
              </a:rPr>
              <a:t>Me he propuesto mandaros a todos algo súper especial para Navidad, pero tengo un pequeño problema… </a:t>
            </a:r>
          </a:p>
        </p:txBody>
      </p:sp>
      <p:pic>
        <p:nvPicPr>
          <p:cNvPr id="6146" name="Picture 2" descr="E:\PPS  EXCLUSIVOS\- Especial Navidad MISPPS\Imágenes\aa0442af-1083-4e8d-a1bd-67448bf2b58c_16-9-aspect-ratio_default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2204699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69429" y="478973"/>
            <a:ext cx="60306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rgbClr val="800000"/>
                </a:solidFill>
                <a:effectLst>
                  <a:outerShdw blurRad="38100" dist="38100" dir="2700000" algn="tl">
                    <a:srgbClr val="B89C26">
                      <a:alpha val="80000"/>
                    </a:srgbClr>
                  </a:outerShdw>
                </a:effectLst>
                <a:latin typeface="ScalaJewel Crystal" pitchFamily="50" charset="0"/>
              </a:rPr>
              <a:t>¿Cómo envuelvo un beso y un abrazo bien grande?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881257" y="1828799"/>
            <a:ext cx="346165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solidFill>
                  <a:srgbClr val="800000"/>
                </a:solidFill>
                <a:effectLst>
                  <a:outerShdw blurRad="38100" dist="38100" dir="2700000" algn="tl">
                    <a:srgbClr val="B89C26">
                      <a:alpha val="80000"/>
                    </a:srgbClr>
                  </a:outerShdw>
                </a:effectLst>
                <a:latin typeface="ScalaJewel Crystal" pitchFamily="50" charset="0"/>
              </a:rPr>
              <a:t>¡Feliz navidad!</a:t>
            </a:r>
            <a:endParaRPr lang="es-ES" sz="4400" dirty="0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61115F1-9338-135D-A0C4-4C806A3134C5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8127912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10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special Navidad MISPPS\Imágenes\Christmas_Cookies_Wood_planks_Winter_hat_Christmas_537173_1280x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12204700" cy="6858000"/>
          </a:xfrm>
          <a:prstGeom prst="rect">
            <a:avLst/>
          </a:prstGeom>
          <a:noFill/>
        </p:spPr>
      </p:pic>
      <p:sp>
        <p:nvSpPr>
          <p:cNvPr id="2" name="1 Rectángulo">
            <a:extLst>
              <a:ext uri="{FF2B5EF4-FFF2-40B4-BE49-F238E27FC236}">
                <a16:creationId xmlns:a16="http://schemas.microsoft.com/office/drawing/2014/main" id="{89F77970-732E-67B5-16EC-4EAFBC4F2C59}"/>
              </a:ext>
            </a:extLst>
          </p:cNvPr>
          <p:cNvSpPr/>
          <p:nvPr/>
        </p:nvSpPr>
        <p:spPr>
          <a:xfrm>
            <a:off x="2764971" y="587829"/>
            <a:ext cx="7511143" cy="30469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alaJewel Crystal" pitchFamily="50" charset="0"/>
              </a:rPr>
              <a:t>Espero que en 2023 no perdáis esa personalidad tan entusiasta y creativa que tanto os caracteriza y sigáis compartiendo y disfrutando de las presentaciones de MISPPS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C39177C-A29A-7257-E1CC-80C5907987D0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7838801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1B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special Navidad MISPPS\Imágenes\HD-wallpaper-christmas-gifts-sparkle-leaves-balls-christmas-boxes-golden-bow-gif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1999" cy="6870700"/>
          </a:xfrm>
          <a:prstGeom prst="rect">
            <a:avLst/>
          </a:prstGeom>
          <a:noFill/>
        </p:spPr>
      </p:pic>
      <p:sp>
        <p:nvSpPr>
          <p:cNvPr id="2" name="2 Rectángulo">
            <a:extLst>
              <a:ext uri="{FF2B5EF4-FFF2-40B4-BE49-F238E27FC236}">
                <a16:creationId xmlns:a16="http://schemas.microsoft.com/office/drawing/2014/main" id="{5791D437-C284-4890-9305-69ED99AB0918}"/>
              </a:ext>
            </a:extLst>
          </p:cNvPr>
          <p:cNvSpPr/>
          <p:nvPr/>
        </p:nvSpPr>
        <p:spPr>
          <a:xfrm>
            <a:off x="413657" y="435430"/>
            <a:ext cx="8164286" cy="20893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60000"/>
                      <a:lumOff val="40000"/>
                      <a:alpha val="80000"/>
                    </a:schemeClr>
                  </a:outerShdw>
                </a:effectLst>
                <a:latin typeface="ScalaJewel Crystal" pitchFamily="50" charset="0"/>
              </a:rPr>
              <a:t>Felicidad mas Cientos de risas.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60000"/>
                      <a:lumOff val="40000"/>
                      <a:alpha val="80000"/>
                    </a:schemeClr>
                  </a:outerShdw>
                </a:effectLst>
                <a:latin typeface="ScalaJewel Crystal" pitchFamily="50" charset="0"/>
              </a:rPr>
              <a:t>Esa es la suma de factores que deseo para vuestra familia y para vosotros en este nuevo año.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CC86BE1-365A-02A5-0AF4-35D69246E703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7054123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Especial Navidad MISPPS\Imágenes\feliz-2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2630" y="326572"/>
            <a:ext cx="7467600" cy="1698172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</a:bodyPr>
          <a:lstStyle/>
          <a:p>
            <a:pPr algn="ctr"/>
            <a:r>
              <a:rPr lang="es-ES" sz="60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5400000" algn="ctr" rotWithShape="0">
                    <a:srgbClr val="FF0000">
                      <a:alpha val="80000"/>
                    </a:srgbClr>
                  </a:outerShdw>
                </a:effectLst>
                <a:latin typeface="ScalaJewel Crystal" pitchFamily="50" charset="0"/>
              </a:rPr>
              <a:t>¡Feliz Año Nuevo!</a:t>
            </a:r>
            <a:endParaRPr lang="es-ES" sz="6000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5400000" algn="ctr" rotWithShape="0">
                  <a:srgbClr val="FF0000">
                    <a:alpha val="80000"/>
                  </a:srgbClr>
                </a:outerShdw>
              </a:effectLst>
            </a:endParaRPr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7AAEEB0-2529-EBF5-C0B1-849405498EFB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 animBg="1"/>
      <p:bldP spid="10" grpId="0" animBg="1"/>
      <p:bldP spid="11" grpId="0" animBg="1"/>
      <p:bldP spid="8" grpId="0" animBg="1"/>
      <p:bldP spid="9" grpId="0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407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Especial Navidad MISPPS\Imágenes\11110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12204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977596"/>
            <a:ext cx="12192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634343"/>
            <a:ext cx="12192000" cy="13432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7"/>
            <a:ext cx="12192000" cy="12507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377543"/>
            <a:ext cx="12192000" cy="14804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18B87F6-FD6F-98C0-1321-6776925A14B6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0288999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9" name="Picture 1" descr="E:\PPS  EXCLUSIVOS\- Especial Navidad MISPPS\Imágenes\imagenes-de-navida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700" y="0"/>
            <a:ext cx="12204700" cy="6881813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25F454B-F94C-83EF-C462-F7231706C562}"/>
              </a:ext>
            </a:extLst>
          </p:cNvPr>
          <p:cNvSpPr txBox="1"/>
          <p:nvPr/>
        </p:nvSpPr>
        <p:spPr>
          <a:xfrm>
            <a:off x="5475053" y="2971072"/>
            <a:ext cx="33666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506C">
                      <a:alpha val="43000"/>
                    </a:srgbClr>
                  </a:outerShdw>
                </a:effectLst>
                <a:latin typeface="ScalaJewel Crystal" pitchFamily="50" charset="0"/>
              </a:rPr>
              <a:t>Diciembre 2022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C928529-C2C8-BF76-C2AD-066A2172E26F}"/>
              </a:ext>
            </a:extLst>
          </p:cNvPr>
          <p:cNvSpPr txBox="1"/>
          <p:nvPr/>
        </p:nvSpPr>
        <p:spPr>
          <a:xfrm>
            <a:off x="7446093" y="1638936"/>
            <a:ext cx="39517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0000">
                      <a:alpha val="43000"/>
                    </a:srgbClr>
                  </a:outerShdw>
                </a:effectLst>
                <a:latin typeface="ScalaJewel Crystal" pitchFamily="50" charset="0"/>
              </a:rPr>
              <a:t>Música: navidad</a:t>
            </a:r>
          </a:p>
          <a:p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FF0000">
                      <a:alpha val="43000"/>
                    </a:srgbClr>
                  </a:outerShdw>
                </a:effectLst>
                <a:latin typeface="ScalaJewel Crystal" pitchFamily="50" charset="0"/>
              </a:rPr>
              <a:t>Jose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FF0000">
                      <a:alpha val="43000"/>
                    </a:srgbClr>
                  </a:outerShdw>
                </a:effectLst>
                <a:latin typeface="ScalaJewel Crystal" pitchFamily="50" charset="0"/>
              </a:rPr>
              <a:t> Luis perales</a:t>
            </a:r>
          </a:p>
        </p:txBody>
      </p:sp>
      <p:grpSp>
        <p:nvGrpSpPr>
          <p:cNvPr id="6" name="5 Grupo"/>
          <p:cNvGrpSpPr/>
          <p:nvPr/>
        </p:nvGrpSpPr>
        <p:grpSpPr>
          <a:xfrm>
            <a:off x="9219321" y="4395542"/>
            <a:ext cx="1249060" cy="1883573"/>
            <a:chOff x="7524328" y="2076074"/>
            <a:chExt cx="1249060" cy="1883573"/>
          </a:xfrm>
        </p:grpSpPr>
        <p:pic>
          <p:nvPicPr>
            <p:cNvPr id="7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7726962" y="2076074"/>
              <a:ext cx="745302" cy="1689162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>
              <a:off x="7524328" y="3651870"/>
              <a:ext cx="124906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FF0000">
                        <a:alpha val="43000"/>
                      </a:srgbClr>
                    </a:outerShdw>
                  </a:effectLst>
                  <a:latin typeface="ScalaJewel Crystal" pitchFamily="50" charset="0"/>
                </a:rPr>
                <a:t>Margarita</a:t>
              </a:r>
            </a:p>
          </p:txBody>
        </p:sp>
      </p:grpSp>
      <p:sp>
        <p:nvSpPr>
          <p:cNvPr id="4" name="Rectángulo 3">
            <a:extLst>
              <a:ext uri="{FF2B5EF4-FFF2-40B4-BE49-F238E27FC236}">
                <a16:creationId xmlns:a16="http://schemas.microsoft.com/office/drawing/2014/main" id="{860CFA3C-53CE-5A2D-F6D7-A2919A6C42D8}"/>
              </a:ext>
            </a:extLst>
          </p:cNvPr>
          <p:cNvSpPr/>
          <p:nvPr/>
        </p:nvSpPr>
        <p:spPr>
          <a:xfrm>
            <a:off x="-12699" y="12700"/>
            <a:ext cx="12223745" cy="68326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6075869"/>
      </p:ext>
    </p:extLst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4BE1E1B5-3687-996A-D6EC-266B3D8B8A08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19185D04-F39C-55CF-ABA6-A3E24FA549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ADFF26D3-34BA-A0A6-F405-5472061E1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D35476BD-7390-FBD5-76EE-44D031AA2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1CDC76F-1D09-21A1-1B15-0416FE8F1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3C8AF8A-F551-3C48-CC8F-C51AFA1B1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9206CC61-8A08-39A1-A07F-543BE287A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C5859E3-B1CC-B10F-2179-3A9EB1E3F3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6F7C4FFC-54BC-96A1-5C97-C5A4D4BCF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F84D8FEF-4B84-FE75-CDD0-8D68C87D4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F8EA2668-58BC-0E92-3D90-3D183FDDF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0992E8E9-42B4-584F-F65E-8ABF0C3D1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07F625F0-F8DE-44ED-88C3-87D643AE78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BD79FE7C-7A16-1C07-48FC-115D6A3DD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66261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388</Words>
  <Application>Microsoft Office PowerPoint</Application>
  <PresentationFormat>Panorámica</PresentationFormat>
  <Paragraphs>34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Kingthings Annex</vt:lpstr>
      <vt:lpstr>ScalaJewel Crystal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Guillermo Arroyo Moreno</dc:creator>
  <cp:lastModifiedBy>Guillermo Arroyo Moreno</cp:lastModifiedBy>
  <cp:revision>11</cp:revision>
  <dcterms:created xsi:type="dcterms:W3CDTF">2022-12-16T17:26:35Z</dcterms:created>
  <dcterms:modified xsi:type="dcterms:W3CDTF">2022-12-17T22:55:38Z</dcterms:modified>
</cp:coreProperties>
</file>