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267" r:id="rId4"/>
    <p:sldId id="277" r:id="rId5"/>
    <p:sldId id="266" r:id="rId6"/>
    <p:sldId id="284" r:id="rId7"/>
    <p:sldId id="263" r:id="rId8"/>
    <p:sldId id="278" r:id="rId9"/>
    <p:sldId id="265" r:id="rId10"/>
    <p:sldId id="282" r:id="rId11"/>
    <p:sldId id="275" r:id="rId12"/>
    <p:sldId id="283" r:id="rId13"/>
    <p:sldId id="261" r:id="rId14"/>
    <p:sldId id="279" r:id="rId15"/>
    <p:sldId id="280" r:id="rId16"/>
    <p:sldId id="262" r:id="rId17"/>
    <p:sldId id="281" r:id="rId18"/>
    <p:sldId id="259" r:id="rId19"/>
    <p:sldId id="276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0pojT+gNy0jc8b/R3fWiw" hashData="68D0bAusBlHT/QUg4c3M7XFA3t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30" d="100"/>
          <a:sy n="30" d="100"/>
        </p:scale>
        <p:origin x="-1104" y="-7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0C44F-8D73-40D6-9431-1D083C2EE802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D9C9-B3D2-4300-B6C3-FA71BE8E1E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0C44F-8D73-40D6-9431-1D083C2EE802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D9C9-B3D2-4300-B6C3-FA71BE8E1E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0C44F-8D73-40D6-9431-1D083C2EE802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D9C9-B3D2-4300-B6C3-FA71BE8E1E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0C44F-8D73-40D6-9431-1D083C2EE802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D9C9-B3D2-4300-B6C3-FA71BE8E1E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0C44F-8D73-40D6-9431-1D083C2EE802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D9C9-B3D2-4300-B6C3-FA71BE8E1E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0C44F-8D73-40D6-9431-1D083C2EE802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D9C9-B3D2-4300-B6C3-FA71BE8E1E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0C44F-8D73-40D6-9431-1D083C2EE802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D9C9-B3D2-4300-B6C3-FA71BE8E1E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0C44F-8D73-40D6-9431-1D083C2EE802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D9C9-B3D2-4300-B6C3-FA71BE8E1E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0C44F-8D73-40D6-9431-1D083C2EE802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D9C9-B3D2-4300-B6C3-FA71BE8E1E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0C44F-8D73-40D6-9431-1D083C2EE802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D9C9-B3D2-4300-B6C3-FA71BE8E1E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0C44F-8D73-40D6-9431-1D083C2EE802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ED9C9-B3D2-4300-B6C3-FA71BE8E1E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15DE7F-3D46-4C64-95A4-61B01900342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0C44F-8D73-40D6-9431-1D083C2EE802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ED9C9-B3D2-4300-B6C3-FA71BE8E1E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43FDA48-5A35-4FA9-ABB4-31A18440FA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gif"/><Relationship Id="rId4" Type="http://schemas.openxmlformats.org/officeDocument/2006/relationships/image" Target="../media/image3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4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50.gif"/><Relationship Id="rId4" Type="http://schemas.openxmlformats.org/officeDocument/2006/relationships/image" Target="../media/image49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1.png"/><Relationship Id="rId7" Type="http://schemas.openxmlformats.org/officeDocument/2006/relationships/image" Target="../media/image5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450_121421083572_2.jp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28564" y="428582"/>
            <a:ext cx="8286840" cy="6113242"/>
          </a:xfrm>
          <a:prstGeom prst="rect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2620787lekzcqyy1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3570" y="785794"/>
            <a:ext cx="1071570" cy="1237587"/>
          </a:xfrm>
          <a:prstGeom prst="rect">
            <a:avLst/>
          </a:prstGeom>
        </p:spPr>
      </p:pic>
      <p:pic>
        <p:nvPicPr>
          <p:cNvPr id="6" name="5 Imagen" descr="1738816ovntqw27p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72066" y="1357298"/>
            <a:ext cx="2193549" cy="3943350"/>
          </a:xfrm>
          <a:prstGeom prst="rect">
            <a:avLst/>
          </a:prstGeom>
        </p:spPr>
      </p:pic>
      <p:pic>
        <p:nvPicPr>
          <p:cNvPr id="10244" name="Picture 4" descr="http://1.bp.blogspot.com/_a5mK001oySU/TMRswQZJ-gI/AAAAAAAAmYY/JtyMHFHwfrA/s400/7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601426">
            <a:off x="269624" y="4338605"/>
            <a:ext cx="2360353" cy="2228054"/>
          </a:xfrm>
          <a:prstGeom prst="rect">
            <a:avLst/>
          </a:prstGeom>
          <a:noFill/>
        </p:spPr>
      </p:pic>
      <p:pic>
        <p:nvPicPr>
          <p:cNvPr id="10246" name="Picture 6" descr="http://3.bp.blogspot.com/_a5mK001oySU/TRqPKxnHPVI/AAAAAAAAta4/C20CROuLb6U/s400/0011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1416037">
            <a:off x="4645535" y="225683"/>
            <a:ext cx="3810000" cy="259080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0" y="428604"/>
            <a:ext cx="4714907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chilly" dir="t"/>
            </a:scene3d>
            <a:sp3d extrusionH="57150">
              <a:bevelT w="127000" h="127000" prst="softRound"/>
            </a:sp3d>
          </a:bodyPr>
          <a:lstStyle/>
          <a:p>
            <a:r>
              <a:rPr lang="es-ES" sz="5400" dirty="0" smtClean="0">
                <a:blipFill>
                  <a:blip r:embed="rId9"/>
                  <a:stretch>
                    <a:fillRect/>
                  </a:stretch>
                </a:blipFill>
                <a:latin typeface="Calligraphic" pitchFamily="2" charset="0"/>
              </a:rPr>
              <a:t>  </a:t>
            </a:r>
            <a:endParaRPr lang="es-ES" sz="5400" b="1" dirty="0">
              <a:blipFill>
                <a:blip r:embed="rId9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ligraphic" pitchFamily="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715008" y="6072206"/>
            <a:ext cx="29097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Esta Es Una De Creación </a:t>
            </a:r>
            <a:r>
              <a:rPr lang="es-ES" sz="1400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Pac-Jaz</a:t>
            </a:r>
            <a:endParaRPr lang="es-ES" sz="14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ligraphic" pitchFamily="2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571472" y="-14287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6" name="15 CuadroTexto"/>
          <p:cNvSpPr txBox="1"/>
          <p:nvPr/>
        </p:nvSpPr>
        <p:spPr>
          <a:xfrm>
            <a:off x="571472" y="714356"/>
            <a:ext cx="5144357" cy="212365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chilly" dir="t"/>
            </a:scene3d>
            <a:sp3d extrusionH="57150" prstMaterial="softEdge">
              <a:bevelT w="69850" h="63500" prst="softRound"/>
            </a:sp3d>
          </a:bodyPr>
          <a:lstStyle/>
          <a:p>
            <a:r>
              <a:rPr lang="es-ES" sz="4400" dirty="0" smtClean="0">
                <a:blipFill>
                  <a:blip r:embed="rId9"/>
                  <a:stretch>
                    <a:fillRect/>
                  </a:stretch>
                </a:blipFill>
                <a:latin typeface="Goudy Stout" pitchFamily="18" charset="0"/>
              </a:rPr>
              <a:t>Ese  Día</a:t>
            </a:r>
          </a:p>
          <a:p>
            <a:r>
              <a:rPr lang="es-ES" sz="4400" dirty="0" smtClean="0">
                <a:blipFill>
                  <a:blip r:embed="rId9"/>
                  <a:stretch>
                    <a:fillRect/>
                  </a:stretch>
                </a:blipFill>
                <a:latin typeface="Goudy Stout" pitchFamily="18" charset="0"/>
              </a:rPr>
              <a:t>      Es </a:t>
            </a:r>
          </a:p>
          <a:p>
            <a:r>
              <a:rPr lang="es-ES" sz="4400" dirty="0" smtClean="0">
                <a:blipFill>
                  <a:blip r:embed="rId9"/>
                  <a:stretch>
                    <a:fillRect/>
                  </a:stretch>
                </a:blipFill>
                <a:latin typeface="Goudy Stout" pitchFamily="18" charset="0"/>
              </a:rPr>
              <a:t>Navidad </a:t>
            </a:r>
            <a:endParaRPr lang="es-ES" sz="4400" dirty="0">
              <a:blipFill>
                <a:blip r:embed="rId9"/>
                <a:stretch>
                  <a:fillRect/>
                </a:stretch>
              </a:blipFill>
              <a:latin typeface="Goudy Stout" pitchFamily="18" charset="0"/>
            </a:endParaRPr>
          </a:p>
        </p:txBody>
      </p:sp>
    </p:spTree>
  </p:cSld>
  <p:clrMapOvr>
    <a:masterClrMapping/>
  </p:clrMapOvr>
  <p:transition advTm="17000">
    <p:sndAc>
      <p:stSnd>
        <p:snd r:embed="rId2" name="marinero llego navidad - jose luis pera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12" grpId="0"/>
      <p:bldP spid="13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dornos naviden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214290"/>
            <a:ext cx="8643998" cy="6429420"/>
          </a:xfrm>
          <a:prstGeom prst="rect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xmaspre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496" y="5068110"/>
            <a:ext cx="928694" cy="1276708"/>
          </a:xfrm>
          <a:prstGeom prst="rect">
            <a:avLst/>
          </a:prstGeom>
        </p:spPr>
      </p:pic>
      <p:pic>
        <p:nvPicPr>
          <p:cNvPr id="6" name="5 Imagen" descr="xmaspre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3504" y="5715016"/>
            <a:ext cx="897737" cy="762000"/>
          </a:xfrm>
          <a:prstGeom prst="rect">
            <a:avLst/>
          </a:prstGeom>
        </p:spPr>
      </p:pic>
      <p:pic>
        <p:nvPicPr>
          <p:cNvPr id="7" name="6 Imagen" descr="xmaspre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5500702"/>
            <a:ext cx="966793" cy="1094483"/>
          </a:xfrm>
          <a:prstGeom prst="rect">
            <a:avLst/>
          </a:prstGeom>
        </p:spPr>
      </p:pic>
      <p:pic>
        <p:nvPicPr>
          <p:cNvPr id="8" name="7 Imagen" descr="xmaspre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8" y="5357826"/>
            <a:ext cx="928694" cy="1276708"/>
          </a:xfrm>
          <a:prstGeom prst="rect">
            <a:avLst/>
          </a:prstGeom>
        </p:spPr>
      </p:pic>
      <p:pic>
        <p:nvPicPr>
          <p:cNvPr id="9" name="8 Imagen" descr="xmaspre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12" y="5857892"/>
            <a:ext cx="897737" cy="762000"/>
          </a:xfrm>
          <a:prstGeom prst="rect">
            <a:avLst/>
          </a:prstGeom>
        </p:spPr>
      </p:pic>
      <p:pic>
        <p:nvPicPr>
          <p:cNvPr id="10" name="9 Imagen" descr="xmaspre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0892" y="5500702"/>
            <a:ext cx="966793" cy="1094483"/>
          </a:xfrm>
          <a:prstGeom prst="rect">
            <a:avLst/>
          </a:prstGeom>
        </p:spPr>
      </p:pic>
      <p:pic>
        <p:nvPicPr>
          <p:cNvPr id="11" name="10 Imagen" descr="xmaspre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2396" y="5214950"/>
            <a:ext cx="897737" cy="762000"/>
          </a:xfrm>
          <a:prstGeom prst="rect">
            <a:avLst/>
          </a:prstGeom>
        </p:spPr>
      </p:pic>
      <p:pic>
        <p:nvPicPr>
          <p:cNvPr id="12" name="11 Imagen" descr="xmaspre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24" y="5572140"/>
            <a:ext cx="857256" cy="982083"/>
          </a:xfrm>
          <a:prstGeom prst="rect">
            <a:avLst/>
          </a:prstGeom>
        </p:spPr>
      </p:pic>
      <p:pic>
        <p:nvPicPr>
          <p:cNvPr id="13" name="12 Imagen" descr="z61v0nvxqm4mr7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57290" y="1643050"/>
            <a:ext cx="2571768" cy="2044556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4643438" y="2643182"/>
            <a:ext cx="392909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Navidad no es una fecha histórica a recordar, sino un presente que hay que vivir</a:t>
            </a:r>
          </a:p>
          <a:p>
            <a:pPr algn="ctr"/>
            <a:endParaRPr lang="es-ES" sz="2800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dornos-navideños-beautiful-christimas-ornament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1c52c072140d93c08f66b50781cafe0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285728"/>
            <a:ext cx="1143008" cy="114300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1c52c072140d93c08f66b50781cafe0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500174"/>
            <a:ext cx="1143008" cy="114300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1c52c072140d93c08f66b50781cafe0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72" y="357166"/>
            <a:ext cx="1143008" cy="114300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7 Imagen" descr="1c52c072140d93c08f66b50781cafe0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6710" y="1571612"/>
            <a:ext cx="1143008" cy="114300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9" name="8 Imagen" descr="1c52c072140d93c08f66b50781cafe0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2714620"/>
            <a:ext cx="1143008" cy="114300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" name="9 Imagen" descr="1c52c072140d93c08f66b50781cafe0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0992" y="2714620"/>
            <a:ext cx="1143008" cy="114300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bol-de-Navidad-Imagenes-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0"/>
            <a:ext cx="842968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357158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786842" y="0"/>
            <a:ext cx="357158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Animacin35.gif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>
            <a:off x="1214414" y="285728"/>
            <a:ext cx="4438650" cy="12477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9" name="8 Triángulo isósceles"/>
          <p:cNvSpPr/>
          <p:nvPr/>
        </p:nvSpPr>
        <p:spPr>
          <a:xfrm>
            <a:off x="4357686" y="1571612"/>
            <a:ext cx="3143272" cy="3143272"/>
          </a:xfrm>
          <a:prstGeom prst="triangle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4071934" y="4786322"/>
            <a:ext cx="3643338" cy="1785950"/>
          </a:xfrm>
          <a:prstGeom prst="triangle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1285852" y="2357430"/>
            <a:ext cx="37147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decides amar a los que te rodean.</a:t>
            </a:r>
          </a:p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¡¡ Ese día es Navidad !!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e3b18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52165" cy="6858000"/>
          </a:xfrm>
        </p:spPr>
      </p:pic>
      <p:pic>
        <p:nvPicPr>
          <p:cNvPr id="6" name="5 Imagen" descr="rly3xwsk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71800"/>
            <a:ext cx="3409950" cy="3886200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navida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85728"/>
            <a:ext cx="8643998" cy="6297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285720" y="4572008"/>
            <a:ext cx="30718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decides dar un paso de reconciliación con el que te ha ofendido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¡¡ Ese día es Navidad !!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jas-de-regalos-para-navidad-christmas-gift-box-1920x1200-wallpaper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5 Imagen" descr="8f20076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7719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54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bol_con_bolas_navidad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71472" y="214290"/>
            <a:ext cx="8045506" cy="64293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 redondeado"/>
          <p:cNvSpPr/>
          <p:nvPr/>
        </p:nvSpPr>
        <p:spPr>
          <a:xfrm>
            <a:off x="0" y="0"/>
            <a:ext cx="571472" cy="6858000"/>
          </a:xfrm>
          <a:prstGeom prst="roundRect">
            <a:avLst/>
          </a:prstGeo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 redondeado"/>
          <p:cNvSpPr/>
          <p:nvPr/>
        </p:nvSpPr>
        <p:spPr>
          <a:xfrm>
            <a:off x="8572528" y="0"/>
            <a:ext cx="571472" cy="6858000"/>
          </a:xfrm>
          <a:prstGeom prst="roundRect">
            <a:avLst/>
          </a:prstGeo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643438" y="4643446"/>
            <a:ext cx="392909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te encuentras con alguien que te pide ayuda y lo socorres. </a:t>
            </a:r>
          </a:p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¡¡Ese día es Navidad !!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lide-10-728 (2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1c52c072140d93c08f66b50781cafe0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6710" y="428604"/>
            <a:ext cx="952500" cy="9525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1c52c072140d93c08f66b50781cafe0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8148" y="1214422"/>
            <a:ext cx="952500" cy="9525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1c52c072140d93c08f66b50781cafe0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8148" y="2071678"/>
            <a:ext cx="952500" cy="9525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7 Imagen" descr="1c52c072140d93c08f66b50781cafe0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2214554"/>
            <a:ext cx="952500" cy="9525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9" name="8 Imagen" descr="1c52c072140d93c08f66b50781cafe0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357298"/>
            <a:ext cx="952500" cy="9525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" name="9 Imagen" descr="1c52c072140d93c08f66b50781cafe0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28604"/>
            <a:ext cx="952500" cy="9525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autiful-Christmas-card-1024x640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2000232" y="4429132"/>
            <a:ext cx="478634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te tomas el tiempo para charlar con los que están solos. ¡¡Ese día es Navidad !!</a:t>
            </a:r>
            <a:endParaRPr lang="es-ES" sz="2800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lide-15-728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6 Imagen" descr="098274d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48000"/>
            <a:ext cx="3895725" cy="3810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de-navidad-wallpaper-esfera-fondo-roj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0"/>
            <a:ext cx="8715436" cy="6858000"/>
          </a:xfrm>
          <a:prstGeom prst="rect">
            <a:avLst/>
          </a:prstGeom>
          <a:blipFill>
            <a:blip r:embed="rId4">
              <a:lum bright="-20000" contrast="40000"/>
            </a:blip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1807997yuhoer026i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285720" y="0"/>
            <a:ext cx="2952790" cy="1638300"/>
          </a:xfrm>
          <a:prstGeom prst="rect">
            <a:avLst/>
          </a:prstGeom>
        </p:spPr>
      </p:pic>
      <p:pic>
        <p:nvPicPr>
          <p:cNvPr id="6" name="5 Imagen" descr="1807997yuhoer026i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3240" y="0"/>
            <a:ext cx="2762250" cy="1638300"/>
          </a:xfrm>
          <a:prstGeom prst="rect">
            <a:avLst/>
          </a:prstGeom>
        </p:spPr>
      </p:pic>
      <p:pic>
        <p:nvPicPr>
          <p:cNvPr id="7" name="6 Imagen" descr="1807997yuhoer026i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9322" y="0"/>
            <a:ext cx="3000396" cy="16383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14282" y="2285992"/>
            <a:ext cx="521497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comprendes que los rencores pueden ser transformados a través del perdón. </a:t>
            </a:r>
          </a:p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¡¡ Ese día es Navidad !!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hristmas-decoration-9906-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</p:spPr>
      </p:pic>
      <p:pic>
        <p:nvPicPr>
          <p:cNvPr id="5" name="4 Imagen" descr="6b9y6h5y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24" y="0"/>
            <a:ext cx="3714776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atitos-navideños-cats_animals_christmas_siamese_desktop_1600x12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6 Imagen" descr="84de73b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8660" y="928666"/>
            <a:ext cx="3735480" cy="5929334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vidad-0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jsozkvz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214554"/>
            <a:ext cx="2928699" cy="43815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357166"/>
            <a:ext cx="414340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te desprendes aún de lo que necesitas, para dar a los que tienen menos. ¡¡ Ese día es Navidad !!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eliz-navidad-y-proximo-a%C3%B1o-nuevo-2013-arbol-en-la-nieve-paisajes-de-inviern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48cfb98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0"/>
            <a:ext cx="5143500" cy="6858000"/>
          </a:xfrm>
          <a:prstGeom prst="rect">
            <a:avLst/>
          </a:prstGeom>
        </p:spPr>
      </p:pic>
      <p:pic>
        <p:nvPicPr>
          <p:cNvPr id="7" name="6 Imagen" descr="8c3j80x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57222" y="-1"/>
            <a:ext cx="2714626" cy="3016251"/>
          </a:xfrm>
          <a:prstGeom prst="rect">
            <a:avLst/>
          </a:prstGeom>
        </p:spPr>
      </p:pic>
      <p:pic>
        <p:nvPicPr>
          <p:cNvPr id="8" name="7 Imagen" descr="1c52c072140d93c08f66b50781cafe0f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9520" y="0"/>
            <a:ext cx="1452566" cy="145256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9" name="8 Imagen" descr="1c52c072140d93c08f66b50781cafe0f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36" y="0"/>
            <a:ext cx="1452566" cy="145256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" name="9 Imagen" descr="1c52c072140d93c08f66b50781cafe0f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9190" y="0"/>
            <a:ext cx="1452566" cy="145256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1" name="10 Imagen" descr="1c52c072140d93c08f66b50781cafe0f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868" y="0"/>
            <a:ext cx="1452566" cy="1452566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vidad-Wallpaper-03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0"/>
            <a:ext cx="857256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00dp051Ba6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124" y="1"/>
            <a:ext cx="4500594" cy="1571612"/>
          </a:xfrm>
          <a:prstGeom prst="rect">
            <a:avLst/>
          </a:prstGeom>
        </p:spPr>
      </p:pic>
      <p:pic>
        <p:nvPicPr>
          <p:cNvPr id="8" name="7 Imagen" descr="00dp051Ba6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1"/>
            <a:ext cx="4500594" cy="1428736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57158" y="0"/>
            <a:ext cx="8429684" cy="6858000"/>
          </a:xfrm>
          <a:prstGeom prst="rect">
            <a:avLst/>
          </a:prstGeom>
          <a:blipFill dpi="0" rotWithShape="1">
            <a:blip r:embed="rId5">
              <a:alphaModFix amt="28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357158" y="6000768"/>
            <a:ext cx="35365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Olmo-Jazmín</a:t>
            </a:r>
            <a:endParaRPr lang="es-ES" sz="2400" dirty="0"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SE DIA ES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ESE DIA ES NAVIDAD</Template>
  <TotalTime>0</TotalTime>
  <Words>185</Words>
  <Application>Microsoft Office PowerPoint</Application>
  <PresentationFormat>Presentación en pantalla (4:3)</PresentationFormat>
  <Paragraphs>32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ESE DIA ES NAVIDAD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2012-11-27T21:48:35Z</dcterms:created>
  <dcterms:modified xsi:type="dcterms:W3CDTF">2012-11-27T21:53:48Z</dcterms:modified>
</cp:coreProperties>
</file>