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78" r:id="rId6"/>
    <p:sldId id="259" r:id="rId7"/>
    <p:sldId id="277" r:id="rId8"/>
    <p:sldId id="260" r:id="rId9"/>
    <p:sldId id="279" r:id="rId10"/>
    <p:sldId id="261" r:id="rId11"/>
    <p:sldId id="280" r:id="rId12"/>
    <p:sldId id="262" r:id="rId13"/>
    <p:sldId id="263" r:id="rId14"/>
    <p:sldId id="264" r:id="rId15"/>
    <p:sldId id="281" r:id="rId16"/>
    <p:sldId id="265" r:id="rId17"/>
    <p:sldId id="266" r:id="rId18"/>
    <p:sldId id="282" r:id="rId19"/>
    <p:sldId id="267" r:id="rId20"/>
    <p:sldId id="268" r:id="rId21"/>
    <p:sldId id="269" r:id="rId22"/>
    <p:sldId id="270" r:id="rId23"/>
    <p:sldId id="271" r:id="rId24"/>
    <p:sldId id="272" r:id="rId25"/>
    <p:sldId id="283" r:id="rId26"/>
    <p:sldId id="273" r:id="rId27"/>
    <p:sldId id="285" r:id="rId28"/>
    <p:sldId id="274" r:id="rId29"/>
    <p:sldId id="275" r:id="rId30"/>
    <p:sldId id="287" r:id="rId31"/>
    <p:sldId id="288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X9X0XEsYja6sU6paUnrfg==" hashData="lV8sTUlfS4saZgx8l0YFkvAZ/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CC00"/>
    <a:srgbClr val="6E4924"/>
    <a:srgbClr val="66FF33"/>
    <a:srgbClr val="A08080"/>
    <a:srgbClr val="FFC521"/>
    <a:srgbClr val="D29B00"/>
    <a:srgbClr val="008000"/>
    <a:srgbClr val="CC9900"/>
    <a:srgbClr val="006600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357" autoAdjust="0"/>
  </p:normalViewPr>
  <p:slideViewPr>
    <p:cSldViewPr>
      <p:cViewPr varScale="1">
        <p:scale>
          <a:sx n="66" d="100"/>
          <a:sy n="66" d="100"/>
        </p:scale>
        <p:origin x="-108" y="-10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037E-B3C6-4741-A4A0-B3672B1EB694}" type="datetimeFigureOut">
              <a:rPr lang="es-ES" smtClean="0"/>
              <a:pPr/>
              <a:t>19/12/2013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77731F-AD87-483D-916B-B3F3C48016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464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F5291-3646-4972-BB13-10DA313E5A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7831037E-B3C6-4741-A4A0-B3672B1EB694}" type="datetimeFigureOut">
              <a:rPr lang="es-ES" smtClean="0"/>
              <a:pPr/>
              <a:t>19/12/2013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177731F-AD87-483D-916B-B3F3C480167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464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6DE975-0BB3-4AE8-BA63-C1087FF0754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url?sa=i&amp;rct=j&amp;q=&amp;esrc=s&amp;source=images&amp;cd=&amp;cad=rja&amp;docid=9Ff0RlCBl17GzM&amp;tbnid=tTv5MemLse4VbM:&amp;ved=0CAUQjRw&amp;url=http://www.celebratodo.es/evento-cena-navidad&amp;ei=nM2wUrSyGeqo0AXjioGgAQ&amp;bvm=bv.58187178,d.d2k&amp;psig=AFQjCNHpt6KeLx3GefH8KUjRUBkkeD6Xsw&amp;ust=1387404914578501" TargetMode="External"/><Relationship Id="rId7" Type="http://schemas.openxmlformats.org/officeDocument/2006/relationships/hyperlink" Target="http://www.google.com/url?sa=i&amp;rct=j&amp;q=&amp;esrc=s&amp;source=images&amp;cd=&amp;cad=rja&amp;docid=_B0HwA8LTMe5EM&amp;tbnid=iFZug0dNKgiKkM:&amp;ved=0CAUQjRw&amp;url=http://globedia.com/regalos-navidenos-baratos-ideales&amp;ei=ws-wUrrHIOfL0AWX5IHADQ&amp;bvm=bv.58187178,d.d2k&amp;psig=AFQjCNFO4fpW2sFADOwU65ihgXPNCxw66w&amp;ust=1387405595589825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gif"/><Relationship Id="rId5" Type="http://schemas.openxmlformats.org/officeDocument/2006/relationships/image" Target="../media/image62.gif"/><Relationship Id="rId4" Type="http://schemas.openxmlformats.org/officeDocument/2006/relationships/image" Target="../media/image6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gi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garita M\Pictures\Navidad 2013\imÃ¡genes-navideÃ±as-christmas-free-pictures-postales-para-navidad-adornos-esferas-nieve- (1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Margarita M\Pictures\Navidad 2013\imÃ¡genes-navideÃ±as-christmas-free-pictures-postales-para-navidad-adornos-esferas-nieve- (1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7158" y="3143248"/>
            <a:ext cx="57864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800" b="1" dirty="0" smtClean="0">
                <a:ln>
                  <a:solidFill>
                    <a:srgbClr val="FFCC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Old English Text MT" pitchFamily="66" charset="0"/>
              </a:rPr>
              <a:t>¿Es tu Navidad</a:t>
            </a:r>
          </a:p>
          <a:p>
            <a:r>
              <a:rPr lang="es-ES" sz="4800" b="1" dirty="0" smtClean="0">
                <a:ln>
                  <a:solidFill>
                    <a:srgbClr val="FFCC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Old English Text MT" pitchFamily="66" charset="0"/>
              </a:rPr>
              <a:t>           Una época</a:t>
            </a:r>
          </a:p>
          <a:p>
            <a:r>
              <a:rPr lang="es-ES" sz="4800" b="1" dirty="0" smtClean="0">
                <a:ln>
                  <a:solidFill>
                    <a:srgbClr val="FFCC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Old English Text MT" pitchFamily="66" charset="0"/>
              </a:rPr>
              <a:t>               De Alegría?</a:t>
            </a:r>
            <a:endParaRPr lang="es-ES" sz="4800" b="1" dirty="0">
              <a:ln>
                <a:solidFill>
                  <a:srgbClr val="FFCC00"/>
                </a:solidFill>
              </a:ln>
              <a:blipFill>
                <a:blip r:embed="rId5"/>
                <a:stretch>
                  <a:fillRect/>
                </a:stretch>
              </a:blipFill>
              <a:latin typeface="Old English Text MT" pitchFamily="66" charset="0"/>
            </a:endParaRPr>
          </a:p>
        </p:txBody>
      </p:sp>
    </p:spTree>
  </p:cSld>
  <p:clrMapOvr>
    <a:masterClrMapping/>
  </p:clrMapOvr>
  <p:transition spd="slow" advTm="12928">
    <p:sndAc>
      <p:stSnd>
        <p:snd r:embed="rId2" name="Dreaming of a White Christmas with music from André Rieu and The Johann Strauss Orchestra2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Navidad 2013\merry_christmas_by_saretta1-d4joc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697" name="Picture 1" descr="C:\Users\Margarita M\Pictures\Navidad 2013\merry_christmas_by_saretta1-d4jock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8715436" cy="6286544"/>
          </a:xfrm>
          <a:prstGeom prst="rect">
            <a:avLst/>
          </a:prstGeom>
          <a:noFill/>
        </p:spPr>
      </p:pic>
      <p:pic>
        <p:nvPicPr>
          <p:cNvPr id="5" name="Picture 3" descr="C:\Users\Margarita M\Pictures\Navidad 2013\merry_christmas_by_saretta1-d4joc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642918"/>
            <a:ext cx="8215370" cy="5715040"/>
          </a:xfrm>
          <a:prstGeom prst="rect">
            <a:avLst/>
          </a:prstGeom>
          <a:noFill/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857224" y="696779"/>
            <a:ext cx="74295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Se nos dice que la Navidad es una época de alegría</a:t>
            </a:r>
            <a:r>
              <a:rPr kumimoji="0" lang="es-ES" sz="28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y un </a:t>
            </a:r>
            <a:r>
              <a:rPr kumimoji="0" lang="es-ES" sz="2800" b="1" i="0" u="none" strike="noStrike" cap="none" normalizeH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momento de gozo.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13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492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1" name="Picture 7" descr="C:\Users\Margarita M\Pictures\Navidad 2013\pokaz_obraze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214546" y="285728"/>
            <a:ext cx="52864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Pero, en tanto la Navidad se acerca, ¿no experimentas a veces cosas muy lejos de la alegría y el gozo?</a:t>
            </a:r>
            <a:endParaRPr kumimoji="0" lang="es-ES" sz="24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47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4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3999" cy="6858000"/>
            <a:chOff x="0" y="0"/>
            <a:chExt cx="9143999" cy="6858000"/>
          </a:xfrm>
        </p:grpSpPr>
        <p:pic>
          <p:nvPicPr>
            <p:cNvPr id="6153" name="Picture 9" descr="C:\Users\Margarita M\Pictures\Navidad 2013\1111270449331359989101717a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3999" cy="6858000"/>
            </a:xfrm>
            <a:prstGeom prst="rect">
              <a:avLst/>
            </a:prstGeom>
            <a:noFill/>
          </p:spPr>
        </p:pic>
        <p:pic>
          <p:nvPicPr>
            <p:cNvPr id="6150" name="Picture 6" descr="C:\Users\Margarita M\Pictures\Navidad 2013\1 CAMPANITA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0513623">
              <a:off x="4768195" y="4020168"/>
              <a:ext cx="2936739" cy="2028825"/>
            </a:xfrm>
            <a:prstGeom prst="rect">
              <a:avLst/>
            </a:prstGeom>
            <a:noFill/>
          </p:spPr>
        </p:pic>
      </p:grpSp>
      <p:sp>
        <p:nvSpPr>
          <p:cNvPr id="4" name="3 Rectángulo"/>
          <p:cNvSpPr/>
          <p:nvPr/>
        </p:nvSpPr>
        <p:spPr>
          <a:xfrm>
            <a:off x="2071670" y="4000504"/>
            <a:ext cx="30003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99"/>
                </a:solidFill>
                <a:latin typeface="Harrington" pitchFamily="82" charset="0"/>
              </a:rPr>
              <a:t>¿Te </a:t>
            </a:r>
            <a:r>
              <a:rPr lang="es-ES" sz="2800" b="1" dirty="0">
                <a:solidFill>
                  <a:srgbClr val="FFFF99"/>
                </a:solidFill>
                <a:latin typeface="Harrington" pitchFamily="82" charset="0"/>
              </a:rPr>
              <a:t>encuentras </a:t>
            </a:r>
            <a:r>
              <a:rPr lang="es-ES" sz="2800" b="1" dirty="0" smtClean="0">
                <a:solidFill>
                  <a:srgbClr val="FFFF99"/>
                </a:solidFill>
                <a:latin typeface="Harrington" pitchFamily="82" charset="0"/>
              </a:rPr>
              <a:t>hundido/a </a:t>
            </a:r>
            <a:r>
              <a:rPr lang="es-ES" sz="2800" b="1" dirty="0">
                <a:solidFill>
                  <a:srgbClr val="FFFF99"/>
                </a:solidFill>
                <a:latin typeface="Harrington" pitchFamily="82" charset="0"/>
              </a:rPr>
              <a:t>y tus días llenos de cosas por hacer?</a:t>
            </a:r>
          </a:p>
        </p:txBody>
      </p:sp>
    </p:spTree>
  </p:cSld>
  <p:clrMapOvr>
    <a:masterClrMapping/>
  </p:clrMapOvr>
  <p:transition spd="slow" advTm="122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Margarita M\Pictures\Navidad 2013\PRESE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4" name="Picture 6" descr="C:\Users\Margarita M\Pictures\Navidad 2013\PRESE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86050" y="3214686"/>
            <a:ext cx="57150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latin typeface="Harrington" pitchFamily="82" charset="0"/>
              </a:rPr>
              <a:t>¿Estás cansado/a </a:t>
            </a:r>
            <a:r>
              <a:rPr lang="es-ES" sz="2800" b="1" dirty="0">
                <a:solidFill>
                  <a:srgbClr val="FFC000"/>
                </a:solidFill>
                <a:latin typeface="Harrington" pitchFamily="82" charset="0"/>
              </a:rPr>
              <a:t>después de un largo año y los numerosos problemas y dificultades que aparecen en tu camino?</a:t>
            </a:r>
          </a:p>
        </p:txBody>
      </p:sp>
    </p:spTree>
  </p:cSld>
  <p:clrMapOvr>
    <a:masterClrMapping/>
  </p:clrMapOvr>
  <p:transition spd="slow" advTm="149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Margarita M\Pictures\Navidad 2013\Navidad , 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85852" y="1214422"/>
            <a:ext cx="6858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CC66"/>
                </a:solidFill>
                <a:latin typeface="Harrington" pitchFamily="82" charset="0"/>
              </a:rPr>
              <a:t>¿Te parece que la Navidad es </a:t>
            </a:r>
            <a:r>
              <a:rPr lang="es-ES" sz="2800" b="1" dirty="0">
                <a:solidFill>
                  <a:srgbClr val="FFCC66"/>
                </a:solidFill>
                <a:latin typeface="Harrington" pitchFamily="82" charset="0"/>
              </a:rPr>
              <a:t>una presión más y una demanda más de tu </a:t>
            </a:r>
            <a:r>
              <a:rPr lang="es-ES" sz="2800" b="1" dirty="0" smtClean="0">
                <a:solidFill>
                  <a:srgbClr val="FFCC66"/>
                </a:solidFill>
                <a:latin typeface="Harrington" pitchFamily="82" charset="0"/>
              </a:rPr>
              <a:t>tiempo?</a:t>
            </a:r>
            <a:endParaRPr lang="es-ES" sz="2800" b="1" dirty="0">
              <a:solidFill>
                <a:srgbClr val="FFCC66"/>
              </a:solidFill>
              <a:latin typeface="Harrington" pitchFamily="82" charset="0"/>
            </a:endParaRPr>
          </a:p>
        </p:txBody>
      </p:sp>
      <p:pic>
        <p:nvPicPr>
          <p:cNvPr id="2056" name="Picture 8" descr="C:\Users\Margarita M\Pictures\Navidad 2013\48836uo20gqn1l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14290"/>
            <a:ext cx="7715304" cy="7143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6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C:\Users\Margarita M\Pictures\Navidad 2013\NAVIDADENCHICL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857224" y="2357430"/>
            <a:ext cx="235745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600" b="1" i="0" u="none" strike="noStrike" cap="none" normalizeH="0" baseline="0" dirty="0" smtClean="0">
                <a:ln>
                  <a:solidFill>
                    <a:srgbClr val="006600"/>
                  </a:solidFill>
                </a:ln>
                <a:solidFill>
                  <a:srgbClr val="660066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Detente por un minuto.</a:t>
            </a:r>
            <a:endParaRPr kumimoji="0" lang="es-ES" sz="2600" b="1" i="0" u="none" strike="noStrike" cap="none" normalizeH="0" baseline="0" dirty="0" smtClean="0">
              <a:ln>
                <a:solidFill>
                  <a:srgbClr val="006600"/>
                </a:solidFill>
              </a:ln>
              <a:solidFill>
                <a:srgbClr val="660066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97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3079"/>
                                        </p:tgtEl>
                                      </p:cBhvr>
                                      <p:by x="75000" y="7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C:\Users\Margarita M\Pictures\Navidad 2013\ug0ebe6adearablancoy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</p:spPr>
      </p:pic>
      <p:pic>
        <p:nvPicPr>
          <p:cNvPr id="36867" name="Picture 3" descr="C:\Users\Margarita M\Pictures\Navidad 2013\ug0ebe6adea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285984" y="1643050"/>
            <a:ext cx="3286148" cy="2735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Es posible que pienses que no tienes tiempo para detenerte, pero 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               debieras 	       hacerlo.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 descr="C:\Users\Margarita M\Pictures\Navidad 2013\barline30.jpg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0"/>
            <a:ext cx="8715436" cy="761978"/>
          </a:xfrm>
          <a:prstGeom prst="rect">
            <a:avLst/>
          </a:prstGeom>
          <a:noFill/>
        </p:spPr>
      </p:pic>
      <p:pic>
        <p:nvPicPr>
          <p:cNvPr id="8196" name="Picture 4" descr="C:\Users\Margarita M\Pictures\Navidad 2013\nena087-floati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5286388"/>
            <a:ext cx="1000132" cy="1000132"/>
          </a:xfrm>
          <a:prstGeom prst="rect">
            <a:avLst/>
          </a:prstGeom>
          <a:noFill/>
        </p:spPr>
      </p:pic>
      <p:pic>
        <p:nvPicPr>
          <p:cNvPr id="8197" name="Picture 5" descr="C:\Users\Margarita M\Pictures\Navidad 2013\nena087-floati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357694"/>
            <a:ext cx="1000132" cy="1000132"/>
          </a:xfrm>
          <a:prstGeom prst="rect">
            <a:avLst/>
          </a:prstGeom>
          <a:noFill/>
        </p:spPr>
      </p:pic>
      <p:pic>
        <p:nvPicPr>
          <p:cNvPr id="8198" name="Picture 6" descr="C:\Users\Margarita M\Pictures\Navidad 2013\nena087-floaties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5105416"/>
            <a:ext cx="1000132" cy="10001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Margarita M\Pictures\Navidad 2013\ROJOBLANCO2composic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29" name="Picture 1" descr="C:\Users\Margarita M\Pictures\Navidad 2013\ROJOBLANCO2composicio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1142984"/>
            <a:ext cx="6286543" cy="464347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14942" y="1857364"/>
            <a:ext cx="22860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C00000"/>
                </a:solidFill>
                <a:latin typeface="Harrington" pitchFamily="82" charset="0"/>
              </a:rPr>
              <a:t>Experimenta la calma y la paz esta Navidad. </a:t>
            </a:r>
            <a:endParaRPr lang="es-ES" sz="2400" b="1" dirty="0" smtClean="0">
              <a:solidFill>
                <a:srgbClr val="C00000"/>
              </a:solidFill>
              <a:latin typeface="Harrington" pitchFamily="82" charset="0"/>
            </a:endParaRPr>
          </a:p>
          <a:p>
            <a:r>
              <a:rPr lang="es-ES" sz="2400" b="1" dirty="0" smtClean="0">
                <a:solidFill>
                  <a:srgbClr val="C00000"/>
                </a:solidFill>
                <a:latin typeface="Harrington" pitchFamily="82" charset="0"/>
              </a:rPr>
              <a:t>En </a:t>
            </a:r>
            <a:r>
              <a:rPr lang="es-ES" sz="2400" b="1" dirty="0">
                <a:solidFill>
                  <a:srgbClr val="C00000"/>
                </a:solidFill>
                <a:latin typeface="Harrington" pitchFamily="82" charset="0"/>
              </a:rPr>
              <a:t>vez de esperar a sobrevivir las </a:t>
            </a:r>
            <a:r>
              <a:rPr lang="es-ES" sz="2400" b="1" dirty="0" smtClean="0">
                <a:solidFill>
                  <a:srgbClr val="C00000"/>
                </a:solidFill>
                <a:latin typeface="Harrington" pitchFamily="82" charset="0"/>
              </a:rPr>
              <a:t>  fiestas</a:t>
            </a:r>
            <a:r>
              <a:rPr lang="es-ES" sz="2400" b="1" dirty="0">
                <a:solidFill>
                  <a:srgbClr val="C00000"/>
                </a:solidFill>
                <a:latin typeface="Harrington" pitchFamily="82" charset="0"/>
              </a:rPr>
              <a:t>, goza </a:t>
            </a:r>
            <a:r>
              <a:rPr lang="es-ES" sz="2400" b="1" dirty="0" smtClean="0">
                <a:solidFill>
                  <a:srgbClr val="C00000"/>
                </a:solidFill>
                <a:latin typeface="Harrington" pitchFamily="82" charset="0"/>
              </a:rPr>
              <a:t> </a:t>
            </a:r>
          </a:p>
          <a:p>
            <a:r>
              <a:rPr lang="es-ES" sz="2400" b="1" dirty="0" smtClean="0">
                <a:solidFill>
                  <a:srgbClr val="C00000"/>
                </a:solidFill>
                <a:latin typeface="Harrington" pitchFamily="82" charset="0"/>
              </a:rPr>
              <a:t>    realmente </a:t>
            </a:r>
            <a:r>
              <a:rPr lang="es-ES" sz="2400" b="1" dirty="0">
                <a:solidFill>
                  <a:srgbClr val="C00000"/>
                </a:solidFill>
                <a:latin typeface="Harrington" pitchFamily="82" charset="0"/>
              </a:rPr>
              <a:t>este </a:t>
            </a:r>
            <a:r>
              <a:rPr lang="es-ES" sz="2400" b="1" dirty="0" smtClean="0">
                <a:solidFill>
                  <a:srgbClr val="C00000"/>
                </a:solidFill>
                <a:latin typeface="Harrington" pitchFamily="82" charset="0"/>
              </a:rPr>
              <a:t>momento</a:t>
            </a:r>
            <a:endParaRPr lang="es-ES" sz="2400" b="1" dirty="0">
              <a:solidFill>
                <a:srgbClr val="C0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95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Margarita M\Desktop\Es tu Navidad una epoca de alegria\Imagen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" y="0"/>
            <a:ext cx="9067800" cy="6858000"/>
          </a:xfrm>
          <a:prstGeom prst="rect">
            <a:avLst/>
          </a:prstGeom>
          <a:noFill/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214414" y="1942549"/>
            <a:ext cx="67866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 w="1270">
                  <a:solidFill>
                    <a:srgbClr val="006600"/>
                  </a:solidFill>
                </a:ln>
                <a:solidFill>
                  <a:srgbClr val="C000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Significará sin embargo un intercambio.</a:t>
            </a:r>
            <a:endParaRPr kumimoji="0" lang="es-ES" sz="2800" b="1" i="0" u="none" strike="noStrike" cap="none" normalizeH="0" baseline="0" dirty="0" smtClean="0">
              <a:ln w="1270">
                <a:solidFill>
                  <a:srgbClr val="006600"/>
                </a:solidFill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9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C:\Users\Margarita M\Pictures\Navidad 2013\CABEZA-OFRE-10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142976" y="5232669"/>
            <a:ext cx="642942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Tendrás que abandonar algo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en tu ocupada vida para que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puedas hacer espacio para algo mejor.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46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3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Margarita M\Pictures\Navidad 2013\amandanavidad2011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053" name="Picture 5" descr="C:\Users\Margarita M\Desktop\Es tu Navidad una epoca de alegria\amandanavidad2011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00042"/>
            <a:ext cx="7786742" cy="5857916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285852" y="4185170"/>
            <a:ext cx="650085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solidFill>
                  <a:srgbClr val="99FF66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Puedes mirar a cada Navidad como que necesita ser más grande y mejor que la anterior, y ansiosamente ocuparás cada momento haciendo preparativos para esa meta.</a:t>
            </a:r>
            <a:endParaRPr kumimoji="0" lang="es-ES" sz="2400" b="1" i="0" u="none" strike="noStrike" cap="none" normalizeH="0" baseline="0" dirty="0" smtClean="0">
              <a:solidFill>
                <a:srgbClr val="99FF66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12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Desktop\Es tu Navidad una epoca de alegria\adornos-de-navidad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2290" name="Picture 2" descr="C:\Users\Margarita M\Pictures\Navidad 2013\adornos-de-navidad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500034" y="428604"/>
            <a:ext cx="342902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0033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Pero a veces menos es más.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0033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7" name="Picture 3" descr="C:\Users\Margarita M\Pictures\Navidad 2013\arbol-de-navidad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14810" y="1285860"/>
            <a:ext cx="46434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00FFFF"/>
                  </a:solidFill>
                </a:ln>
                <a:solidFill>
                  <a:srgbClr val="99FF66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¿Te </a:t>
            </a:r>
            <a:r>
              <a:rPr lang="es-ES" sz="2800" b="1" dirty="0">
                <a:ln>
                  <a:solidFill>
                    <a:srgbClr val="00FFFF"/>
                  </a:solidFill>
                </a:ln>
                <a:solidFill>
                  <a:srgbClr val="99FF66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has detenido a pensar respecto a que si todo este correr es necesario?</a:t>
            </a:r>
          </a:p>
        </p:txBody>
      </p:sp>
    </p:spTree>
  </p:cSld>
  <p:clrMapOvr>
    <a:masterClrMapping/>
  </p:clrMapOvr>
  <p:transition spd="slow" advTm="187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garita M\Desktop\Es tu Navidad una epoca de alegria\campanas_de_belen_1x1composic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14480" y="4786322"/>
            <a:ext cx="57150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glow rad="63500">
                    <a:srgbClr val="66FF33"/>
                  </a:glow>
                </a:effectLst>
                <a:latin typeface="Harrington" pitchFamily="82" charset="0"/>
              </a:rPr>
              <a:t>¿Te </a:t>
            </a:r>
            <a:r>
              <a:rPr lang="es-ES" sz="2800" b="1" dirty="0">
                <a:solidFill>
                  <a:srgbClr val="FF0000"/>
                </a:solidFill>
                <a:effectLst>
                  <a:glow rad="63500">
                    <a:srgbClr val="66FF33"/>
                  </a:glow>
                </a:effectLst>
                <a:latin typeface="Harrington" pitchFamily="82" charset="0"/>
              </a:rPr>
              <a:t>está haciendo a ti y a tus seres queridos más feliz esta Navidad?</a:t>
            </a:r>
          </a:p>
        </p:txBody>
      </p:sp>
    </p:spTree>
  </p:cSld>
  <p:clrMapOvr>
    <a:masterClrMapping/>
  </p:clrMapOvr>
  <p:transition spd="slow" advTm="116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1" name="Picture 13" descr="C:\Users\Margarita M\Pictures\Navidad 2013\5291820577_2e45d58bb7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86512" y="285728"/>
            <a:ext cx="25717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>
                <a:solidFill>
                  <a:srgbClr val="FFFF99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¿O </a:t>
            </a:r>
            <a:r>
              <a:rPr lang="es-ES" sz="2400" b="1" dirty="0">
                <a:solidFill>
                  <a:srgbClr val="FFFF99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</a:rPr>
              <a:t>estás dejando fuera las cosas verdaderamente importantes en la vida para así seleccionar los regalos perfectos, arreglar las decoraciones impecablemente, y reunir los más suntuosos ingredientes para la cena de Navidad?</a:t>
            </a:r>
          </a:p>
        </p:txBody>
      </p:sp>
    </p:spTree>
  </p:cSld>
  <p:clrMapOvr>
    <a:masterClrMapping/>
  </p:clrMapOvr>
  <p:transition spd="slow" advTm="248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23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garita M\Desktop\Es tu Navidad una epoca de alegria\amandanavidadl1kjh222blanco y negroç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2052" name="Picture 4" descr="C:\Users\Margarita M\Pictures\Navidad 2013\amandanavidadl1kjh22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214414" y="4450027"/>
            <a:ext cx="678661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Mientras menos desesperado/</a:t>
            </a:r>
            <a:r>
              <a:rPr lang="es-ES" sz="2400" b="1" dirty="0" smtClean="0"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a 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estés en crear la Navidad “perfecta”, más tiempo encontrarás para gozarla.</a:t>
            </a:r>
            <a:endParaRPr kumimoji="0" lang="es-ES" sz="2400" b="1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45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garita M\Desktop\Es tu Navidad una epoca de alegria\12DXI-1Lm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Users\Margarita M\Desktop\Es tu Navidad una epoca de alegria\12DXI-1Lm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 rot="353010">
            <a:off x="2796547" y="1663353"/>
            <a:ext cx="403509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Mientras menos estresado/a y presionado estés,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más felicidad y alegría llenará los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momentos que tu 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los tuyos vivirán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2400" b="1" dirty="0" smtClean="0">
                <a:solidFill>
                  <a:srgbClr val="C00000"/>
                </a:solidFill>
                <a:latin typeface="Harrington" pitchFamily="82" charset="0"/>
                <a:ea typeface="Times New Roman" pitchFamily="18" charset="0"/>
                <a:cs typeface="Arial" pitchFamily="34" charset="0"/>
              </a:rPr>
              <a:t>j</a:t>
            </a: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untos.</a:t>
            </a:r>
            <a:endParaRPr kumimoji="0" lang="es-ES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59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Margarita M\Pictures\Navidad 2013\trineo de suiza layout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357686" y="486647"/>
            <a:ext cx="450059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glow rad="63500">
                    <a:schemeClr val="bg2">
                      <a:lumMod val="75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         La Navidad se goza mejor cuando no está centrada en     las decoraciones, regalos, o festividades, sino cuando el amor es el centro.</a:t>
            </a:r>
            <a:endParaRPr kumimoji="0" lang="es-ES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>
                <a:glow rad="63500">
                  <a:schemeClr val="bg2">
                    <a:lumMod val="75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75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ictures\NAVIDAD\imagen1963jn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500562" y="1142984"/>
            <a:ext cx="35004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El amor es la esencia de la Navidad</a:t>
            </a:r>
            <a:endParaRPr kumimoji="0" lang="es-ES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94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C:\Users\Margarita M\Pictures\Navidad 2013\fondobajonavesperanzasroxtana.gif"/>
          <p:cNvPicPr>
            <a:picLocks noChangeAspect="1" noChangeArrowheads="1" noCrop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428860" y="485218"/>
            <a:ext cx="550072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0" i="0" u="none" strike="noStrike" cap="none" normalizeH="0" baseline="0" dirty="0" smtClean="0">
                <a:ln>
                  <a:solidFill>
                    <a:srgbClr val="FFFFCC"/>
                  </a:solidFill>
                </a:ln>
                <a:solidFill>
                  <a:srgbClr val="FFFFCC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La Navidad debiera significar ocupar tiempo precioso con tu familia y amigos. Tiene que ver con acariciar y celebrar el amor que compartes.</a:t>
            </a:r>
            <a:endParaRPr kumimoji="0" lang="es-ES" sz="2400" b="0" i="0" u="none" strike="noStrike" cap="none" normalizeH="0" baseline="0" dirty="0" smtClean="0">
              <a:ln>
                <a:solidFill>
                  <a:srgbClr val="FFFFCC"/>
                </a:solidFill>
              </a:ln>
              <a:solidFill>
                <a:srgbClr val="FFFF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81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garita M\Pictures\Navidad 2013\gifs-animados-ventana-de-la-navidad-99151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00034" y="250009"/>
            <a:ext cx="307183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solidFill>
                    <a:srgbClr val="FFFFCC"/>
                  </a:solidFill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Tristemente, el amor puede perderse entre el movimiento y el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solidFill>
                    <a:srgbClr val="FFFFCC"/>
                  </a:solidFill>
                </a:ln>
                <a:solidFill>
                  <a:schemeClr val="bg1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bullicio. </a:t>
            </a:r>
            <a:endParaRPr kumimoji="0" lang="es-ES" sz="2400" b="1" i="0" u="none" strike="noStrike" cap="none" normalizeH="0" baseline="0" dirty="0" smtClean="0">
              <a:ln>
                <a:solidFill>
                  <a:srgbClr val="FFFFCC"/>
                </a:solidFill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C:\Users\Margarita M\Pictures\Navidad 2013\excelentes-carteras-para-caballero-100piel-impostadas-ck-8891-MLM20008683035_112013-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071802" y="285728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Harrington" pitchFamily="82" charset="0"/>
                <a:ea typeface="Times New Roman" pitchFamily="18" charset="0"/>
                <a:cs typeface="Arial" pitchFamily="34" charset="0"/>
              </a:rPr>
              <a:t>A veces está tapado por las decoraciones y regalos, las compras sin fin, y la cena de  	     	 Navidad y su contenido.</a:t>
            </a:r>
            <a:endParaRPr lang="es-ES" sz="2400" dirty="0"/>
          </a:p>
        </p:txBody>
      </p:sp>
    </p:spTree>
  </p:cSld>
  <p:clrMapOvr>
    <a:masterClrMapping/>
  </p:clrMapOvr>
  <p:transition spd="slow" advTm="256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garita M\Desktop\Es tu Navidad una epoca de alegria\CHRISTMAS3D-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-14288"/>
            <a:ext cx="9163050" cy="6886576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928662" y="5128688"/>
            <a:ext cx="550072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La Navidad es época de fiesta, pero tiene que ver con mucho más que eso.</a:t>
            </a:r>
            <a:endParaRPr kumimoji="0" lang="es-ES" sz="24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30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Margarita M\Desktop\Es tu Navidad una epoca de alegria\abuelitaleyendonie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57356" y="500042"/>
            <a:ext cx="5572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¿Puedes </a:t>
            </a:r>
            <a:r>
              <a:rPr lang="es-ES" sz="2800" b="1" dirty="0">
                <a:solidFill>
                  <a:srgbClr val="FFFF00"/>
                </a:solidFill>
                <a:latin typeface="Harrington" pitchFamily="82" charset="0"/>
              </a:rPr>
              <a:t>gastar un minuto para dejar que te diga cuanto te amo</a:t>
            </a:r>
            <a:r>
              <a:rPr lang="es-ES" sz="2800" b="1" dirty="0" smtClean="0">
                <a:solidFill>
                  <a:srgbClr val="FFFF00"/>
                </a:solidFill>
                <a:latin typeface="Harrington" pitchFamily="82" charset="0"/>
              </a:rPr>
              <a:t>?</a:t>
            </a:r>
            <a:endParaRPr lang="es-ES" sz="2800" b="1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Tm="108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052" name="Picture 4" descr="C:\Users\Margarita M\Pictures\Navidad 2013\Animación14.gif-MoniArg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2053" name="Picture 5" descr="C:\Users\Margarita M\Pictures\Navidad 2013\1520girnalda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14612" y="5643578"/>
              <a:ext cx="5214974" cy="1071570"/>
            </a:xfrm>
            <a:prstGeom prst="rect">
              <a:avLst/>
            </a:prstGeom>
            <a:noFill/>
          </p:spPr>
        </p:pic>
      </p:grpSp>
      <p:sp>
        <p:nvSpPr>
          <p:cNvPr id="2" name="1 Rectángulo"/>
          <p:cNvSpPr/>
          <p:nvPr/>
        </p:nvSpPr>
        <p:spPr>
          <a:xfrm>
            <a:off x="857224" y="571480"/>
            <a:ext cx="678661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latin typeface="Harrington" pitchFamily="82" charset="0"/>
              </a:rPr>
              <a:t>¿Puedes </a:t>
            </a:r>
            <a:r>
              <a:rPr lang="es-ES" sz="2800" b="1" dirty="0">
                <a:solidFill>
                  <a:srgbClr val="FFC000"/>
                </a:solidFill>
                <a:latin typeface="Harrington" pitchFamily="82" charset="0"/>
              </a:rPr>
              <a:t>parar para agradecerme por el amor que recibes, y reflexionar cómo puedes esparcir más amor por el </a:t>
            </a:r>
            <a:endParaRPr lang="es-ES" sz="2800" b="1" dirty="0" smtClean="0">
              <a:solidFill>
                <a:srgbClr val="FFC000"/>
              </a:solidFill>
              <a:latin typeface="Harrington" pitchFamily="82" charset="0"/>
            </a:endParaRPr>
          </a:p>
          <a:p>
            <a:r>
              <a:rPr lang="es-ES" sz="2800" b="1" dirty="0" smtClean="0">
                <a:solidFill>
                  <a:srgbClr val="FFC000"/>
                </a:solidFill>
                <a:latin typeface="Harrington" pitchFamily="82" charset="0"/>
              </a:rPr>
              <a:t>mundo</a:t>
            </a:r>
            <a:r>
              <a:rPr lang="es-ES" sz="2800" b="1" dirty="0">
                <a:solidFill>
                  <a:srgbClr val="FFC000"/>
                </a:solidFill>
                <a:latin typeface="Harrington" pitchFamily="82" charset="0"/>
              </a:rPr>
              <a:t>?</a:t>
            </a:r>
          </a:p>
        </p:txBody>
      </p:sp>
    </p:spTree>
  </p:cSld>
  <p:clrMapOvr>
    <a:masterClrMapping/>
  </p:clrMapOvr>
  <p:transition spd="slow" advTm="163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garita M\Pictures\Navidad 2013\Image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0034" y="1313884"/>
            <a:ext cx="81439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000" b="1" i="0" u="none" strike="noStrike" cap="none" normalizeH="0" baseline="0" dirty="0" smtClean="0">
                <a:ln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Harrington" pitchFamily="82" charset="0"/>
                <a:ea typeface="Times New Roman" pitchFamily="18" charset="0"/>
                <a:cs typeface="Arial" pitchFamily="34" charset="0"/>
              </a:rPr>
              <a:t>El amor debe de ser el centro de tu existencia.</a:t>
            </a:r>
            <a:endParaRPr kumimoji="0" lang="es-ES" sz="3000" b="1" i="0" u="none" strike="noStrike" cap="none" normalizeH="0" baseline="0" dirty="0" smtClean="0">
              <a:ln>
                <a:noFill/>
              </a:ln>
              <a:blipFill>
                <a:blip r:embed="rId4"/>
                <a:stretch>
                  <a:fillRect/>
                </a:stretch>
              </a:blip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99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Margarita M\Pictures\Navidad 2013\navidadlosglobosdorados2b4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643306" y="1214422"/>
            <a:ext cx="30003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Harrington" pitchFamily="82" charset="0"/>
              </a:rPr>
              <a:t>En esta Navidad, toma tiempo </a:t>
            </a:r>
            <a:endParaRPr lang="es-ES" sz="2800" b="1" dirty="0" smtClean="0">
              <a:solidFill>
                <a:srgbClr val="00B050"/>
              </a:solidFill>
              <a:latin typeface="Harrington" pitchFamily="82" charset="0"/>
            </a:endParaRPr>
          </a:p>
          <a:p>
            <a:r>
              <a:rPr lang="es-ES" sz="2800" b="1" dirty="0" smtClean="0">
                <a:solidFill>
                  <a:srgbClr val="00B050"/>
                </a:solidFill>
                <a:latin typeface="Harrington" pitchFamily="82" charset="0"/>
              </a:rPr>
              <a:t>para </a:t>
            </a:r>
            <a:r>
              <a:rPr lang="es-ES" sz="2800" b="1" dirty="0">
                <a:solidFill>
                  <a:srgbClr val="00B050"/>
                </a:solidFill>
                <a:latin typeface="Harrington" pitchFamily="82" charset="0"/>
              </a:rPr>
              <a:t>amar</a:t>
            </a:r>
          </a:p>
        </p:txBody>
      </p:sp>
      <p:pic>
        <p:nvPicPr>
          <p:cNvPr id="8194" name="Picture 2" descr="E:\Pictures\corazones\69679675_fonuykrasn_ser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30655" flipH="1">
            <a:off x="5645533" y="3458236"/>
            <a:ext cx="1304603" cy="11267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29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Margarita M\Pictures\Navidad 2013\11111907140199143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00232" y="1428736"/>
            <a:ext cx="51435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66FF33"/>
                </a:solidFill>
                <a:effectLst>
                  <a:glow rad="228600">
                    <a:srgbClr val="C00000">
                      <a:alpha val="40000"/>
                    </a:srgbClr>
                  </a:glow>
                </a:effectLst>
                <a:latin typeface="Harrington" pitchFamily="82" charset="0"/>
              </a:rPr>
              <a:t>   Si </a:t>
            </a:r>
            <a:r>
              <a:rPr lang="es-ES" sz="2400" b="1" dirty="0">
                <a:solidFill>
                  <a:srgbClr val="66FF33"/>
                </a:solidFill>
                <a:effectLst>
                  <a:glow rad="228600">
                    <a:srgbClr val="C00000">
                      <a:alpha val="40000"/>
                    </a:srgbClr>
                  </a:glow>
                </a:effectLst>
                <a:latin typeface="Harrington" pitchFamily="82" charset="0"/>
              </a:rPr>
              <a:t>lo haces, estarás dando un maravilloso regalo con el corazón, y es posible que recibas igualmente </a:t>
            </a:r>
            <a:r>
              <a:rPr lang="es-ES" sz="2400" b="1" dirty="0" smtClean="0">
                <a:solidFill>
                  <a:srgbClr val="66FF33"/>
                </a:solidFill>
                <a:effectLst>
                  <a:glow rad="228600">
                    <a:srgbClr val="C00000">
                      <a:alpha val="40000"/>
                    </a:srgbClr>
                  </a:glow>
                </a:effectLst>
                <a:latin typeface="Harrington" pitchFamily="82" charset="0"/>
              </a:rPr>
              <a:t>	     	    regalos </a:t>
            </a:r>
            <a:r>
              <a:rPr lang="es-ES" sz="2400" b="1" dirty="0">
                <a:solidFill>
                  <a:srgbClr val="66FF33"/>
                </a:solidFill>
                <a:effectLst>
                  <a:glow rad="228600">
                    <a:srgbClr val="C00000">
                      <a:alpha val="40000"/>
                    </a:srgbClr>
                  </a:glow>
                </a:effectLst>
                <a:latin typeface="Harrington" pitchFamily="82" charset="0"/>
              </a:rPr>
              <a:t>especiales este año</a:t>
            </a:r>
          </a:p>
        </p:txBody>
      </p:sp>
    </p:spTree>
  </p:cSld>
  <p:clrMapOvr>
    <a:masterClrMapping/>
  </p:clrMapOvr>
  <p:transition spd="slow" advTm="186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30 Grupo"/>
          <p:cNvGrpSpPr/>
          <p:nvPr/>
        </p:nvGrpSpPr>
        <p:grpSpPr>
          <a:xfrm>
            <a:off x="1" y="0"/>
            <a:ext cx="9143999" cy="6858000"/>
            <a:chOff x="1" y="0"/>
            <a:chExt cx="9143999" cy="6858000"/>
          </a:xfrm>
        </p:grpSpPr>
        <p:pic>
          <p:nvPicPr>
            <p:cNvPr id="9218" name="Picture 2" descr="C:\Users\Margarita M\Pictures\Navidad 2013\5270706089_b1c9a03b01-1a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4C1800"/>
                </a:clrFrom>
                <a:clrTo>
                  <a:srgbClr val="4C18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" y="0"/>
              <a:ext cx="9143999" cy="6858000"/>
            </a:xfrm>
            <a:prstGeom prst="rect">
              <a:avLst/>
            </a:prstGeom>
            <a:noFill/>
          </p:spPr>
        </p:pic>
        <p:pic>
          <p:nvPicPr>
            <p:cNvPr id="9228" name="Picture 12" descr="https://www.celebratodo.es/img_uploads_seo/cena-navidad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929058" y="1785926"/>
              <a:ext cx="4714908" cy="3000395"/>
            </a:xfrm>
            <a:prstGeom prst="rect">
              <a:avLst/>
            </a:prstGeom>
            <a:noFill/>
            <a:effectLst>
              <a:softEdge rad="635000"/>
            </a:effectLst>
          </p:spPr>
        </p:pic>
        <p:pic>
          <p:nvPicPr>
            <p:cNvPr id="9243" name="Picture 27" descr="C:\Users\Margarita M\Pictures\Navidad 2013\07ara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57290" y="3429000"/>
              <a:ext cx="2357453" cy="3071834"/>
            </a:xfrm>
            <a:prstGeom prst="rect">
              <a:avLst/>
            </a:prstGeom>
            <a:noFill/>
          </p:spPr>
        </p:pic>
        <p:pic>
          <p:nvPicPr>
            <p:cNvPr id="9250" name="Picture 34" descr="E:\Pictures\NAVIDAD\th_bell1-1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6643702" y="0"/>
              <a:ext cx="2500298" cy="1928802"/>
            </a:xfrm>
            <a:prstGeom prst="rect">
              <a:avLst/>
            </a:prstGeom>
            <a:noFill/>
          </p:spPr>
        </p:pic>
      </p:grp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418721"/>
            <a:ext cx="428628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Las festivas decoraciones, los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deliciosos alimentos, los muchos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regalos, caerán en el olvido la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mayor parte de ellos, perdidos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entre los</a:t>
            </a:r>
            <a:r>
              <a:rPr kumimoji="0" lang="es-ES" sz="2100" b="1" i="0" u="none" strike="noStrike" cap="none" normalizeH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recuerdos de muchas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Navidades,</a:t>
            </a:r>
            <a:r>
              <a:rPr kumimoji="0" lang="es-ES" sz="2100" b="1" i="0" u="none" strike="noStrike" cap="none" normalizeH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 pero el amor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que  habrás </a:t>
            </a:r>
            <a:r>
              <a:rPr kumimoji="0" lang="es-ES" sz="2100" b="1" i="0" u="none" strike="noStrike" cap="none" normalizeH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compartido  y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100" b="1" i="0" u="none" strike="noStrike" cap="none" normalizeH="0" baseline="0" dirty="0" smtClean="0">
                <a:ln>
                  <a:noFill/>
                </a:ln>
                <a:solidFill>
                  <a:srgbClr val="FFFF99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Harrington" pitchFamily="82" charset="0"/>
                <a:ea typeface="Times New Roman" pitchFamily="18" charset="0"/>
                <a:cs typeface="Arial" pitchFamily="34" charset="0"/>
              </a:rPr>
              <a:t>alimentado vivirán por siempre.</a:t>
            </a:r>
            <a:endParaRPr kumimoji="0" lang="es-ES" sz="2100" b="1" i="0" u="none" strike="noStrike" cap="none" normalizeH="0" baseline="0" dirty="0" smtClean="0">
              <a:ln>
                <a:noFill/>
              </a:ln>
              <a:solidFill>
                <a:srgbClr val="FFFF99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234" name="AutoShape 18" descr="data:image/jpeg;base64,/9j/4AAQSkZJRgABAQAAAQABAAD/2wCEAAkGBhMRERUUEhQVFRQUGBgXGBgYGBcWGBoYExcWGBsdFxcYHCYeGxkjGxcVHy8hIycqLCwsGB4xNTAtNSYrLCkBCQoKDgwOGg8PGiolHyQtLC8xNS8sLCwxNCwsLCwtMDQsNCwsLyoqKiwsLCkuKS8vLSwsLCwvKTQpLC8vKjQsLP/AABEIAKsBAAMBIgACEQEDEQH/xAAcAAACAgMBAQAAAAAAAAAAAAAABQQGAgMHAQj/xAA8EAACAQMDAgQEAwcDAwUBAAABAhEAAyEEEjEFQQYiUWETMnGBQpGhFCNSscHR8Adi4RYzciRDU5LxFf/EABsBAAIDAQEBAAAAAAAAAAAAAAAEAQMFAgYH/8QANBEAAgIBAwICCQMDBQEAAAAAAQIAEQMSITEEQVHwBRMiYXGBobHhkcHxFDJCJFKTs9Ej/9oADAMBAAIRAxEAPwDuNFFFEIUUUUQhRRRRCFFFFEIUUUUQhRRRRCFFFFEIUV4TWq9fCiSYFQTXMOZtmjdVdu+JGD4Xycx+IjPHocd6k+INcV0zNbOWhQR23c/eJpb+qxlWYf4xj+mfUqnvJ56ra3bfiJuHbcJ/KaxXq9omA6z+X6nHcVz7RBUBZsE4A+vzH+lMXXG8MrKxgFTOYJgggEGI59KRx+kWcXQvw900X9HIprUfzL2rTWVVfo+tFone21CAYPY8eX6+ntTnQ9Xt3sITPoRB+1aOPOrgdjM7LgZCe48ZPorwGvavi8KKKKIQoooohCiiiiEKKKKIQoooohCiiiiEKKKKIQoorRqtWttSzsFHqaJIBJoTfRWjT6tbi7kYMPUf5zWr/wDrWf8A5bf/AN1/vUWJOhrqpMorXZvqwlSGHqCCPzFbJqZzxCiisSaIQaqiNTcZbjXCSdzKBwAAdsAD7/lTu/1JiTsjaJ8xzMcwPQeppP1V94I3QTE4j5j6iqeo6ZsgBugPnNDpUINEc1IW2XPoIH5QD/Wsb94q11D8r7W9g6zMD3GPtW3R20RSSYHtjjBYk1C1V5XLMhLR3gjPvWX1XQ5emBdfaHf4d7mso1NXb+JEvgEwMdqiu5hwJgEZBj5f7T+taH1nP+ZFS/h/uto5aCx/WKwkFktNTToq5m+pN0W85iD9QeYqVYvFWndDDMjv/uBqDb0ERBP9Pz9a337cDaO/+YpkOyjUZSyofZHEuPRvEqXSEZgLnb0b6e/t+VPQa5z0DpLXLyR8qEMx9NpnB9TXRVrd9H9Rkz49Tj8zzfX4MeHJWM/iZUUUVozPhRRRRCFFFFEIUUUUQhRRRRCFFFFEIUUV41EJqv31USzBR6kxXMupdXfVXWW6wABOwDgCf1PvTrxb1Nbt74Acrs5OQNxEnIE4Ece9U7qPTrtnzN5lJw6kMPswP6GDSWfITsBtPUeiujVRrc0zDb8fGOPDXiX4FwoSSmZOeADBj1B/Qx2FJE6ilxoKiRO0mNv3HPalV3UEMSDyCD96Xpqs1mvnJGnsJ6VOhxqzZO5A+lzo3hfxa1tlt4ZWfzYjaGMEqR7kHPoa6Ql0ESDI9q4HoHjJbaO3qf8Aird0K9qEtXHtsQoHliIZok+3lEZ960Oiys5CHvMH0p6KQtrQgfvc6N1LVm3bZ1XcR2+/f2FVi34kvFoYptM8KRGOxn+dUi5qrm4lnfd6ljNbLGvKmTk+vet5cAUeMoxejExqQ1MfhOhX9TwiwJX8wADA+s/pUK7pjcvFc7SpkjI8vb+VQdF1FlRWwTEH2Hb7weaY2yT+8Q5GSOzDvj1rn1ZUtff8fvFPVnDdfC/fE+oJXcjeYDBzEwfXtT/pdsFdoAUESP8AkVXOrGHYEgyd0+obIphp+rC0qlj5guB7kn+Qq11sbRrPjZ8Y08mIOudJFvU4H7tgHjJIJAkfQTW6zfU4BE++DU/WP8RRdHa5tg8jcOM8iDz7VovaQHgAn2ANeM63D6vO2kbfiOLl1IqvyNpusISQMmPvTbW6W3btbSJc5nuPT/O9Kuk6w2mO8TjyniD/ALhXuo1W4y3/ADVQKhfeYnkR2yAdh9ZbunXlRbaHaN4ldogNETj1z96aLXO9NdvXTZSD5G8pyDBeZ+wH6V0MVs9Jn9aDQoCvt+0xes6f1LCzZN/f95lRRRTsShRRRRCFFFFEIUUUUQhRRRRCFFFFEIV41BNRb+uRfxqCeJIqCahK34s8LW7u68HW234ixhT257H85qmPom4B3SYxkH86sfX2N26bJYtBmPcgZUe9JNW/7OkeTcJ5dGbHpDY+9Z2Ugk0Knr+gbImJUZrPYe77yu9f1gLBABCDbxHHPvzNKrfS2e2zp+HMeo7/AH/nW2753yG/iYDLBByf6/SpeouMGKou1QOCYkATz39fyrOu2s8TeOVMaBLFxZolZjjJ/P8ASukdA6gDpRZfyPb47dyZg8jMH3+tVXp/jE2n+CwSxtEOwRk7Tyo/EIzMZmnXRemtqB8d9gtoTtZSSzN2nOFUGWHfHaa0+jvHkGne9vDbxmR1nUjKNLDg2KN+7yJG6jaG4g/oZB+3alzEJmf0pzrtIuQLwEeqqPz800tfo9xnChg5PZQQYPBJOFHv+Vem2MuVkI5mWm67kbTJQZBGCvp7/TmnGv8AGdvT21NvzNdUFV7KD3b+QHePSqPrdK7XdiH5W2hhxumPIPQHucmtmo0AbU7AdxPlcgQqmMhfSMT+QqTvIfCmQgVHuk6g1w7mMn8/z9/YcU10unNw5cL7ct+Q4H1NV7R9P1CiCF8uCIJiPb0qy6K3cAEWnaeyoyj9V/rXJYKNzU6ykBfZ8/tLDoemIbDocrk7jyXMQR7DilbMbL/CUbtoBIM9/bcMVM0bX2IDoUQdjxWOu8Om/fZ/2kKGAAVBDQABzI/rWB6ZzacA0kWTMZXCORkYUd+53+Uh3+oMf3ZFtSwxIC895zA963i6QMfCPsrlz/SazHS7SMqv8VzvCDe0c5MACSIzzT/T6K2OEEep/tXlB1DeO8jL1GNQNIivpt8HBHmIn5WGD9ZinFjWuP8AcPfP615vtpwo+yj+dY/t4PFdL1r4+DM3KRka6jPT64MYiG9DUsUh6cQbyxz5v5U+r0fo7qH6jDrfm6iWRQpoQooorQlcKKKKIQoooohCiiiiEK8NBNRr2uVeeBie0+lcM6oLY1JAJ4kTreuNu0xUBmiACTknsAMkxJgelQNL0+01oH4ILGNy3OQRzJP5j1rRrWe+bTWolWYnPbaRkTkSYke3rWjo1m8SReDBQsZOGO4nM59TBpPDmOUh62N/L+fnL2tF08HztJ+v6Xp7w2sSI8qkQI3DhCeR7flVD67obGmtXGsqrhW2ktHlIyeDHH5iY9mfi/xAAGto6OVgqqt5yT9gDB7gmMTXIes+I71zPxmuI4CmDtMyGCuv4iIw3f1qMyesOke6d4+rzY10qxjrrHiXc6lCrfEZgMRsaYIOBukMY+s9q0XOsNcuhkU/ILTbT+FINxuMCIEjmDFViyXQT5QCSSCJCl/KCPTuJ9iPStvT9UyvK7YQNBKzmQAcY3TwTjFdr0ygbCUetyueeY36h1ja5ZATv3/u+NjGFEDuPmge33N2/wBP+qapLBtXlVbc/u952vLcjbHHue84IiIfh3w7YsuHdvi3YBWR5UWF27B3IXaNxz+dWPVhH2kmCOPQH1PrkCtXp+hZKYjeegwYGIDZLmN7p5Yn8I75B59MfWm1vTLZtBUAnazyclmVcFvXmlOq6koWNx3cztaMe4HvUUeLrR2hi4MFcqQI4mfz5pxgasxxlyOBttMel9P3XUECd4PEDEtxW3UdCVLzMhA3mSpMEMeYnkE/cUv6Z4ot/tVsg+Rd0uR5QxG1Z9VA3Se272q1stu8xZpUATPIgd9wwR71Knv2luTI+PJfapFts/xrW6VHB4yPX1kf0qwjSfEtCGZCYEoxUz2OPfBrnv8A1Rb3sRIn5ZHC8fnFWHQ+L7QUKGkiPXtnvXOXGMi1ViUdV02QgFBuIL1tlad7sU9ZPGCPfim3WNaGFsIV8+1yrSeeBjIkx+Rqt2Ga6Zx5pOTz3gfyrbfVbhuKw86mVfiUgBBnJG4YrPbpkZPVMorw88SM2FNQobiPdDsuah3Tbce0CNiNgMRk578/lTRbhcTOOI7T3k+oqv6G61gBktBdyLJwu5zI55P19Sah6vr3wrb77im45nbMFe2FxjHr3+tfP8yHWQBW9fKZOel3J9wlpcT3/wA9hWtrdVnS+ItxNx12BV8ssCTJgQAMzI9Zj2px0vqy3lmIOcSDx7jkfSlyrDkSobxt0ZIvj/xb+lWSqz0i9tuknsh/mtO7nUrYKgusuYXIzXrfRJA6ffxMTzD2pLoqMuvSQNwkkgDvI5FSAa1wQeJTPaKKKmEKKKKIQoooohMWFLNZomlSgnb2JABkzmmtYOYBqnNhXKpVuJ0rFTYlT69cGi0129G2434vMwTc2eM/iJgDsKol7x0AsagNcAChG3Al2LEYgBgPlPIiKsv+oetvC0wmFeAu3yyZBjcJJ4mMfpXH9Xr2a+tppJBBeDMhRJA9xnzHPftSyouMBU4FyWyE8zV4h6+7396OeMQ7lVHON0kd8HJ7+tLtLpTdZnIwMExAyYjuFeCIHtIyKmXOhsGF1kIR7pJVdu3YsGBnmG7/ANDT/Q9Gb4Ig2/OuRgsoGTjmPNMNwQYjsZMyqtjmThxs7aYss9Ea6LfZmUC5nAMtBB/CCOR2YL61O0HhxjFvYf8AuDc0EJsCE7RP1p+vUzbAJtIzEABlxJGMx9uK3tYtpbW/d3Mwdru3c4RshSCBiuvWMNxuBZ/SNJhAPBs1N1vSBW+LOAMDiABA/QVldvfGQhJ3CDBxNeDV7zs2gKwxHYMAwAHoJ/SvBaFiXJkHH+Z/yK9riY0tc7T0wWxXbvMdKxtLDnbJxn29vzqQZW1qn5HwVKn388/fil3UE+MEdD8pMg45H+fY0w0an9lvAnOxR9JY0h6WodIa7lL/AORZOS9NDjbeK7bB1HkQEx+EYP5VA0etTcbdxADv2wAR3/FBgx7is9Rp7lq8YyDtjkD/ADmpjaUNc3bRuOZHPH9sVplVorQOwMu1M2wO4mF21aVSxt/KOx4+mPpTDw701L7gIzFYJhuMCSCRwft2pb064WYo+dwKn/PpUvpzfsiXihIIxPJypB+uDVWXSFNcj/yc5Mjstof5je5q/wBp0coTbbSrcuEAAAlmVUyR/DJ/KnOk0R1K29RbYbFthG4gi2h3Z9mx9jVe65d+Hfe6rj4GrmzAyP8A09tDPpkiJH8NHTvF3wNNe0sBSbS/BABKj487hcPZvMOJ/SvP57okc+d/PAmY6OVtOSfvz9Zs6tpdQWtvqyttEI2Wmbm2GwNqmNxAALEzmofiLUaa6Is2FtqCQWUiR5SYJiV7EH1X60r6WHvau2b5a6LjQzFS424EEdgPygz2q4eLtMUQW7JQyDGxYIU8khZ7SJAnNeIzsdYr7/H8xLKlMQwF12BnObPUgLZBXLKowTHmwWWY2yJMe54pj03rr27qhImNqz/COSApI7Ac0t6h0plKgAlrh2hCZyGPykfhP96j6awbVwFvPb2kyhBO1REqwBxJzjgGeKa9UmUGvfM5n9XvLg/iZ7jQ2W8qCCEG53jzGcLIn1qFovEF5EuWiXMXFKKdrOWhioDRjbGZxgfdSmoS0iqvNxlaASQ0DA3P8kksYyCT7Z1WfFDLcTZCoiKPNjcQ7XYJ5LE92zGKd6fC2NCq8RTJ1AJv8Sw+H/EN79p23nAhv952zBjj+KST+JuTEV1zVeI7dq2jufmCnERkhTmexIrh3T+qLqS6MxY3IZgsWwWT5YLSSAAF2gZmc1t8SdZustqzbdraALBM7S68nIBK+YrgdhzFSmVkcjgnzcaQBkB5qdz0/XLT5mB78du4xOeOaYI818+dA6zc+KfiN8OGz7MzBCyTgmAQD7+8juXQrgNpdqsqxI3cmfv/AGp/E7nZqlGpTxGdFAopmEKKKKIQrC4wAzWdYOKg3W0Jzr/URwyiUYKfxkbeIJIE7mEQsEAZrl+itWrVwXVYu6gOyetlsNmMlRmPRferX/qZ4iQXGspaCqJDkKrs7sD3UwIwQOTINcsudaZWV7ZPlIKkgSNkgZGZhvX09KQZC/8AaZYABzLrYvLcVI2/DLAsymYKAgC4DjeN2CCNynOax1WtfThm8pVtw8pBG1sNImQfMM0t8NapmXcwUzIBChZmTn1zA4qf1UL+z3Ds+ZQCedoRgYPoOeKtHS4yhv3y9XZdhHnSOhtc2tfYBYBABkCeCwHbjApxd0CG01k3JVgw5BGInb9ImPc0u0V9TZRhAdltkep2DGD3wwx61D6ZqHVnRiIYyBjG6ZJPYwQPtVvsYiABtUuxgupN7gxsllVXdyQInj5ccduKhtdN7cjQIyI/5rXo+pF2gZEEkAggQxBn8q3u6qpZRlvrXp8L7Cp6dRYu/Z7yOpFlQCSdx7VP043WNQy/iRefUFv70vuL8RRPInjPMUz6egGmvgZhV/UmkvSh/wBNQ/3J/wBiyMh9mh/btX6yEHkgE5wKjW9QyXIiYJn71ruoQ8g4nNSUJZoXJM1pXY+U6JJmy6oALKo3ATIH+fWmHh1bd26m+CmDcnidrTPt5QaR6XVkMV5gEE/THetmovFLNwW1kttgD3MEY9Qa5chkJErcalriMuqWkFm9psMdLY3IxgtvvlDI7YA/U0qS3+6W4i+a2fNIIlbYAyTnLN29a0dbvfEYalFeX+JI/wBltBbWRwBJ/Wpeh07JdIIlLgQEn1xcY/niszSUsX4fgxY+wCZavDmgcowGVthcRBACiA3YtOZHMTTPS6Ha5uHzOePYeg+tJrfXrtrcoQvbdizAfPMqAfdSuY7RXmu6x8WwWs2XvEGCm0FgAzoTtJgmVPB/tXzAsdICj+7k7c+HuH3mYyuovtUrniLQNYdjd3HcrKjmB8x3PKgmCATEETPHNVDW68sSVWbagblEKyjcAQQBIBxzie9T+udcUq9sSkwptkwC048q4SDEGQRnPaoOnZ7JtXdy+YQSVkBXDKxIGSdoIIyZyPbf6fEUW258+fNTOb/67Diam1CMjLftFNpbJAPEwIKgbgIGVhuZXv51Tp6tbUhy0LIPl4GSQok9sycR7xVr8OeHbjvcuMQNhVpAEMBMAhiYlZjEGMkEVj1DoRvMPhjassPKo2QQA20/iduONv3k0yj+0K2Hn5ytsVKdvP2lQ0qG04O1ZxIbcCJzH6U56rZe5a+J8JFbEvvO4AYHlngg+k9u9TdH4Qe7sIBBXdu7SWYkx/4mRz6U/s+DG8s7vKQRP4cjjP6f3q7ILII5i2FGF+FSveCtKl9lIa4ty24yjFX2qq+dZwIk8Ds3au99F07JaUMQxjLAbQT6heB9selUroHhBUeXM5J4zLfiBmQcD1FdA06AAAcflV2ENe42l1ACbqKKKakQoooohCq/4v6k6WLiWGjUMjNbGAxCRu2TgsAeOafmkPibpYv2yN+x4O08lSe65kHjjHqO44e62kjmcZ1N0fBa/JLFgDubcdyQ0qTloMGR7xStdVY1CSbfFxFtoQCAGR95kQSJMwPxETNWXxLpNSv/AHFtXB3zmARnyqIU854nk4qnXb9tBKWmCp8zKH8snktkANBWRxzHIOamNeZ1/Utem+O0adI0NpyyM+woN0d/nUcjAAG6foAKmeI9LbBuW7LF1O7DAqQoK5JmCPMpnvBH1SJr1uK1xWDM4YAANuQkBiXAEGduCJz6cVBu9VutCfEgBWYIYJ8w80nnhe/HFXAZCdmna5hq42lp6QzpaQKNzBvLuIAh5jaTMTtMTz61lrLNi7sdvK4bzL6OuTwQRnvkUt6N1wJdQX4KAgsoXJ2oQoGeZKjvAJ9KZ+ENUj6u3du/ulXewwpBjkbSJIyxnsFXNVZWcKQ4sARxHx3Q5inXdfbSs6Kcjj6XBIP1EzWzQa5njcWItKNxnknt/f6VD6rp11OuuTKozuQTg8Sqx6jv9DSbS9RdNyAyr4Ppg8j6/wBa9L0rLoB+E2h1B1Bn/t3H6eP0l/XqKFPJH8RHcTj+lTtC+7S6qDBZQAcdp9a55owwG/JRvIcwPX8sfpW7W9cEBEww2gH8OOZ7nH9anrVOXCAeNSfR1P2Bk5MwOPW2w2oRzc6qFfaB6gkHn7flWka1xc8p8sHPeCMjNL9Hot4RnPeSJ5HYmf8AM1jq9YASPfEd5PatEnQt5D22nRc7M20eW9bj1A/CDE/fmTmnGj1kKXubU2rET6gheJ5kVUtGjB9xOAOOf87040mjfWC4tplARVdgTBYLLDaOTHOP4h9qeo6j1du9A7CT62hZgEFoXrDMT5FVfSW87x7/ANhTvQ6c/C2EMWQjuTO5lCxP+0HFRk0hfYL4IuM1wttjymQsZwfKI55INN9P1fTi4jFm4DEQYCoA3pyAQPqw4rBz+kMGooLrjg8fXg/SLZsqb0fPM36DpeouuwS0RJmbjBAB7jLfaKw6prG0Y3O55jcoxuEkZY5GCR98VI1Grta0go9/SPb3efBXaYJDwRI8orTp7gdiXvrdABCFFi7bZoAKkrK4DZ98V5T1OBDYW/r9Ikdbbgi/CvNygeIdM7XWvOmzf51L/O3cH4WSFkAZAEGtXUuqwqWbQCASV8vni9tLLLQQARHfvxmsPEzReZTI3LMyX3AE5ZyTJ7QeMk0lF13uQSAx2qHudgPlJIkg5rZRNSg8CZxyFSyMN78+RL10HxG9t/gc7fL6QASWyMGF+nHcmrzbQOx9ABk4MsNwweMQa5J0BmXU/F8jBQxGfLKmSDgGPKeKs/8A1O9y8oFwSWbyjtwcn+LB/KugtbCQ2UMb4nT9BpB6e3/7700taQegqueFNeXA2q8fiLQZPcgg8fb71brImm8dVUpbmeWdMKmoKxRa2VdOYUUUUQhRRRRCYtSPr9gsn0OMt39lImnrCouptTzXDrqWpINGc369oLt4bRc+GgGADL3HYgwAGx2wPT5jFVbqPhJgSFDFmG1YeASdxZWMlnAA+UckQTAz1PW9GzIzwSOOCDg9uAKVajRAAqEa2DALLDELjcACO4ET6E+tZRw58Z9gCvPzlhTG+55nLV6J8JntWfiMVIY5wxgFVW2pCwfmJJwFJMCJrdzpBS1+0M6kuzBUB3Sc7mYEZT37muvf9Nhla2roA4AMysyQSGjmYEjAIAH0rep8JQ+0HbNw/MoYNDD0wQfTvHYAVKZyh9r6zg9OTwePCUjqfTbtgL8SAHCuCpDbhcUFQHHlPEkrxuia9s60EW7XIVZB3EbXY72kZ3CQqycQJ5NWfxbome5btm2SLYQOZAbIMbnPCqJheMkkZFLvEHSrdkeWzsOwHaFvP8w+Z3MxA82APWO1MLnsKGG58JwEa2o/rEml1Fy9ceAdzbm9CUAYsDwdsAzxgVtt9GVFdrhO1dsEYBkwY59I9e8VP6Rp0Vmu3Ao3SwKvBWIYFAZ+JtAMqckGfpu1ai78l3SjajTbdn2wD+FfheUGZADdpq5Op0vpUbdz75pY8oxLbbmj9olRGI2yQgPxAD5ZAMSJwR6j6mj9u3qkqI+Ksjy/+2u0SoEkev29ai6lzMEltrZCkspx2Y4JIkTzjvUXTvCjcpgOO38XInsYGPv6Uw510Wi39YcleO0snU9TuO1DgrAACzyYBjvBEme/pWeg6dLIB5mwIO0CTiCeOfXFQbVs253ALMMpPHdcHuPL296laS6Spcg7gdy5AVWtmSDiScCI9PTIeHUlMJYG2rudprL1A06n3YSaOnBVHxHgggsg5AJIgmPL8rD6gRINbrXUrWn1DXLUJElAcSSSQPNhVa3cIPbPY1HOvU/B8xDGcgqQRkrIydxnmSJHvhZruotctrYAJl2d2HmLKgUnHoDuJn+lYbPm6ltWQ39BUy8/XHXpPnz4yf1vxZ8Z0uqu2QQZJMGFnjmJ4rXp+ps7HDXcbFUEhfK04PzR5dxPcycRVftacyQdoAkzzhR+ETORt+s/WnPh/QbmZFZ4NudyKWIBgny/wCCD6x2E1ccSAVUz2d2NjzxPdT1e+Bbtu/4WLHIBN0gyxOI8szmSzfZnpvETraRP3e4yTcybnmAUHJy8FwOwmewpJf6W+7cGZkLEy5k5BjBMndBgjsPvUC/dZSG2huATBgicQeNsj7xVbYUfadLlyY2sby1azoNnVXiD+7O3cIgypJ2hmn5ioJ9oI9616XwuLTstyWhpRt0Aru2MjAz2gz7NSvpOu+HDmCWV2llLElQwwY8pyMiJBINStV1y5dEyPL5v3aSVB25YKJkZ571SMeRRpvaMv1CHet436pprdyzbuIyoUDBiDBOFIO2ZUPJzGYBweVXRbga4pzmGC7d0jAgz2iBULpuuRQQw3b8AEgbY5JMZjymD/wAU08NdMuXdQhAZQAu1QSW+GpHm29hg/wBKvx49A0iInIztqM7L4U037pW2hd3p3j3Bz/I+lWzTrSjpWn2qACCO2CP0k08tLimMYoRn4TYK9ooqyEKKKKIQoooohCsHWs6KISHds1Bv6Oe1OSKxNuiErF7pU1Du9IODHHHtVvawK0vpqOZNkSh63RmTvVmkEACJLE4/M+9c98UWkbcoZ1YQIVgbSbYJAcHzMTiQPX2rt+p0YPIrmX+oGlJJTbIAkENJUNAh2PyiOy55wJpTKoVw0h9TqQvM59Y6jatW3W0WZiMuwV9uM7VMEEEYgyNxjvUDp2ldt7giV53xBJhQrg+7DnEAz2prq7l4WktzKEAoOVUFiOJ7D2H3xU/QWrb2hYWBeYJbnYQTc3lzn7quceTFQjaRdc/OU5df+Pnxr5cSWOkLoYt6gbhdSG2idkKVI+oLhsH0nmlum6ZbNq4SzGCu6F3A2rZXznIMhzhuY5GTVga9qLpRtQARcIG7AALKEdbgHl2vCc/KUHGK2J0qFVSSWkb2BgmBt2mOcYPr9gaV1PkFKN9rrjmMYcAQ62Pwvnic4v6R2VrhJZEkckhc/Ko993863W9O9tXaZtkbIM8EKBBOSZaIEfJmrbc8JFgJY4PlURxIHPsAMegmpSeHfJBRiceUkwNrMcevzGR7804rFhIfXdcSm2rRuEK5VEVTt2gt3xAifY8n3FN+hdMBdhGTnd+LcOQB/CSQc/rVmTwUbd5XUg2zkRnIUNsI7RMfarT0Pw0lpPKGlyWkDHePsDx9BXLZAooDz3iwxPkotsP42lSveD1dU+IoIUMSw8rs26SrAfhZWOYwfvUq/wBHtqLmxf8AuEAxukptgqxBmCRMf7jXR9N0yR5xmpA6UvYVccd946MijgTjWp6Dfd/ndULSAckIQAvHHlCrAOAB9K1avw7btZ2sxJkFhKgcxsEDn1Jx2rtQ6KvpQ/h62eRNSMe1GUgKO04A3SizkicFRuiIDbhwJAyPtOKw0nRC134aLtUsV3EmYO0E7guQIBg94Nd/Twta/gH5Cta+D7QMgRz+vPFctjatjOAou5xhPDjMo/dG2rt5JA3CYADNwJ9T3k10nwZ4U+ANzr+8IjGYGOScs2AJ7AR6k2610S2F27RB7Rj8qm2NGFgAQBXQTuZKKFBAmGksx2j9KmqK8VazqwCp3CiiiphCiiiiEKKKKIQoooohCiiiiE8ivCtZUUQmi5YBqBreipdEOoIprQaISn6nwDZYzBnGDxA7DGKjp/p8obcDkEkfUz/erxRFRpEJTH8DKTJiSSfz5qTa8IqtWqK8igALxA2ZXF8MrUm30RR2FOor2KmRUVr0pfQVvTRAcCpsURRCpFGlrIaapFFEmahZr34VbK9ohNfw6NlbKKITAJWQFe0UQhRRRRCFFFFEIUUUUQn/2Q=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236" name="AutoShape 20" descr="data:image/jpeg;base64,/9j/4AAQSkZJRgABAQAAAQABAAD/2wCEAAkGBhMRERUUEhQVFRQUGBgXGBgYGBcWGBoYExcWGBsdFxcYHCYeGxkjGxcVHy8hIycqLCwsGB4xNTAtNSYrLCkBCQoKDgwOGg8PGiolHyQtLC8xNS8sLCwxNCwsLCwtMDQsNCwsLyoqKiwsLCkuKS8vLSwsLCwvKTQpLC8vKjQsLP/AABEIAKsBAAMBIgACEQEDEQH/xAAcAAACAgMBAQAAAAAAAAAAAAAABQQGAgMHAQj/xAA8EAACAQMDAgQEAwcDAwUBAAABAhEAAyEEEjEFQQYiUWETMnGBQpGhFCNSscHR8Adi4RYzciRDU5LxFf/EABsBAAIDAQEBAAAAAAAAAAAAAAAEAQMFAgYH/8QANBEAAgIBAwICCQMDBQEAAAAAAQIAEQMSITEEQVHwBRMiYXGBobHhkcHxFDJCJFKTs9Ej/9oADAMBAAIRAxEAPwDuNFFFEIUUUUQhRRRRCFFFFEIUUUUQhRRRRCFFFFEIUV4TWq9fCiSYFQTXMOZtmjdVdu+JGD4Xycx+IjPHocd6k+INcV0zNbOWhQR23c/eJpb+qxlWYf4xj+mfUqnvJ56ra3bfiJuHbcJ/KaxXq9omA6z+X6nHcVz7RBUBZsE4A+vzH+lMXXG8MrKxgFTOYJgggEGI59KRx+kWcXQvw900X9HIprUfzL2rTWVVfo+tFone21CAYPY8eX6+ntTnQ9Xt3sITPoRB+1aOPOrgdjM7LgZCe48ZPorwGvavi8KKKKIQoooohCiiiiEKKKKIQoooohCiiiiEKKKKIQoorRqtWttSzsFHqaJIBJoTfRWjT6tbi7kYMPUf5zWr/wDrWf8A5bf/AN1/vUWJOhrqpMorXZvqwlSGHqCCPzFbJqZzxCiisSaIQaqiNTcZbjXCSdzKBwAAdsAD7/lTu/1JiTsjaJ8xzMcwPQeppP1V94I3QTE4j5j6iqeo6ZsgBugPnNDpUINEc1IW2XPoIH5QD/Wsb94q11D8r7W9g6zMD3GPtW3R20RSSYHtjjBYk1C1V5XLMhLR3gjPvWX1XQ5emBdfaHf4d7mso1NXb+JEvgEwMdqiu5hwJgEZBj5f7T+taH1nP+ZFS/h/uto5aCx/WKwkFktNTToq5m+pN0W85iD9QeYqVYvFWndDDMjv/uBqDb0ERBP9Pz9a337cDaO/+YpkOyjUZSyofZHEuPRvEqXSEZgLnb0b6e/t+VPQa5z0DpLXLyR8qEMx9NpnB9TXRVrd9H9Rkz49Tj8zzfX4MeHJWM/iZUUUVozPhRRRRCFFFFEIUUUUQhRRRRCFFFFEIUUV41EJqv31USzBR6kxXMupdXfVXWW6wABOwDgCf1PvTrxb1Nbt74Acrs5OQNxEnIE4Ece9U7qPTrtnzN5lJw6kMPswP6GDSWfITsBtPUeiujVRrc0zDb8fGOPDXiX4FwoSSmZOeADBj1B/Qx2FJE6ilxoKiRO0mNv3HPalV3UEMSDyCD96Xpqs1mvnJGnsJ6VOhxqzZO5A+lzo3hfxa1tlt4ZWfzYjaGMEqR7kHPoa6Ql0ESDI9q4HoHjJbaO3qf8Aird0K9qEtXHtsQoHliIZok+3lEZ960Oiys5CHvMH0p6KQtrQgfvc6N1LVm3bZ1XcR2+/f2FVi34kvFoYptM8KRGOxn+dUi5qrm4lnfd6ljNbLGvKmTk+vet5cAUeMoxejExqQ1MfhOhX9TwiwJX8wADA+s/pUK7pjcvFc7SpkjI8vb+VQdF1FlRWwTEH2Hb7weaY2yT+8Q5GSOzDvj1rn1ZUtff8fvFPVnDdfC/fE+oJXcjeYDBzEwfXtT/pdsFdoAUESP8AkVXOrGHYEgyd0+obIphp+rC0qlj5guB7kn+Qq11sbRrPjZ8Y08mIOudJFvU4H7tgHjJIJAkfQTW6zfU4BE++DU/WP8RRdHa5tg8jcOM8iDz7VovaQHgAn2ANeM63D6vO2kbfiOLl1IqvyNpusISQMmPvTbW6W3btbSJc5nuPT/O9Kuk6w2mO8TjyniD/ALhXuo1W4y3/ADVQKhfeYnkR2yAdh9ZbunXlRbaHaN4ldogNETj1z96aLXO9NdvXTZSD5G8pyDBeZ+wH6V0MVs9Jn9aDQoCvt+0xes6f1LCzZN/f95lRRRTsShRRRRCFFFFEIUUUUQhRRRRCFFFFEIV41BNRb+uRfxqCeJIqCahK34s8LW7u68HW234ixhT257H85qmPom4B3SYxkH86sfX2N26bJYtBmPcgZUe9JNW/7OkeTcJ5dGbHpDY+9Z2Ugk0Knr+gbImJUZrPYe77yu9f1gLBABCDbxHHPvzNKrfS2e2zp+HMeo7/AH/nW2753yG/iYDLBByf6/SpeouMGKou1QOCYkATz39fyrOu2s8TeOVMaBLFxZolZjjJ/P8ASukdA6gDpRZfyPb47dyZg8jMH3+tVXp/jE2n+CwSxtEOwRk7Tyo/EIzMZmnXRemtqB8d9gtoTtZSSzN2nOFUGWHfHaa0+jvHkGne9vDbxmR1nUjKNLDg2KN+7yJG6jaG4g/oZB+3alzEJmf0pzrtIuQLwEeqqPz800tfo9xnChg5PZQQYPBJOFHv+Vem2MuVkI5mWm67kbTJQZBGCvp7/TmnGv8AGdvT21NvzNdUFV7KD3b+QHePSqPrdK7XdiH5W2hhxumPIPQHucmtmo0AbU7AdxPlcgQqmMhfSMT+QqTvIfCmQgVHuk6g1w7mMn8/z9/YcU10unNw5cL7ct+Q4H1NV7R9P1CiCF8uCIJiPb0qy6K3cAEWnaeyoyj9V/rXJYKNzU6ykBfZ8/tLDoemIbDocrk7jyXMQR7DilbMbL/CUbtoBIM9/bcMVM0bX2IDoUQdjxWOu8Om/fZ/2kKGAAVBDQABzI/rWB6ZzacA0kWTMZXCORkYUd+53+Uh3+oMf3ZFtSwxIC895zA963i6QMfCPsrlz/SazHS7SMqv8VzvCDe0c5MACSIzzT/T6K2OEEep/tXlB1DeO8jL1GNQNIivpt8HBHmIn5WGD9ZinFjWuP8AcPfP615vtpwo+yj+dY/t4PFdL1r4+DM3KRka6jPT64MYiG9DUsUh6cQbyxz5v5U+r0fo7qH6jDrfm6iWRQpoQooorQlcKKKKIQoooohCiiiiEK8NBNRr2uVeeBie0+lcM6oLY1JAJ4kTreuNu0xUBmiACTknsAMkxJgelQNL0+01oH4ILGNy3OQRzJP5j1rRrWe+bTWolWYnPbaRkTkSYke3rWjo1m8SReDBQsZOGO4nM59TBpPDmOUh62N/L+fnL2tF08HztJ+v6Xp7w2sSI8qkQI3DhCeR7flVD67obGmtXGsqrhW2ktHlIyeDHH5iY9mfi/xAAGto6OVgqqt5yT9gDB7gmMTXIes+I71zPxmuI4CmDtMyGCuv4iIw3f1qMyesOke6d4+rzY10qxjrrHiXc6lCrfEZgMRsaYIOBukMY+s9q0XOsNcuhkU/ILTbT+FINxuMCIEjmDFViyXQT5QCSSCJCl/KCPTuJ9iPStvT9UyvK7YQNBKzmQAcY3TwTjFdr0ygbCUetyueeY36h1ja5ZATv3/u+NjGFEDuPmge33N2/wBP+qapLBtXlVbc/u952vLcjbHHue84IiIfh3w7YsuHdvi3YBWR5UWF27B3IXaNxz+dWPVhH2kmCOPQH1PrkCtXp+hZKYjeegwYGIDZLmN7p5Yn8I75B59MfWm1vTLZtBUAnazyclmVcFvXmlOq6koWNx3cztaMe4HvUUeLrR2hi4MFcqQI4mfz5pxgasxxlyOBttMel9P3XUECd4PEDEtxW3UdCVLzMhA3mSpMEMeYnkE/cUv6Z4ot/tVsg+Rd0uR5QxG1Z9VA3Se272q1stu8xZpUATPIgd9wwR71Knv2luTI+PJfapFts/xrW6VHB4yPX1kf0qwjSfEtCGZCYEoxUz2OPfBrnv8A1Rb3sRIn5ZHC8fnFWHQ+L7QUKGkiPXtnvXOXGMi1ViUdV02QgFBuIL1tlad7sU9ZPGCPfim3WNaGFsIV8+1yrSeeBjIkx+Rqt2Ga6Zx5pOTz3gfyrbfVbhuKw86mVfiUgBBnJG4YrPbpkZPVMorw88SM2FNQobiPdDsuah3Tbce0CNiNgMRk578/lTRbhcTOOI7T3k+oqv6G61gBktBdyLJwu5zI55P19Sah6vr3wrb77im45nbMFe2FxjHr3+tfP8yHWQBW9fKZOel3J9wlpcT3/wA9hWtrdVnS+ItxNx12BV8ssCTJgQAMzI9Zj2px0vqy3lmIOcSDx7jkfSlyrDkSobxt0ZIvj/xb+lWSqz0i9tuknsh/mtO7nUrYKgusuYXIzXrfRJA6ffxMTzD2pLoqMuvSQNwkkgDvI5FSAa1wQeJTPaKKKmEKKKKIQoooohMWFLNZomlSgnb2JABkzmmtYOYBqnNhXKpVuJ0rFTYlT69cGi0129G2434vMwTc2eM/iJgDsKol7x0AsagNcAChG3Al2LEYgBgPlPIiKsv+oetvC0wmFeAu3yyZBjcJJ4mMfpXH9Xr2a+tppJBBeDMhRJA9xnzHPftSyouMBU4FyWyE8zV4h6+7396OeMQ7lVHON0kd8HJ7+tLtLpTdZnIwMExAyYjuFeCIHtIyKmXOhsGF1kIR7pJVdu3YsGBnmG7/ANDT/Q9Gb4Ig2/OuRgsoGTjmPNMNwQYjsZMyqtjmThxs7aYss9Ea6LfZmUC5nAMtBB/CCOR2YL61O0HhxjFvYf8AuDc0EJsCE7RP1p+vUzbAJtIzEABlxJGMx9uK3tYtpbW/d3Mwdru3c4RshSCBiuvWMNxuBZ/SNJhAPBs1N1vSBW+LOAMDiABA/QVldvfGQhJ3CDBxNeDV7zs2gKwxHYMAwAHoJ/SvBaFiXJkHH+Z/yK9riY0tc7T0wWxXbvMdKxtLDnbJxn29vzqQZW1qn5HwVKn388/fil3UE+MEdD8pMg45H+fY0w0an9lvAnOxR9JY0h6WodIa7lL/AORZOS9NDjbeK7bB1HkQEx+EYP5VA0etTcbdxADv2wAR3/FBgx7is9Rp7lq8YyDtjkD/ADmpjaUNc3bRuOZHPH9sVplVorQOwMu1M2wO4mF21aVSxt/KOx4+mPpTDw701L7gIzFYJhuMCSCRwft2pb064WYo+dwKn/PpUvpzfsiXihIIxPJypB+uDVWXSFNcj/yc5Mjstof5je5q/wBp0coTbbSrcuEAAAlmVUyR/DJ/KnOk0R1K29RbYbFthG4gi2h3Z9mx9jVe65d+Hfe6rj4GrmzAyP8A09tDPpkiJH8NHTvF3wNNe0sBSbS/BABKj487hcPZvMOJ/SvP57okc+d/PAmY6OVtOSfvz9Zs6tpdQWtvqyttEI2Wmbm2GwNqmNxAALEzmofiLUaa6Is2FtqCQWUiR5SYJiV7EH1X60r6WHvau2b5a6LjQzFS424EEdgPygz2q4eLtMUQW7JQyDGxYIU8khZ7SJAnNeIzsdYr7/H8xLKlMQwF12BnObPUgLZBXLKowTHmwWWY2yJMe54pj03rr27qhImNqz/COSApI7Ac0t6h0plKgAlrh2hCZyGPykfhP96j6awbVwFvPb2kyhBO1REqwBxJzjgGeKa9UmUGvfM5n9XvLg/iZ7jQ2W8qCCEG53jzGcLIn1qFovEF5EuWiXMXFKKdrOWhioDRjbGZxgfdSmoS0iqvNxlaASQ0DA3P8kksYyCT7Z1WfFDLcTZCoiKPNjcQ7XYJ5LE92zGKd6fC2NCq8RTJ1AJv8Sw+H/EN79p23nAhv952zBjj+KST+JuTEV1zVeI7dq2jufmCnERkhTmexIrh3T+qLqS6MxY3IZgsWwWT5YLSSAAF2gZmc1t8SdZustqzbdraALBM7S68nIBK+YrgdhzFSmVkcjgnzcaQBkB5qdz0/XLT5mB78du4xOeOaYI818+dA6zc+KfiN8OGz7MzBCyTgmAQD7+8juXQrgNpdqsqxI3cmfv/AGp/E7nZqlGpTxGdFAopmEKKKKIQrC4wAzWdYOKg3W0Jzr/URwyiUYKfxkbeIJIE7mEQsEAZrl+itWrVwXVYu6gOyetlsNmMlRmPRferX/qZ4iQXGspaCqJDkKrs7sD3UwIwQOTINcsudaZWV7ZPlIKkgSNkgZGZhvX09KQZC/8AaZYABzLrYvLcVI2/DLAsymYKAgC4DjeN2CCNynOax1WtfThm8pVtw8pBG1sNImQfMM0t8NapmXcwUzIBChZmTn1zA4qf1UL+z3Ds+ZQCedoRgYPoOeKtHS4yhv3y9XZdhHnSOhtc2tfYBYBABkCeCwHbjApxd0CG01k3JVgw5BGInb9ImPc0u0V9TZRhAdltkep2DGD3wwx61D6ZqHVnRiIYyBjG6ZJPYwQPtVvsYiABtUuxgupN7gxsllVXdyQInj5ccduKhtdN7cjQIyI/5rXo+pF2gZEEkAggQxBn8q3u6qpZRlvrXp8L7Cp6dRYu/Z7yOpFlQCSdx7VP043WNQy/iRefUFv70vuL8RRPInjPMUz6egGmvgZhV/UmkvSh/wBNQ/3J/wBiyMh9mh/btX6yEHkgE5wKjW9QyXIiYJn71ruoQ8g4nNSUJZoXJM1pXY+U6JJmy6oALKo3ATIH+fWmHh1bd26m+CmDcnidrTPt5QaR6XVkMV5gEE/THetmovFLNwW1kttgD3MEY9Qa5chkJErcalriMuqWkFm9psMdLY3IxgtvvlDI7YA/U0qS3+6W4i+a2fNIIlbYAyTnLN29a0dbvfEYalFeX+JI/wBltBbWRwBJ/Wpeh07JdIIlLgQEn1xcY/niszSUsX4fgxY+wCZavDmgcowGVthcRBACiA3YtOZHMTTPS6Ha5uHzOePYeg+tJrfXrtrcoQvbdizAfPMqAfdSuY7RXmu6x8WwWs2XvEGCm0FgAzoTtJgmVPB/tXzAsdICj+7k7c+HuH3mYyuovtUrniLQNYdjd3HcrKjmB8x3PKgmCATEETPHNVDW68sSVWbagblEKyjcAQQBIBxzie9T+udcUq9sSkwptkwC048q4SDEGQRnPaoOnZ7JtXdy+YQSVkBXDKxIGSdoIIyZyPbf6fEUW258+fNTOb/67Diam1CMjLftFNpbJAPEwIKgbgIGVhuZXv51Tp6tbUhy0LIPl4GSQok9sycR7xVr8OeHbjvcuMQNhVpAEMBMAhiYlZjEGMkEVj1DoRvMPhjassPKo2QQA20/iduONv3k0yj+0K2Hn5ytsVKdvP2lQ0qG04O1ZxIbcCJzH6U56rZe5a+J8JFbEvvO4AYHlngg+k9u9TdH4Qe7sIBBXdu7SWYkx/4mRz6U/s+DG8s7vKQRP4cjjP6f3q7ILII5i2FGF+FSveCtKl9lIa4ty24yjFX2qq+dZwIk8Ds3au99F07JaUMQxjLAbQT6heB9selUroHhBUeXM5J4zLfiBmQcD1FdA06AAAcflV2ENe42l1ACbqKKKakQoooohCq/4v6k6WLiWGjUMjNbGAxCRu2TgsAeOafmkPibpYv2yN+x4O08lSe65kHjjHqO44e62kjmcZ1N0fBa/JLFgDubcdyQ0qTloMGR7xStdVY1CSbfFxFtoQCAGR95kQSJMwPxETNWXxLpNSv/AHFtXB3zmARnyqIU854nk4qnXb9tBKWmCp8zKH8snktkANBWRxzHIOamNeZ1/Utem+O0adI0NpyyM+woN0d/nUcjAAG6foAKmeI9LbBuW7LF1O7DAqQoK5JmCPMpnvBH1SJr1uK1xWDM4YAANuQkBiXAEGduCJz6cVBu9VutCfEgBWYIYJ8w80nnhe/HFXAZCdmna5hq42lp6QzpaQKNzBvLuIAh5jaTMTtMTz61lrLNi7sdvK4bzL6OuTwQRnvkUt6N1wJdQX4KAgsoXJ2oQoGeZKjvAJ9KZ+ENUj6u3du/ulXewwpBjkbSJIyxnsFXNVZWcKQ4sARxHx3Q5inXdfbSs6Kcjj6XBIP1EzWzQa5njcWItKNxnknt/f6VD6rp11OuuTKozuQTg8Sqx6jv9DSbS9RdNyAyr4Ppg8j6/wBa9L0rLoB+E2h1B1Bn/t3H6eP0l/XqKFPJH8RHcTj+lTtC+7S6qDBZQAcdp9a55owwG/JRvIcwPX8sfpW7W9cEBEww2gH8OOZ7nH9anrVOXCAeNSfR1P2Bk5MwOPW2w2oRzc6qFfaB6gkHn7flWka1xc8p8sHPeCMjNL9Hot4RnPeSJ5HYmf8AM1jq9YASPfEd5PatEnQt5D22nRc7M20eW9bj1A/CDE/fmTmnGj1kKXubU2rET6gheJ5kVUtGjB9xOAOOf87040mjfWC4tplARVdgTBYLLDaOTHOP4h9qeo6j1du9A7CT62hZgEFoXrDMT5FVfSW87x7/ANhTvQ6c/C2EMWQjuTO5lCxP+0HFRk0hfYL4IuM1wttjymQsZwfKI55INN9P1fTi4jFm4DEQYCoA3pyAQPqw4rBz+kMGooLrjg8fXg/SLZsqb0fPM36DpeouuwS0RJmbjBAB7jLfaKw6prG0Y3O55jcoxuEkZY5GCR98VI1Grta0go9/SPb3efBXaYJDwRI8orTp7gdiXvrdABCFFi7bZoAKkrK4DZ98V5T1OBDYW/r9Ikdbbgi/CvNygeIdM7XWvOmzf51L/O3cH4WSFkAZAEGtXUuqwqWbQCASV8vni9tLLLQQARHfvxmsPEzReZTI3LMyX3AE5ZyTJ7QeMk0lF13uQSAx2qHudgPlJIkg5rZRNSg8CZxyFSyMN78+RL10HxG9t/gc7fL6QASWyMGF+nHcmrzbQOx9ABk4MsNwweMQa5J0BmXU/F8jBQxGfLKmSDgGPKeKs/8A1O9y8oFwSWbyjtwcn+LB/KugtbCQ2UMb4nT9BpB6e3/7700taQegqueFNeXA2q8fiLQZPcgg8fb71brImm8dVUpbmeWdMKmoKxRa2VdOYUUUUQhRRRRCYtSPr9gsn0OMt39lImnrCouptTzXDrqWpINGc369oLt4bRc+GgGADL3HYgwAGx2wPT5jFVbqPhJgSFDFmG1YeASdxZWMlnAA+UckQTAz1PW9GzIzwSOOCDg9uAKVajRAAqEa2DALLDELjcACO4ET6E+tZRw58Z9gCvPzlhTG+55nLV6J8JntWfiMVIY5wxgFVW2pCwfmJJwFJMCJrdzpBS1+0M6kuzBUB3Sc7mYEZT37muvf9Nhla2roA4AMysyQSGjmYEjAIAH0rep8JQ+0HbNw/MoYNDD0wQfTvHYAVKZyh9r6zg9OTwePCUjqfTbtgL8SAHCuCpDbhcUFQHHlPEkrxuia9s60EW7XIVZB3EbXY72kZ3CQqycQJ5NWfxbome5btm2SLYQOZAbIMbnPCqJheMkkZFLvEHSrdkeWzsOwHaFvP8w+Z3MxA82APWO1MLnsKGG58JwEa2o/rEml1Fy9ceAdzbm9CUAYsDwdsAzxgVtt9GVFdrhO1dsEYBkwY59I9e8VP6Rp0Vmu3Ao3SwKvBWIYFAZ+JtAMqckGfpu1ai78l3SjajTbdn2wD+FfheUGZADdpq5Op0vpUbdz75pY8oxLbbmj9olRGI2yQgPxAD5ZAMSJwR6j6mj9u3qkqI+Ksjy/+2u0SoEkev29ai6lzMEltrZCkspx2Y4JIkTzjvUXTvCjcpgOO38XInsYGPv6Uw510Wi39YcleO0snU9TuO1DgrAACzyYBjvBEme/pWeg6dLIB5mwIO0CTiCeOfXFQbVs253ALMMpPHdcHuPL296laS6Spcg7gdy5AVWtmSDiScCI9PTIeHUlMJYG2rudprL1A06n3YSaOnBVHxHgggsg5AJIgmPL8rD6gRINbrXUrWn1DXLUJElAcSSSQPNhVa3cIPbPY1HOvU/B8xDGcgqQRkrIydxnmSJHvhZruotctrYAJl2d2HmLKgUnHoDuJn+lYbPm6ltWQ39BUy8/XHXpPnz4yf1vxZ8Z0uqu2QQZJMGFnjmJ4rXp+ps7HDXcbFUEhfK04PzR5dxPcycRVftacyQdoAkzzhR+ETORt+s/WnPh/QbmZFZ4NudyKWIBgny/wCCD6x2E1ccSAVUz2d2NjzxPdT1e+Bbtu/4WLHIBN0gyxOI8szmSzfZnpvETraRP3e4yTcybnmAUHJy8FwOwmewpJf6W+7cGZkLEy5k5BjBMndBgjsPvUC/dZSG2huATBgicQeNsj7xVbYUfadLlyY2sby1azoNnVXiD+7O3cIgypJ2hmn5ioJ9oI9616XwuLTstyWhpRt0Aru2MjAz2gz7NSvpOu+HDmCWV2llLElQwwY8pyMiJBINStV1y5dEyPL5v3aSVB25YKJkZ571SMeRRpvaMv1CHet436pprdyzbuIyoUDBiDBOFIO2ZUPJzGYBweVXRbga4pzmGC7d0jAgz2iBULpuuRQQw3b8AEgbY5JMZjymD/wAU08NdMuXdQhAZQAu1QSW+GpHm29hg/wBKvx49A0iInIztqM7L4U037pW2hd3p3j3Bz/I+lWzTrSjpWn2qACCO2CP0k08tLimMYoRn4TYK9ooqyEKKKKIQoooohCsHWs6KISHds1Bv6Oe1OSKxNuiErF7pU1Du9IODHHHtVvawK0vpqOZNkSh63RmTvVmkEACJLE4/M+9c98UWkbcoZ1YQIVgbSbYJAcHzMTiQPX2rt+p0YPIrmX+oGlJJTbIAkENJUNAh2PyiOy55wJpTKoVw0h9TqQvM59Y6jatW3W0WZiMuwV9uM7VMEEEYgyNxjvUDp2ldt7giV53xBJhQrg+7DnEAz2prq7l4WktzKEAoOVUFiOJ7D2H3xU/QWrb2hYWBeYJbnYQTc3lzn7quceTFQjaRdc/OU5df+Pnxr5cSWOkLoYt6gbhdSG2idkKVI+oLhsH0nmlum6ZbNq4SzGCu6F3A2rZXznIMhzhuY5GTVga9qLpRtQARcIG7AALKEdbgHl2vCc/KUHGK2J0qFVSSWkb2BgmBt2mOcYPr9gaV1PkFKN9rrjmMYcAQ62Pwvnic4v6R2VrhJZEkckhc/Ko993863W9O9tXaZtkbIM8EKBBOSZaIEfJmrbc8JFgJY4PlURxIHPsAMegmpSeHfJBRiceUkwNrMcevzGR7804rFhIfXdcSm2rRuEK5VEVTt2gt3xAifY8n3FN+hdMBdhGTnd+LcOQB/CSQc/rVmTwUbd5XUg2zkRnIUNsI7RMfarT0Pw0lpPKGlyWkDHePsDx9BXLZAooDz3iwxPkotsP42lSveD1dU+IoIUMSw8rs26SrAfhZWOYwfvUq/wBHtqLmxf8AuEAxukptgqxBmCRMf7jXR9N0yR5xmpA6UvYVccd946MijgTjWp6Dfd/ndULSAckIQAvHHlCrAOAB9K1avw7btZ2sxJkFhKgcxsEDn1Jx2rtQ6KvpQ/h62eRNSMe1GUgKO04A3SizkicFRuiIDbhwJAyPtOKw0nRC134aLtUsV3EmYO0E7guQIBg94Nd/Twta/gH5Cta+D7QMgRz+vPFctjatjOAou5xhPDjMo/dG2rt5JA3CYADNwJ9T3k10nwZ4U+ANzr+8IjGYGOScs2AJ7AR6k2610S2F27RB7Rj8qm2NGFgAQBXQTuZKKFBAmGksx2j9KmqK8VazqwCp3CiiiphCiiiiEKKKKIQoooohCiiiiE8ivCtZUUQmi5YBqBreipdEOoIprQaISn6nwDZYzBnGDxA7DGKjp/p8obcDkEkfUz/erxRFRpEJTH8DKTJiSSfz5qTa8IqtWqK8igALxA2ZXF8MrUm30RR2FOor2KmRUVr0pfQVvTRAcCpsURRCpFGlrIaapFFEmahZr34VbK9ohNfw6NlbKKITAJWQFe0UQhRRRRCFFFFEIUUUUQn/2Q=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238" name="AutoShape 22" descr="data:image/jpeg;base64,/9j/4AAQSkZJRgABAQAAAQABAAD/2wCEAAkGBhMRERUUEhQVFRQUGBgXGBgYGBcWGBoYExcWGBsdFxcYHCYeGxkjGxcVHy8hIycqLCwsGB4xNTAtNSYrLCkBCQoKDgwOGg8PGiolHyQtLC8xNS8sLCwxNCwsLCwtMDQsNCwsLyoqKiwsLCkuKS8vLSwsLCwvKTQpLC8vKjQsLP/AABEIAKsBAAMBIgACEQEDEQH/xAAcAAACAgMBAQAAAAAAAAAAAAAABQQGAgMHAQj/xAA8EAACAQMDAgQEAwcDAwUBAAABAhEAAyEEEjEFQQYiUWETMnGBQpGhFCNSscHR8Adi4RYzciRDU5LxFf/EABsBAAIDAQEBAAAAAAAAAAAAAAAEAQMFAgYH/8QANBEAAgIBAwICCQMDBQEAAAAAAQIAEQMSITEEQVHwBRMiYXGBobHhkcHxFDJCJFKTs9Ej/9oADAMBAAIRAxEAPwDuNFFFEIUUUUQhRRRRCFFFFEIUUUUQhRRRRCFFFFEIUV4TWq9fCiSYFQTXMOZtmjdVdu+JGD4Xycx+IjPHocd6k+INcV0zNbOWhQR23c/eJpb+qxlWYf4xj+mfUqnvJ56ra3bfiJuHbcJ/KaxXq9omA6z+X6nHcVz7RBUBZsE4A+vzH+lMXXG8MrKxgFTOYJgggEGI59KRx+kWcXQvw900X9HIprUfzL2rTWVVfo+tFone21CAYPY8eX6+ntTnQ9Xt3sITPoRB+1aOPOrgdjM7LgZCe48ZPorwGvavi8KKKKIQoooohCiiiiEKKKKIQoooohCiiiiEKKKKIQoorRqtWttSzsFHqaJIBJoTfRWjT6tbi7kYMPUf5zWr/wDrWf8A5bf/AN1/vUWJOhrqpMorXZvqwlSGHqCCPzFbJqZzxCiisSaIQaqiNTcZbjXCSdzKBwAAdsAD7/lTu/1JiTsjaJ8xzMcwPQeppP1V94I3QTE4j5j6iqeo6ZsgBugPnNDpUINEc1IW2XPoIH5QD/Wsb94q11D8r7W9g6zMD3GPtW3R20RSSYHtjjBYk1C1V5XLMhLR3gjPvWX1XQ5emBdfaHf4d7mso1NXb+JEvgEwMdqiu5hwJgEZBj5f7T+taH1nP+ZFS/h/uto5aCx/WKwkFktNTToq5m+pN0W85iD9QeYqVYvFWndDDMjv/uBqDb0ERBP9Pz9a337cDaO/+YpkOyjUZSyofZHEuPRvEqXSEZgLnb0b6e/t+VPQa5z0DpLXLyR8qEMx9NpnB9TXRVrd9H9Rkz49Tj8zzfX4MeHJWM/iZUUUVozPhRRRRCFFFFEIUUUUQhRRRRCFFFFEIUUV41EJqv31USzBR6kxXMupdXfVXWW6wABOwDgCf1PvTrxb1Nbt74Acrs5OQNxEnIE4Ece9U7qPTrtnzN5lJw6kMPswP6GDSWfITsBtPUeiujVRrc0zDb8fGOPDXiX4FwoSSmZOeADBj1B/Qx2FJE6ilxoKiRO0mNv3HPalV3UEMSDyCD96Xpqs1mvnJGnsJ6VOhxqzZO5A+lzo3hfxa1tlt4ZWfzYjaGMEqR7kHPoa6Ql0ESDI9q4HoHjJbaO3qf8Aird0K9qEtXHtsQoHliIZok+3lEZ960Oiys5CHvMH0p6KQtrQgfvc6N1LVm3bZ1XcR2+/f2FVi34kvFoYptM8KRGOxn+dUi5qrm4lnfd6ljNbLGvKmTk+vet5cAUeMoxejExqQ1MfhOhX9TwiwJX8wADA+s/pUK7pjcvFc7SpkjI8vb+VQdF1FlRWwTEH2Hb7weaY2yT+8Q5GSOzDvj1rn1ZUtff8fvFPVnDdfC/fE+oJXcjeYDBzEwfXtT/pdsFdoAUESP8AkVXOrGHYEgyd0+obIphp+rC0qlj5guB7kn+Qq11sbRrPjZ8Y08mIOudJFvU4H7tgHjJIJAkfQTW6zfU4BE++DU/WP8RRdHa5tg8jcOM8iDz7VovaQHgAn2ANeM63D6vO2kbfiOLl1IqvyNpusISQMmPvTbW6W3btbSJc5nuPT/O9Kuk6w2mO8TjyniD/ALhXuo1W4y3/ADVQKhfeYnkR2yAdh9ZbunXlRbaHaN4ldogNETj1z96aLXO9NdvXTZSD5G8pyDBeZ+wH6V0MVs9Jn9aDQoCvt+0xes6f1LCzZN/f95lRRRTsShRRRRCFFFFEIUUUUQhRRRRCFFFFEIV41BNRb+uRfxqCeJIqCahK34s8LW7u68HW234ixhT257H85qmPom4B3SYxkH86sfX2N26bJYtBmPcgZUe9JNW/7OkeTcJ5dGbHpDY+9Z2Ugk0Knr+gbImJUZrPYe77yu9f1gLBABCDbxHHPvzNKrfS2e2zp+HMeo7/AH/nW2753yG/iYDLBByf6/SpeouMGKou1QOCYkATz39fyrOu2s8TeOVMaBLFxZolZjjJ/P8ASukdA6gDpRZfyPb47dyZg8jMH3+tVXp/jE2n+CwSxtEOwRk7Tyo/EIzMZmnXRemtqB8d9gtoTtZSSzN2nOFUGWHfHaa0+jvHkGne9vDbxmR1nUjKNLDg2KN+7yJG6jaG4g/oZB+3alzEJmf0pzrtIuQLwEeqqPz800tfo9xnChg5PZQQYPBJOFHv+Vem2MuVkI5mWm67kbTJQZBGCvp7/TmnGv8AGdvT21NvzNdUFV7KD3b+QHePSqPrdK7XdiH5W2hhxumPIPQHucmtmo0AbU7AdxPlcgQqmMhfSMT+QqTvIfCmQgVHuk6g1w7mMn8/z9/YcU10unNw5cL7ct+Q4H1NV7R9P1CiCF8uCIJiPb0qy6K3cAEWnaeyoyj9V/rXJYKNzU6ykBfZ8/tLDoemIbDocrk7jyXMQR7DilbMbL/CUbtoBIM9/bcMVM0bX2IDoUQdjxWOu8Om/fZ/2kKGAAVBDQABzI/rWB6ZzacA0kWTMZXCORkYUd+53+Uh3+oMf3ZFtSwxIC895zA963i6QMfCPsrlz/SazHS7SMqv8VzvCDe0c5MACSIzzT/T6K2OEEep/tXlB1DeO8jL1GNQNIivpt8HBHmIn5WGD9ZinFjWuP8AcPfP615vtpwo+yj+dY/t4PFdL1r4+DM3KRka6jPT64MYiG9DUsUh6cQbyxz5v5U+r0fo7qH6jDrfm6iWRQpoQooorQlcKKKKIQoooohCiiiiEK8NBNRr2uVeeBie0+lcM6oLY1JAJ4kTreuNu0xUBmiACTknsAMkxJgelQNL0+01oH4ILGNy3OQRzJP5j1rRrWe+bTWolWYnPbaRkTkSYke3rWjo1m8SReDBQsZOGO4nM59TBpPDmOUh62N/L+fnL2tF08HztJ+v6Xp7w2sSI8qkQI3DhCeR7flVD67obGmtXGsqrhW2ktHlIyeDHH5iY9mfi/xAAGto6OVgqqt5yT9gDB7gmMTXIes+I71zPxmuI4CmDtMyGCuv4iIw3f1qMyesOke6d4+rzY10qxjrrHiXc6lCrfEZgMRsaYIOBukMY+s9q0XOsNcuhkU/ILTbT+FINxuMCIEjmDFViyXQT5QCSSCJCl/KCPTuJ9iPStvT9UyvK7YQNBKzmQAcY3TwTjFdr0ygbCUetyueeY36h1ja5ZATv3/u+NjGFEDuPmge33N2/wBP+qapLBtXlVbc/u952vLcjbHHue84IiIfh3w7YsuHdvi3YBWR5UWF27B3IXaNxz+dWPVhH2kmCOPQH1PrkCtXp+hZKYjeegwYGIDZLmN7p5Yn8I75B59MfWm1vTLZtBUAnazyclmVcFvXmlOq6koWNx3cztaMe4HvUUeLrR2hi4MFcqQI4mfz5pxgasxxlyOBttMel9P3XUECd4PEDEtxW3UdCVLzMhA3mSpMEMeYnkE/cUv6Z4ot/tVsg+Rd0uR5QxG1Z9VA3Se272q1stu8xZpUATPIgd9wwR71Knv2luTI+PJfapFts/xrW6VHB4yPX1kf0qwjSfEtCGZCYEoxUz2OPfBrnv8A1Rb3sRIn5ZHC8fnFWHQ+L7QUKGkiPXtnvXOXGMi1ViUdV02QgFBuIL1tlad7sU9ZPGCPfim3WNaGFsIV8+1yrSeeBjIkx+Rqt2Ga6Zx5pOTz3gfyrbfVbhuKw86mVfiUgBBnJG4YrPbpkZPVMorw88SM2FNQobiPdDsuah3Tbce0CNiNgMRk578/lTRbhcTOOI7T3k+oqv6G61gBktBdyLJwu5zI55P19Sah6vr3wrb77im45nbMFe2FxjHr3+tfP8yHWQBW9fKZOel3J9wlpcT3/wA9hWtrdVnS+ItxNx12BV8ssCTJgQAMzI9Zj2px0vqy3lmIOcSDx7jkfSlyrDkSobxt0ZIvj/xb+lWSqz0i9tuknsh/mtO7nUrYKgusuYXIzXrfRJA6ffxMTzD2pLoqMuvSQNwkkgDvI5FSAa1wQeJTPaKKKmEKKKKIQoooohMWFLNZomlSgnb2JABkzmmtYOYBqnNhXKpVuJ0rFTYlT69cGi0129G2434vMwTc2eM/iJgDsKol7x0AsagNcAChG3Al2LEYgBgPlPIiKsv+oetvC0wmFeAu3yyZBjcJJ4mMfpXH9Xr2a+tppJBBeDMhRJA9xnzHPftSyouMBU4FyWyE8zV4h6+7396OeMQ7lVHON0kd8HJ7+tLtLpTdZnIwMExAyYjuFeCIHtIyKmXOhsGF1kIR7pJVdu3YsGBnmG7/ANDT/Q9Gb4Ig2/OuRgsoGTjmPNMNwQYjsZMyqtjmThxs7aYss9Ea6LfZmUC5nAMtBB/CCOR2YL61O0HhxjFvYf8AuDc0EJsCE7RP1p+vUzbAJtIzEABlxJGMx9uK3tYtpbW/d3Mwdru3c4RshSCBiuvWMNxuBZ/SNJhAPBs1N1vSBW+LOAMDiABA/QVldvfGQhJ3CDBxNeDV7zs2gKwxHYMAwAHoJ/SvBaFiXJkHH+Z/yK9riY0tc7T0wWxXbvMdKxtLDnbJxn29vzqQZW1qn5HwVKn388/fil3UE+MEdD8pMg45H+fY0w0an9lvAnOxR9JY0h6WodIa7lL/AORZOS9NDjbeK7bB1HkQEx+EYP5VA0etTcbdxADv2wAR3/FBgx7is9Rp7lq8YyDtjkD/ADmpjaUNc3bRuOZHPH9sVplVorQOwMu1M2wO4mF21aVSxt/KOx4+mPpTDw701L7gIzFYJhuMCSCRwft2pb064WYo+dwKn/PpUvpzfsiXihIIxPJypB+uDVWXSFNcj/yc5Mjstof5je5q/wBp0coTbbSrcuEAAAlmVUyR/DJ/KnOk0R1K29RbYbFthG4gi2h3Z9mx9jVe65d+Hfe6rj4GrmzAyP8A09tDPpkiJH8NHTvF3wNNe0sBSbS/BABKj487hcPZvMOJ/SvP57okc+d/PAmY6OVtOSfvz9Zs6tpdQWtvqyttEI2Wmbm2GwNqmNxAALEzmofiLUaa6Is2FtqCQWUiR5SYJiV7EH1X60r6WHvau2b5a6LjQzFS424EEdgPygz2q4eLtMUQW7JQyDGxYIU8khZ7SJAnNeIzsdYr7/H8xLKlMQwF12BnObPUgLZBXLKowTHmwWWY2yJMe54pj03rr27qhImNqz/COSApI7Ac0t6h0plKgAlrh2hCZyGPykfhP96j6awbVwFvPb2kyhBO1REqwBxJzjgGeKa9UmUGvfM5n9XvLg/iZ7jQ2W8qCCEG53jzGcLIn1qFovEF5EuWiXMXFKKdrOWhioDRjbGZxgfdSmoS0iqvNxlaASQ0DA3P8kksYyCT7Z1WfFDLcTZCoiKPNjcQ7XYJ5LE92zGKd6fC2NCq8RTJ1AJv8Sw+H/EN79p23nAhv952zBjj+KST+JuTEV1zVeI7dq2jufmCnERkhTmexIrh3T+qLqS6MxY3IZgsWwWT5YLSSAAF2gZmc1t8SdZustqzbdraALBM7S68nIBK+YrgdhzFSmVkcjgnzcaQBkB5qdz0/XLT5mB78du4xOeOaYI818+dA6zc+KfiN8OGz7MzBCyTgmAQD7+8juXQrgNpdqsqxI3cmfv/AGp/E7nZqlGpTxGdFAopmEKKKKIQrC4wAzWdYOKg3W0Jzr/URwyiUYKfxkbeIJIE7mEQsEAZrl+itWrVwXVYu6gOyetlsNmMlRmPRferX/qZ4iQXGspaCqJDkKrs7sD3UwIwQOTINcsudaZWV7ZPlIKkgSNkgZGZhvX09KQZC/8AaZYABzLrYvLcVI2/DLAsymYKAgC4DjeN2CCNynOax1WtfThm8pVtw8pBG1sNImQfMM0t8NapmXcwUzIBChZmTn1zA4qf1UL+z3Ds+ZQCedoRgYPoOeKtHS4yhv3y9XZdhHnSOhtc2tfYBYBABkCeCwHbjApxd0CG01k3JVgw5BGInb9ImPc0u0V9TZRhAdltkep2DGD3wwx61D6ZqHVnRiIYyBjG6ZJPYwQPtVvsYiABtUuxgupN7gxsllVXdyQInj5ccduKhtdN7cjQIyI/5rXo+pF2gZEEkAggQxBn8q3u6qpZRlvrXp8L7Cp6dRYu/Z7yOpFlQCSdx7VP043WNQy/iRefUFv70vuL8RRPInjPMUz6egGmvgZhV/UmkvSh/wBNQ/3J/wBiyMh9mh/btX6yEHkgE5wKjW9QyXIiYJn71ruoQ8g4nNSUJZoXJM1pXY+U6JJmy6oALKo3ATIH+fWmHh1bd26m+CmDcnidrTPt5QaR6XVkMV5gEE/THetmovFLNwW1kttgD3MEY9Qa5chkJErcalriMuqWkFm9psMdLY3IxgtvvlDI7YA/U0qS3+6W4i+a2fNIIlbYAyTnLN29a0dbvfEYalFeX+JI/wBltBbWRwBJ/Wpeh07JdIIlLgQEn1xcY/niszSUsX4fgxY+wCZavDmgcowGVthcRBACiA3YtOZHMTTPS6Ha5uHzOePYeg+tJrfXrtrcoQvbdizAfPMqAfdSuY7RXmu6x8WwWs2XvEGCm0FgAzoTtJgmVPB/tXzAsdICj+7k7c+HuH3mYyuovtUrniLQNYdjd3HcrKjmB8x3PKgmCATEETPHNVDW68sSVWbagblEKyjcAQQBIBxzie9T+udcUq9sSkwptkwC048q4SDEGQRnPaoOnZ7JtXdy+YQSVkBXDKxIGSdoIIyZyPbf6fEUW258+fNTOb/67Diam1CMjLftFNpbJAPEwIKgbgIGVhuZXv51Tp6tbUhy0LIPl4GSQok9sycR7xVr8OeHbjvcuMQNhVpAEMBMAhiYlZjEGMkEVj1DoRvMPhjassPKo2QQA20/iduONv3k0yj+0K2Hn5ytsVKdvP2lQ0qG04O1ZxIbcCJzH6U56rZe5a+J8JFbEvvO4AYHlngg+k9u9TdH4Qe7sIBBXdu7SWYkx/4mRz6U/s+DG8s7vKQRP4cjjP6f3q7ILII5i2FGF+FSveCtKl9lIa4ty24yjFX2qq+dZwIk8Ds3au99F07JaUMQxjLAbQT6heB9selUroHhBUeXM5J4zLfiBmQcD1FdA06AAAcflV2ENe42l1ACbqKKKakQoooohCq/4v6k6WLiWGjUMjNbGAxCRu2TgsAeOafmkPibpYv2yN+x4O08lSe65kHjjHqO44e62kjmcZ1N0fBa/JLFgDubcdyQ0qTloMGR7xStdVY1CSbfFxFtoQCAGR95kQSJMwPxETNWXxLpNSv/AHFtXB3zmARnyqIU854nk4qnXb9tBKWmCp8zKH8snktkANBWRxzHIOamNeZ1/Utem+O0adI0NpyyM+woN0d/nUcjAAG6foAKmeI9LbBuW7LF1O7DAqQoK5JmCPMpnvBH1SJr1uK1xWDM4YAANuQkBiXAEGduCJz6cVBu9VutCfEgBWYIYJ8w80nnhe/HFXAZCdmna5hq42lp6QzpaQKNzBvLuIAh5jaTMTtMTz61lrLNi7sdvK4bzL6OuTwQRnvkUt6N1wJdQX4KAgsoXJ2oQoGeZKjvAJ9KZ+ENUj6u3du/ulXewwpBjkbSJIyxnsFXNVZWcKQ4sARxHx3Q5inXdfbSs6Kcjj6XBIP1EzWzQa5njcWItKNxnknt/f6VD6rp11OuuTKozuQTg8Sqx6jv9DSbS9RdNyAyr4Ppg8j6/wBa9L0rLoB+E2h1B1Bn/t3H6eP0l/XqKFPJH8RHcTj+lTtC+7S6qDBZQAcdp9a55owwG/JRvIcwPX8sfpW7W9cEBEww2gH8OOZ7nH9anrVOXCAeNSfR1P2Bk5MwOPW2w2oRzc6qFfaB6gkHn7flWka1xc8p8sHPeCMjNL9Hot4RnPeSJ5HYmf8AM1jq9YASPfEd5PatEnQt5D22nRc7M20eW9bj1A/CDE/fmTmnGj1kKXubU2rET6gheJ5kVUtGjB9xOAOOf87040mjfWC4tplARVdgTBYLLDaOTHOP4h9qeo6j1du9A7CT62hZgEFoXrDMT5FVfSW87x7/ANhTvQ6c/C2EMWQjuTO5lCxP+0HFRk0hfYL4IuM1wttjymQsZwfKI55INN9P1fTi4jFm4DEQYCoA3pyAQPqw4rBz+kMGooLrjg8fXg/SLZsqb0fPM36DpeouuwS0RJmbjBAB7jLfaKw6prG0Y3O55jcoxuEkZY5GCR98VI1Grta0go9/SPb3efBXaYJDwRI8orTp7gdiXvrdABCFFi7bZoAKkrK4DZ98V5T1OBDYW/r9Ikdbbgi/CvNygeIdM7XWvOmzf51L/O3cH4WSFkAZAEGtXUuqwqWbQCASV8vni9tLLLQQARHfvxmsPEzReZTI3LMyX3AE5ZyTJ7QeMk0lF13uQSAx2qHudgPlJIkg5rZRNSg8CZxyFSyMN78+RL10HxG9t/gc7fL6QASWyMGF+nHcmrzbQOx9ABk4MsNwweMQa5J0BmXU/F8jBQxGfLKmSDgGPKeKs/8A1O9y8oFwSWbyjtwcn+LB/KugtbCQ2UMb4nT9BpB6e3/7700taQegqueFNeXA2q8fiLQZPcgg8fb71brImm8dVUpbmeWdMKmoKxRa2VdOYUUUUQhRRRRCYtSPr9gsn0OMt39lImnrCouptTzXDrqWpINGc369oLt4bRc+GgGADL3HYgwAGx2wPT5jFVbqPhJgSFDFmG1YeASdxZWMlnAA+UckQTAz1PW9GzIzwSOOCDg9uAKVajRAAqEa2DALLDELjcACO4ET6E+tZRw58Z9gCvPzlhTG+55nLV6J8JntWfiMVIY5wxgFVW2pCwfmJJwFJMCJrdzpBS1+0M6kuzBUB3Sc7mYEZT37muvf9Nhla2roA4AMysyQSGjmYEjAIAH0rep8JQ+0HbNw/MoYNDD0wQfTvHYAVKZyh9r6zg9OTwePCUjqfTbtgL8SAHCuCpDbhcUFQHHlPEkrxuia9s60EW7XIVZB3EbXY72kZ3CQqycQJ5NWfxbome5btm2SLYQOZAbIMbnPCqJheMkkZFLvEHSrdkeWzsOwHaFvP8w+Z3MxA82APWO1MLnsKGG58JwEa2o/rEml1Fy9ceAdzbm9CUAYsDwdsAzxgVtt9GVFdrhO1dsEYBkwY59I9e8VP6Rp0Vmu3Ao3SwKvBWIYFAZ+JtAMqckGfpu1ai78l3SjajTbdn2wD+FfheUGZADdpq5Op0vpUbdz75pY8oxLbbmj9olRGI2yQgPxAD5ZAMSJwR6j6mj9u3qkqI+Ksjy/+2u0SoEkev29ai6lzMEltrZCkspx2Y4JIkTzjvUXTvCjcpgOO38XInsYGPv6Uw510Wi39YcleO0snU9TuO1DgrAACzyYBjvBEme/pWeg6dLIB5mwIO0CTiCeOfXFQbVs253ALMMpPHdcHuPL296laS6Spcg7gdy5AVWtmSDiScCI9PTIeHUlMJYG2rudprL1A06n3YSaOnBVHxHgggsg5AJIgmPL8rD6gRINbrXUrWn1DXLUJElAcSSSQPNhVa3cIPbPY1HOvU/B8xDGcgqQRkrIydxnmSJHvhZruotctrYAJl2d2HmLKgUnHoDuJn+lYbPm6ltWQ39BUy8/XHXpPnz4yf1vxZ8Z0uqu2QQZJMGFnjmJ4rXp+ps7HDXcbFUEhfK04PzR5dxPcycRVftacyQdoAkzzhR+ETORt+s/WnPh/QbmZFZ4NudyKWIBgny/wCCD6x2E1ccSAVUz2d2NjzxPdT1e+Bbtu/4WLHIBN0gyxOI8szmSzfZnpvETraRP3e4yTcybnmAUHJy8FwOwmewpJf6W+7cGZkLEy5k5BjBMndBgjsPvUC/dZSG2huATBgicQeNsj7xVbYUfadLlyY2sby1azoNnVXiD+7O3cIgypJ2hmn5ioJ9oI9616XwuLTstyWhpRt0Aru2MjAz2gz7NSvpOu+HDmCWV2llLElQwwY8pyMiJBINStV1y5dEyPL5v3aSVB25YKJkZ571SMeRRpvaMv1CHet436pprdyzbuIyoUDBiDBOFIO2ZUPJzGYBweVXRbga4pzmGC7d0jAgz2iBULpuuRQQw3b8AEgbY5JMZjymD/wAU08NdMuXdQhAZQAu1QSW+GpHm29hg/wBKvx49A0iInIztqM7L4U037pW2hd3p3j3Bz/I+lWzTrSjpWn2qACCO2CP0k08tLimMYoRn4TYK9ooqyEKKKKIQoooohCsHWs6KISHds1Bv6Oe1OSKxNuiErF7pU1Du9IODHHHtVvawK0vpqOZNkSh63RmTvVmkEACJLE4/M+9c98UWkbcoZ1YQIVgbSbYJAcHzMTiQPX2rt+p0YPIrmX+oGlJJTbIAkENJUNAh2PyiOy55wJpTKoVw0h9TqQvM59Y6jatW3W0WZiMuwV9uM7VMEEEYgyNxjvUDp2ldt7giV53xBJhQrg+7DnEAz2prq7l4WktzKEAoOVUFiOJ7D2H3xU/QWrb2hYWBeYJbnYQTc3lzn7quceTFQjaRdc/OU5df+Pnxr5cSWOkLoYt6gbhdSG2idkKVI+oLhsH0nmlum6ZbNq4SzGCu6F3A2rZXznIMhzhuY5GTVga9qLpRtQARcIG7AALKEdbgHl2vCc/KUHGK2J0qFVSSWkb2BgmBt2mOcYPr9gaV1PkFKN9rrjmMYcAQ62Pwvnic4v6R2VrhJZEkckhc/Ko993863W9O9tXaZtkbIM8EKBBOSZaIEfJmrbc8JFgJY4PlURxIHPsAMegmpSeHfJBRiceUkwNrMcevzGR7804rFhIfXdcSm2rRuEK5VEVTt2gt3xAifY8n3FN+hdMBdhGTnd+LcOQB/CSQc/rVmTwUbd5XUg2zkRnIUNsI7RMfarT0Pw0lpPKGlyWkDHePsDx9BXLZAooDz3iwxPkotsP42lSveD1dU+IoIUMSw8rs26SrAfhZWOYwfvUq/wBHtqLmxf8AuEAxukptgqxBmCRMf7jXR9N0yR5xmpA6UvYVccd946MijgTjWp6Dfd/ndULSAckIQAvHHlCrAOAB9K1avw7btZ2sxJkFhKgcxsEDn1Jx2rtQ6KvpQ/h62eRNSMe1GUgKO04A3SizkicFRuiIDbhwJAyPtOKw0nRC134aLtUsV3EmYO0E7guQIBg94Nd/Twta/gH5Cta+D7QMgRz+vPFctjatjOAou5xhPDjMo/dG2rt5JA3CYADNwJ9T3k10nwZ4U+ANzr+8IjGYGOScs2AJ7AR6k2610S2F27RB7Rj8qm2NGFgAQBXQTuZKKFBAmGksx2j9KmqK8VazqwCp3CiiiphCiiiiEKKKKIQoooohCiiiiE8ivCtZUUQmi5YBqBreipdEOoIprQaISn6nwDZYzBnGDxA7DGKjp/p8obcDkEkfUz/erxRFRpEJTH8DKTJiSSfz5qTa8IqtWqK8igALxA2ZXF8MrUm30RR2FOor2KmRUVr0pfQVvTRAcCpsURRCpFGlrIaapFFEmahZr34VbK9ohNfw6NlbKKITAJWQFe0UQhRRRRCFFFFEIUUUUQn/2Q==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240" name="AutoShape 24" descr="data:image/jpeg;base64,/9j/4AAQSkZJRgABAQAAAQABAAD/2wCEAAkGBhMRERUUEhQVFRQUGBgXGBgYGBcWGBoYExcWGBsdFxcYHCYeGxkjGxcVHy8hIycqLCwsGB4xNTAtNSYrLCkBCQoKDgwOGg8PGiolHyQtLC8xNS8sLCwxNCwsLCwtMDQsNCwsLyoqKiwsLCkuKS8vLSwsLCwvKTQpLC8vKjQsLP/AABEIAKsBAAMBIgACEQEDEQH/xAAcAAACAgMBAQAAAAAAAAAAAAAABQQGAgMHAQj/xAA8EAACAQMDAgQEAwcDAwUBAAABAhEAAyEEEjEFQQYiUWETMnGBQpGhFCNSscHR8Adi4RYzciRDU5LxFf/EABsBAAIDAQEBAAAAAAAAAAAAAAAEAQMFAgYH/8QANBEAAgIBAwICCQMDBQEAAAAAAQIAEQMSITEEQVHwBRMiYXGBobHhkcHxFDJCJFKTs9Ej/9oADAMBAAIRAxEAPwDuNFFFEIUUUUQhRRRRCFFFFEIUUUUQhRRRRCFFFFEIUV4TWq9fCiSYFQTXMOZtmjdVdu+JGD4Xycx+IjPHocd6k+INcV0zNbOWhQR23c/eJpb+qxlWYf4xj+mfUqnvJ56ra3bfiJuHbcJ/KaxXq9omA6z+X6nHcVz7RBUBZsE4A+vzH+lMXXG8MrKxgFTOYJgggEGI59KRx+kWcXQvw900X9HIprUfzL2rTWVVfo+tFone21CAYPY8eX6+ntTnQ9Xt3sITPoRB+1aOPOrgdjM7LgZCe48ZPorwGvavi8KKKKIQoooohCiiiiEKKKKIQoooohCiiiiEKKKKIQoorRqtWttSzsFHqaJIBJoTfRWjT6tbi7kYMPUf5zWr/wDrWf8A5bf/AN1/vUWJOhrqpMorXZvqwlSGHqCCPzFbJqZzxCiisSaIQaqiNTcZbjXCSdzKBwAAdsAD7/lTu/1JiTsjaJ8xzMcwPQeppP1V94I3QTE4j5j6iqeo6ZsgBugPnNDpUINEc1IW2XPoIH5QD/Wsb94q11D8r7W9g6zMD3GPtW3R20RSSYHtjjBYk1C1V5XLMhLR3gjPvWX1XQ5emBdfaHf4d7mso1NXb+JEvgEwMdqiu5hwJgEZBj5f7T+taH1nP+ZFS/h/uto5aCx/WKwkFktNTToq5m+pN0W85iD9QeYqVYvFWndDDMjv/uBqDb0ERBP9Pz9a337cDaO/+YpkOyjUZSyofZHEuPRvEqXSEZgLnb0b6e/t+VPQa5z0DpLXLyR8qEMx9NpnB9TXRVrd9H9Rkz49Tj8zzfX4MeHJWM/iZUUUVozPhRRRRCFFFFEIUUUUQhRRRRCFFFFEIUUV41EJqv31USzBR6kxXMupdXfVXWW6wABOwDgCf1PvTrxb1Nbt74Acrs5OQNxEnIE4Ece9U7qPTrtnzN5lJw6kMPswP6GDSWfITsBtPUeiujVRrc0zDb8fGOPDXiX4FwoSSmZOeADBj1B/Qx2FJE6ilxoKiRO0mNv3HPalV3UEMSDyCD96Xpqs1mvnJGnsJ6VOhxqzZO5A+lzo3hfxa1tlt4ZWfzYjaGMEqR7kHPoa6Ql0ESDI9q4HoHjJbaO3qf8Aird0K9qEtXHtsQoHliIZok+3lEZ960Oiys5CHvMH0p6KQtrQgfvc6N1LVm3bZ1XcR2+/f2FVi34kvFoYptM8KRGOxn+dUi5qrm4lnfd6ljNbLGvKmTk+vet5cAUeMoxejExqQ1MfhOhX9TwiwJX8wADA+s/pUK7pjcvFc7SpkjI8vb+VQdF1FlRWwTEH2Hb7weaY2yT+8Q5GSOzDvj1rn1ZUtff8fvFPVnDdfC/fE+oJXcjeYDBzEwfXtT/pdsFdoAUESP8AkVXOrGHYEgyd0+obIphp+rC0qlj5guB7kn+Qq11sbRrPjZ8Y08mIOudJFvU4H7tgHjJIJAkfQTW6zfU4BE++DU/WP8RRdHa5tg8jcOM8iDz7VovaQHgAn2ANeM63D6vO2kbfiOLl1IqvyNpusISQMmPvTbW6W3btbSJc5nuPT/O9Kuk6w2mO8TjyniD/ALhXuo1W4y3/ADVQKhfeYnkR2yAdh9ZbunXlRbaHaN4ldogNETj1z96aLXO9NdvXTZSD5G8pyDBeZ+wH6V0MVs9Jn9aDQoCvt+0xes6f1LCzZN/f95lRRRTsShRRRRCFFFFEIUUUUQhRRRRCFFFFEIV41BNRb+uRfxqCeJIqCahK34s8LW7u68HW234ixhT257H85qmPom4B3SYxkH86sfX2N26bJYtBmPcgZUe9JNW/7OkeTcJ5dGbHpDY+9Z2Ugk0Knr+gbImJUZrPYe77yu9f1gLBABCDbxHHPvzNKrfS2e2zp+HMeo7/AH/nW2753yG/iYDLBByf6/SpeouMGKou1QOCYkATz39fyrOu2s8TeOVMaBLFxZolZjjJ/P8ASukdA6gDpRZfyPb47dyZg8jMH3+tVXp/jE2n+CwSxtEOwRk7Tyo/EIzMZmnXRemtqB8d9gtoTtZSSzN2nOFUGWHfHaa0+jvHkGne9vDbxmR1nUjKNLDg2KN+7yJG6jaG4g/oZB+3alzEJmf0pzrtIuQLwEeqqPz800tfo9xnChg5PZQQYPBJOFHv+Vem2MuVkI5mWm67kbTJQZBGCvp7/TmnGv8AGdvT21NvzNdUFV7KD3b+QHePSqPrdK7XdiH5W2hhxumPIPQHucmtmo0AbU7AdxPlcgQqmMhfSMT+QqTvIfCmQgVHuk6g1w7mMn8/z9/YcU10unNw5cL7ct+Q4H1NV7R9P1CiCF8uCIJiPb0qy6K3cAEWnaeyoyj9V/rXJYKNzU6ykBfZ8/tLDoemIbDocrk7jyXMQR7DilbMbL/CUbtoBIM9/bcMVM0bX2IDoUQdjxWOu8Om/fZ/2kKGAAVBDQABzI/rWB6ZzacA0kWTMZXCORkYUd+53+Uh3+oMf3ZFtSwxIC895zA963i6QMfCPsrlz/SazHS7SMqv8VzvCDe0c5MACSIzzT/T6K2OEEep/tXlB1DeO8jL1GNQNIivpt8HBHmIn5WGD9ZinFjWuP8AcPfP615vtpwo+yj+dY/t4PFdL1r4+DM3KRka6jPT64MYiG9DUsUh6cQbyxz5v5U+r0fo7qH6jDrfm6iWRQpoQooorQlcKKKKIQoooohCiiiiEK8NBNRr2uVeeBie0+lcM6oLY1JAJ4kTreuNu0xUBmiACTknsAMkxJgelQNL0+01oH4ILGNy3OQRzJP5j1rRrWe+bTWolWYnPbaRkTkSYke3rWjo1m8SReDBQsZOGO4nM59TBpPDmOUh62N/L+fnL2tF08HztJ+v6Xp7w2sSI8qkQI3DhCeR7flVD67obGmtXGsqrhW2ktHlIyeDHH5iY9mfi/xAAGto6OVgqqt5yT9gDB7gmMTXIes+I71zPxmuI4CmDtMyGCuv4iIw3f1qMyesOke6d4+rzY10qxjrrHiXc6lCrfEZgMRsaYIOBukMY+s9q0XOsNcuhkU/ILTbT+FINxuMCIEjmDFViyXQT5QCSSCJCl/KCPTuJ9iPStvT9UyvK7YQNBKzmQAcY3TwTjFdr0ygbCUetyueeY36h1ja5ZATv3/u+NjGFEDuPmge33N2/wBP+qapLBtXlVbc/u952vLcjbHHue84IiIfh3w7YsuHdvi3YBWR5UWF27B3IXaNxz+dWPVhH2kmCOPQH1PrkCtXp+hZKYjeegwYGIDZLmN7p5Yn8I75B59MfWm1vTLZtBUAnazyclmVcFvXmlOq6koWNx3cztaMe4HvUUeLrR2hi4MFcqQI4mfz5pxgasxxlyOBttMel9P3XUECd4PEDEtxW3UdCVLzMhA3mSpMEMeYnkE/cUv6Z4ot/tVsg+Rd0uR5QxG1Z9VA3Se272q1stu8xZpUATPIgd9wwR71Knv2luTI+PJfapFts/xrW6VHB4yPX1kf0qwjSfEtCGZCYEoxUz2OPfBrnv8A1Rb3sRIn5ZHC8fnFWHQ+L7QUKGkiPXtnvXOXGMi1ViUdV02QgFBuIL1tlad7sU9ZPGCPfim3WNaGFsIV8+1yrSeeBjIkx+Rqt2Ga6Zx5pOTz3gfyrbfVbhuKw86mVfiUgBBnJG4YrPbpkZPVMorw88SM2FNQobiPdDsuah3Tbce0CNiNgMRk578/lTRbhcTOOI7T3k+oqv6G61gBktBdyLJwu5zI55P19Sah6vr3wrb77im45nbMFe2FxjHr3+tfP8yHWQBW9fKZOel3J9wlpcT3/wA9hWtrdVnS+ItxNx12BV8ssCTJgQAMzI9Zj2px0vqy3lmIOcSDx7jkfSlyrDkSobxt0ZIvj/xb+lWSqz0i9tuknsh/mtO7nUrYKgusuYXIzXrfRJA6ffxMTzD2pLoqMuvSQNwkkgDvI5FSAa1wQeJTPaKKKmEKKKKIQoooohMWFLNZomlSgnb2JABkzmmtYOYBqnNhXKpVuJ0rFTYlT69cGi0129G2434vMwTc2eM/iJgDsKol7x0AsagNcAChG3Al2LEYgBgPlPIiKsv+oetvC0wmFeAu3yyZBjcJJ4mMfpXH9Xr2a+tppJBBeDMhRJA9xnzHPftSyouMBU4FyWyE8zV4h6+7396OeMQ7lVHON0kd8HJ7+tLtLpTdZnIwMExAyYjuFeCIHtIyKmXOhsGF1kIR7pJVdu3YsGBnmG7/ANDT/Q9Gb4Ig2/OuRgsoGTjmPNMNwQYjsZMyqtjmThxs7aYss9Ea6LfZmUC5nAMtBB/CCOR2YL61O0HhxjFvYf8AuDc0EJsCE7RP1p+vUzbAJtIzEABlxJGMx9uK3tYtpbW/d3Mwdru3c4RshSCBiuvWMNxuBZ/SNJhAPBs1N1vSBW+LOAMDiABA/QVldvfGQhJ3CDBxNeDV7zs2gKwxHYMAwAHoJ/SvBaFiXJkHH+Z/yK9riY0tc7T0wWxXbvMdKxtLDnbJxn29vzqQZW1qn5HwVKn388/fil3UE+MEdD8pMg45H+fY0w0an9lvAnOxR9JY0h6WodIa7lL/AORZOS9NDjbeK7bB1HkQEx+EYP5VA0etTcbdxADv2wAR3/FBgx7is9Rp7lq8YyDtjkD/ADmpjaUNc3bRuOZHPH9sVplVorQOwMu1M2wO4mF21aVSxt/KOx4+mPpTDw701L7gIzFYJhuMCSCRwft2pb064WYo+dwKn/PpUvpzfsiXihIIxPJypB+uDVWXSFNcj/yc5Mjstof5je5q/wBp0coTbbSrcuEAAAlmVUyR/DJ/KnOk0R1K29RbYbFthG4gi2h3Z9mx9jVe65d+Hfe6rj4GrmzAyP8A09tDPpkiJH8NHTvF3wNNe0sBSbS/BABKj487hcPZvMOJ/SvP57okc+d/PAmY6OVtOSfvz9Zs6tpdQWtvqyttEI2Wmbm2GwNqmNxAALEzmofiLUaa6Is2FtqCQWUiR5SYJiV7EH1X60r6WHvau2b5a6LjQzFS424EEdgPygz2q4eLtMUQW7JQyDGxYIU8khZ7SJAnNeIzsdYr7/H8xLKlMQwF12BnObPUgLZBXLKowTHmwWWY2yJMe54pj03rr27qhImNqz/COSApI7Ac0t6h0plKgAlrh2hCZyGPykfhP96j6awbVwFvPb2kyhBO1REqwBxJzjgGeKa9UmUGvfM5n9XvLg/iZ7jQ2W8qCCEG53jzGcLIn1qFovEF5EuWiXMXFKKdrOWhioDRjbGZxgfdSmoS0iqvNxlaASQ0DA3P8kksYyCT7Z1WfFDLcTZCoiKPNjcQ7XYJ5LE92zGKd6fC2NCq8RTJ1AJv8Sw+H/EN79p23nAhv952zBjj+KST+JuTEV1zVeI7dq2jufmCnERkhTmexIrh3T+qLqS6MxY3IZgsWwWT5YLSSAAF2gZmc1t8SdZustqzbdraALBM7S68nIBK+YrgdhzFSmVkcjgnzcaQBkB5qdz0/XLT5mB78du4xOeOaYI818+dA6zc+KfiN8OGz7MzBCyTgmAQD7+8juXQrgNpdqsqxI3cmfv/AGp/E7nZqlGpTxGdFAopmEKKKKIQrC4wAzWdYOKg3W0Jzr/URwyiUYKfxkbeIJIE7mEQsEAZrl+itWrVwXVYu6gOyetlsNmMlRmPRferX/qZ4iQXGspaCqJDkKrs7sD3UwIwQOTINcsudaZWV7ZPlIKkgSNkgZGZhvX09KQZC/8AaZYABzLrYvLcVI2/DLAsymYKAgC4DjeN2CCNynOax1WtfThm8pVtw8pBG1sNImQfMM0t8NapmXcwUzIBChZmTn1zA4qf1UL+z3Ds+ZQCedoRgYPoOeKtHS4yhv3y9XZdhHnSOhtc2tfYBYBABkCeCwHbjApxd0CG01k3JVgw5BGInb9ImPc0u0V9TZRhAdltkep2DGD3wwx61D6ZqHVnRiIYyBjG6ZJPYwQPtVvsYiABtUuxgupN7gxsllVXdyQInj5ccduKhtdN7cjQIyI/5rXo+pF2gZEEkAggQxBn8q3u6qpZRlvrXp8L7Cp6dRYu/Z7yOpFlQCSdx7VP043WNQy/iRefUFv70vuL8RRPInjPMUz6egGmvgZhV/UmkvSh/wBNQ/3J/wBiyMh9mh/btX6yEHkgE5wKjW9QyXIiYJn71ruoQ8g4nNSUJZoXJM1pXY+U6JJmy6oALKo3ATIH+fWmHh1bd26m+CmDcnidrTPt5QaR6XVkMV5gEE/THetmovFLNwW1kttgD3MEY9Qa5chkJErcalriMuqWkFm9psMdLY3IxgtvvlDI7YA/U0qS3+6W4i+a2fNIIlbYAyTnLN29a0dbvfEYalFeX+JI/wBltBbWRwBJ/Wpeh07JdIIlLgQEn1xcY/niszSUsX4fgxY+wCZavDmgcowGVthcRBACiA3YtOZHMTTPS6Ha5uHzOePYeg+tJrfXrtrcoQvbdizAfPMqAfdSuY7RXmu6x8WwWs2XvEGCm0FgAzoTtJgmVPB/tXzAsdICj+7k7c+HuH3mYyuovtUrniLQNYdjd3HcrKjmB8x3PKgmCATEETPHNVDW68sSVWbagblEKyjcAQQBIBxzie9T+udcUq9sSkwptkwC048q4SDEGQRnPaoOnZ7JtXdy+YQSVkBXDKxIGSdoIIyZyPbf6fEUW258+fNTOb/67Diam1CMjLftFNpbJAPEwIKgbgIGVhuZXv51Tp6tbUhy0LIPl4GSQok9sycR7xVr8OeHbjvcuMQNhVpAEMBMAhiYlZjEGMkEVj1DoRvMPhjassPKo2QQA20/iduONv3k0yj+0K2Hn5ytsVKdvP2lQ0qG04O1ZxIbcCJzH6U56rZe5a+J8JFbEvvO4AYHlngg+k9u9TdH4Qe7sIBBXdu7SWYkx/4mRz6U/s+DG8s7vKQRP4cjjP6f3q7ILII5i2FGF+FSveCtKl9lIa4ty24yjFX2qq+dZwIk8Ds3au99F07JaUMQxjLAbQT6heB9selUroHhBUeXM5J4zLfiBmQcD1FdA06AAAcflV2ENe42l1ACbqKKKakQoooohCq/4v6k6WLiWGjUMjNbGAxCRu2TgsAeOafmkPibpYv2yN+x4O08lSe65kHjjHqO44e62kjmcZ1N0fBa/JLFgDubcdyQ0qTloMGR7xStdVY1CSbfFxFtoQCAGR95kQSJMwPxETNWXxLpNSv/AHFtXB3zmARnyqIU854nk4qnXb9tBKWmCp8zKH8snktkANBWRxzHIOamNeZ1/Utem+O0adI0NpyyM+woN0d/nUcjAAG6foAKmeI9LbBuW7LF1O7DAqQoK5JmCPMpnvBH1SJr1uK1xWDM4YAANuQkBiXAEGduCJz6cVBu9VutCfEgBWYIYJ8w80nnhe/HFXAZCdmna5hq42lp6QzpaQKNzBvLuIAh5jaTMTtMTz61lrLNi7sdvK4bzL6OuTwQRnvkUt6N1wJdQX4KAgsoXJ2oQoGeZKjvAJ9KZ+ENUj6u3du/ulXewwpBjkbSJIyxnsFXNVZWcKQ4sARxHx3Q5inXdfbSs6Kcjj6XBIP1EzWzQa5njcWItKNxnknt/f6VD6rp11OuuTKozuQTg8Sqx6jv9DSbS9RdNyAyr4Ppg8j6/wBa9L0rLoB+E2h1B1Bn/t3H6eP0l/XqKFPJH8RHcTj+lTtC+7S6qDBZQAcdp9a55owwG/JRvIcwPX8sfpW7W9cEBEww2gH8OOZ7nH9anrVOXCAeNSfR1P2Bk5MwOPW2w2oRzc6qFfaB6gkHn7flWka1xc8p8sHPeCMjNL9Hot4RnPeSJ5HYmf8AM1jq9YASPfEd5PatEnQt5D22nRc7M20eW9bj1A/CDE/fmTmnGj1kKXubU2rET6gheJ5kVUtGjB9xOAOOf87040mjfWC4tplARVdgTBYLLDaOTHOP4h9qeo6j1du9A7CT62hZgEFoXrDMT5FVfSW87x7/ANhTvQ6c/C2EMWQjuTO5lCxP+0HFRk0hfYL4IuM1wttjymQsZwfKI55INN9P1fTi4jFm4DEQYCoA3pyAQPqw4rBz+kMGooLrjg8fXg/SLZsqb0fPM36DpeouuwS0RJmbjBAB7jLfaKw6prG0Y3O55jcoxuEkZY5GCR98VI1Grta0go9/SPb3efBXaYJDwRI8orTp7gdiXvrdABCFFi7bZoAKkrK4DZ98V5T1OBDYW/r9Ikdbbgi/CvNygeIdM7XWvOmzf51L/O3cH4WSFkAZAEGtXUuqwqWbQCASV8vni9tLLLQQARHfvxmsPEzReZTI3LMyX3AE5ZyTJ7QeMk0lF13uQSAx2qHudgPlJIkg5rZRNSg8CZxyFSyMN78+RL10HxG9t/gc7fL6QASWyMGF+nHcmrzbQOx9ABk4MsNwweMQa5J0BmXU/F8jBQxGfLKmSDgGPKeKs/8A1O9y8oFwSWbyjtwcn+LB/KugtbCQ2UMb4nT9BpB6e3/7700taQegqueFNeXA2q8fiLQZPcgg8fb71brImm8dVUpbmeWdMKmoKxRa2VdOYUUUUQhRRRRCYtSPr9gsn0OMt39lImnrCouptTzXDrqWpINGc369oLt4bRc+GgGADL3HYgwAGx2wPT5jFVbqPhJgSFDFmG1YeASdxZWMlnAA+UckQTAz1PW9GzIzwSOOCDg9uAKVajRAAqEa2DALLDELjcACO4ET6E+tZRw58Z9gCvPzlhTG+55nLV6J8JntWfiMVIY5wxgFVW2pCwfmJJwFJMCJrdzpBS1+0M6kuzBUB3Sc7mYEZT37muvf9Nhla2roA4AMysyQSGjmYEjAIAH0rep8JQ+0HbNw/MoYNDD0wQfTvHYAVKZyh9r6zg9OTwePCUjqfTbtgL8SAHCuCpDbhcUFQHHlPEkrxuia9s60EW7XIVZB3EbXY72kZ3CQqycQJ5NWfxbome5btm2SLYQOZAbIMbnPCqJheMkkZFLvEHSrdkeWzsOwHaFvP8w+Z3MxA82APWO1MLnsKGG58JwEa2o/rEml1Fy9ceAdzbm9CUAYsDwdsAzxgVtt9GVFdrhO1dsEYBkwY59I9e8VP6Rp0Vmu3Ao3SwKvBWIYFAZ+JtAMqckGfpu1ai78l3SjajTbdn2wD+FfheUGZADdpq5Op0vpUbdz75pY8oxLbbmj9olRGI2yQgPxAD5ZAMSJwR6j6mj9u3qkqI+Ksjy/+2u0SoEkev29ai6lzMEltrZCkspx2Y4JIkTzjvUXTvCjcpgOO38XInsYGPv6Uw510Wi39YcleO0snU9TuO1DgrAACzyYBjvBEme/pWeg6dLIB5mwIO0CTiCeOfXFQbVs253ALMMpPHdcHuPL296laS6Spcg7gdy5AVWtmSDiScCI9PTIeHUlMJYG2rudprL1A06n3YSaOnBVHxHgggsg5AJIgmPL8rD6gRINbrXUrWn1DXLUJElAcSSSQPNhVa3cIPbPY1HOvU/B8xDGcgqQRkrIydxnmSJHvhZruotctrYAJl2d2HmLKgUnHoDuJn+lYbPm6ltWQ39BUy8/XHXpPnz4yf1vxZ8Z0uqu2QQZJMGFnjmJ4rXp+ps7HDXcbFUEhfK04PzR5dxPcycRVftacyQdoAkzzhR+ETORt+s/WnPh/QbmZFZ4NudyKWIBgny/wCCD6x2E1ccSAVUz2d2NjzxPdT1e+Bbtu/4WLHIBN0gyxOI8szmSzfZnpvETraRP3e4yTcybnmAUHJy8FwOwmewpJf6W+7cGZkLEy5k5BjBMndBgjsPvUC/dZSG2huATBgicQeNsj7xVbYUfadLlyY2sby1azoNnVXiD+7O3cIgypJ2hmn5ioJ9oI9616XwuLTstyWhpRt0Aru2MjAz2gz7NSvpOu+HDmCWV2llLElQwwY8pyMiJBINStV1y5dEyPL5v3aSVB25YKJkZ571SMeRRpvaMv1CHet436pprdyzbuIyoUDBiDBOFIO2ZUPJzGYBweVXRbga4pzmGC7d0jAgz2iBULpuuRQQw3b8AEgbY5JMZjymD/wAU08NdMuXdQhAZQAu1QSW+GpHm29hg/wBKvx49A0iInIztqM7L4U037pW2hd3p3j3Bz/I+lWzTrSjpWn2qACCO2CP0k08tLimMYoRn4TYK9ooqyEKKKKIQoooohCsHWs6KISHds1Bv6Oe1OSKxNuiErF7pU1Du9IODHHHtVvawK0vpqOZNkSh63RmTvVmkEACJLE4/M+9c98UWkbcoZ1YQIVgbSbYJAcHzMTiQPX2rt+p0YPIrmX+oGlJJTbIAkENJUNAh2PyiOy55wJpTKoVw0h9TqQvM59Y6jatW3W0WZiMuwV9uM7VMEEEYgyNxjvUDp2ldt7giV53xBJhQrg+7DnEAz2prq7l4WktzKEAoOVUFiOJ7D2H3xU/QWrb2hYWBeYJbnYQTc3lzn7quceTFQjaRdc/OU5df+Pnxr5cSWOkLoYt6gbhdSG2idkKVI+oLhsH0nmlum6ZbNq4SzGCu6F3A2rZXznIMhzhuY5GTVga9qLpRtQARcIG7AALKEdbgHl2vCc/KUHGK2J0qFVSSWkb2BgmBt2mOcYPr9gaV1PkFKN9rrjmMYcAQ62Pwvnic4v6R2VrhJZEkckhc/Ko993863W9O9tXaZtkbIM8EKBBOSZaIEfJmrbc8JFgJY4PlURxIHPsAMegmpSeHfJBRiceUkwNrMcevzGR7804rFhIfXdcSm2rRuEK5VEVTt2gt3xAifY8n3FN+hdMBdhGTnd+LcOQB/CSQc/rVmTwUbd5XUg2zkRnIUNsI7RMfarT0Pw0lpPKGlyWkDHePsDx9BXLZAooDz3iwxPkotsP42lSveD1dU+IoIUMSw8rs26SrAfhZWOYwfvUq/wBHtqLmxf8AuEAxukptgqxBmCRMf7jXR9N0yR5xmpA6UvYVccd946MijgTjWp6Dfd/ndULSAckIQAvHHlCrAOAB9K1avw7btZ2sxJkFhKgcxsEDn1Jx2rtQ6KvpQ/h62eRNSMe1GUgKO04A3SizkicFRuiIDbhwJAyPtOKw0nRC134aLtUsV3EmYO0E7guQIBg94Nd/Twta/gH5Cta+D7QMgRz+vPFctjatjOAou5xhPDjMo/dG2rt5JA3CYADNwJ9T3k10nwZ4U+ANzr+8IjGYGOScs2AJ7AR6k2610S2F27RB7Rj8qm2NGFgAQBXQTuZKKFBAmGksx2j9KmqK8VazqwCp3CiiiphCiiiiEKKKKIQoooohCiiiiE8ivCtZUUQmi5YBqBreipdEOoIprQaISn6nwDZYzBnGDxA7DGKjp/p8obcDkEkfUz/erxRFRpEJTH8DKTJiSSfz5qTa8IqtWqK8igALxA2ZXF8MrUm30RR2FOor2KmRUVr0pfQVvTRAcCpsURRCpFGlrIaapFFEmahZr34VbK9ohNfw6NlbKKITAJWQFe0UQhRRRRCFFFFEIUUUUQn/2Q==">
            <a:hlinkClick r:id="rId7"/>
          </p:cNvPr>
          <p:cNvSpPr>
            <a:spLocks noChangeAspect="1" noChangeArrowheads="1"/>
          </p:cNvSpPr>
          <p:nvPr/>
        </p:nvSpPr>
        <p:spPr bwMode="auto">
          <a:xfrm>
            <a:off x="0" y="-974725"/>
            <a:ext cx="3048000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277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E:\Pictures\NAVIDAD\navidadamandacor9348d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" name="7 Grupo"/>
          <p:cNvGrpSpPr/>
          <p:nvPr/>
        </p:nvGrpSpPr>
        <p:grpSpPr>
          <a:xfrm>
            <a:off x="6643702" y="4357694"/>
            <a:ext cx="1357322" cy="1380476"/>
            <a:chOff x="6643702" y="4357694"/>
            <a:chExt cx="1357322" cy="1380476"/>
          </a:xfrm>
        </p:grpSpPr>
        <p:pic>
          <p:nvPicPr>
            <p:cNvPr id="41990" name="Picture 6" descr="E: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6786578" y="4357694"/>
              <a:ext cx="1095388" cy="1057264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6643702" y="5214950"/>
              <a:ext cx="135732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800" dirty="0" smtClean="0">
                  <a:ln>
                    <a:solidFill>
                      <a:srgbClr val="006600"/>
                    </a:solidFill>
                  </a:ln>
                  <a:solidFill>
                    <a:srgbClr val="00B050"/>
                  </a:solidFill>
                  <a:latin typeface="Edwardian Script ITC" pitchFamily="66" charset="0"/>
                </a:rPr>
                <a:t>Margarita</a:t>
              </a:r>
              <a:endParaRPr lang="es-ES" sz="2800" dirty="0">
                <a:ln>
                  <a:solidFill>
                    <a:srgbClr val="006600"/>
                  </a:solidFill>
                </a:ln>
                <a:solidFill>
                  <a:srgbClr val="00B050"/>
                </a:solidFill>
                <a:latin typeface="Edwardian Script ITC" pitchFamily="66" charset="0"/>
              </a:endParaRPr>
            </a:p>
          </p:txBody>
        </p:sp>
      </p:grpSp>
      <p:sp>
        <p:nvSpPr>
          <p:cNvPr id="9" name="8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rot="5400000">
            <a:off x="-1143000" y="1143000"/>
            <a:ext cx="6858000" cy="4572000"/>
          </a:xfrm>
          <a:prstGeom prst="flowChartExtract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rgbClr val="008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7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3278</TotalTime>
  <Words>575</Words>
  <Application>Microsoft Office PowerPoint</Application>
  <PresentationFormat>Presentación en pantalla (4:3)</PresentationFormat>
  <Paragraphs>67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 M</dc:creator>
  <cp:lastModifiedBy>Margarita M</cp:lastModifiedBy>
  <cp:revision>265</cp:revision>
  <dcterms:created xsi:type="dcterms:W3CDTF">2013-12-11T08:32:45Z</dcterms:created>
  <dcterms:modified xsi:type="dcterms:W3CDTF">2013-12-19T00:11:44Z</dcterms:modified>
</cp:coreProperties>
</file>