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ms-office.activeX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activeX/activeX1.xml" ContentType="application/vnd.ms-office.activeX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57" r:id="rId3"/>
    <p:sldId id="256" r:id="rId4"/>
    <p:sldId id="258" r:id="rId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LiaLx+A6e+kOSQ2vHT8zA" hashData="x+qC+m4hH19/Tkd7w527AK5e2r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CC"/>
    <a:srgbClr val="0000FF"/>
    <a:srgbClr val="B2B2B2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02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57E94-C12B-40E9-BB93-5E2A7CB8E956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3B852-131C-4DB5-B808-7D8911FF64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57E94-C12B-40E9-BB93-5E2A7CB8E956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3B852-131C-4DB5-B808-7D8911FF64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57E94-C12B-40E9-BB93-5E2A7CB8E956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3B852-131C-4DB5-B808-7D8911FF64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57E94-C12B-40E9-BB93-5E2A7CB8E956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3B852-131C-4DB5-B808-7D8911FF64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57E94-C12B-40E9-BB93-5E2A7CB8E956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3B852-131C-4DB5-B808-7D8911FF64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57E94-C12B-40E9-BB93-5E2A7CB8E956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3B852-131C-4DB5-B808-7D8911FF64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57E94-C12B-40E9-BB93-5E2A7CB8E956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3B852-131C-4DB5-B808-7D8911FF64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57E94-C12B-40E9-BB93-5E2A7CB8E956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3B852-131C-4DB5-B808-7D8911FF64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57E94-C12B-40E9-BB93-5E2A7CB8E956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3B852-131C-4DB5-B808-7D8911FF64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57E94-C12B-40E9-BB93-5E2A7CB8E956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3B852-131C-4DB5-B808-7D8911FF64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57E94-C12B-40E9-BB93-5E2A7CB8E956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3B852-131C-4DB5-B808-7D8911FF64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4D80A1-3261-4C1D-B58C-B5A1DE9F4D2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B57E94-C12B-40E9-BB93-5E2A7CB8E956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63B852-131C-4DB5-B808-7D8911FF64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EE55D24-7795-43EF-8358-64101EFAA0A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11" Type="http://schemas.openxmlformats.org/officeDocument/2006/relationships/image" Target="../media/image10.png"/><Relationship Id="rId5" Type="http://schemas.openxmlformats.org/officeDocument/2006/relationships/image" Target="../media/image4.gif"/><Relationship Id="rId10" Type="http://schemas.openxmlformats.org/officeDocument/2006/relationships/image" Target="../media/image9.jpeg"/><Relationship Id="rId4" Type="http://schemas.openxmlformats.org/officeDocument/2006/relationships/image" Target="../media/image3.gif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2.png"/><Relationship Id="rId7" Type="http://schemas.openxmlformats.org/officeDocument/2006/relationships/image" Target="../media/image1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5.png"/><Relationship Id="rId1" Type="http://schemas.openxmlformats.org/officeDocument/2006/relationships/audio" Target="../media/audio1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74f67ad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338" name="Picture 2" descr="tclitlin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1"/>
            <a:ext cx="4714876" cy="275034"/>
          </a:xfrm>
          <a:prstGeom prst="rect">
            <a:avLst/>
          </a:prstGeom>
          <a:noFill/>
        </p:spPr>
      </p:pic>
      <p:pic>
        <p:nvPicPr>
          <p:cNvPr id="14340" name="Picture 4" descr="tclitlin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429123" cy="258365"/>
          </a:xfrm>
          <a:prstGeom prst="rect">
            <a:avLst/>
          </a:prstGeom>
          <a:noFill/>
        </p:spPr>
      </p:pic>
      <p:pic>
        <p:nvPicPr>
          <p:cNvPr id="14342" name="Picture 6" descr="tclitlin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1500174"/>
            <a:ext cx="4898605" cy="285752"/>
          </a:xfrm>
          <a:prstGeom prst="rect">
            <a:avLst/>
          </a:prstGeom>
          <a:noFill/>
        </p:spPr>
      </p:pic>
      <p:pic>
        <p:nvPicPr>
          <p:cNvPr id="14344" name="Picture 8" descr="tclitlin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6072206"/>
            <a:ext cx="2285992" cy="204787"/>
          </a:xfrm>
          <a:prstGeom prst="rect">
            <a:avLst/>
          </a:prstGeom>
          <a:noFill/>
        </p:spPr>
      </p:pic>
      <p:pic>
        <p:nvPicPr>
          <p:cNvPr id="14346" name="Picture 10" descr="http://2.bp.blogspot.com/_WvACVGW1iPE/TQQyNER2IXI/AAAAAAAABgU/FZHvcnGpW2o/s1600/adorno-navidad-2.gif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 rot="21159449">
            <a:off x="6532906" y="2257379"/>
            <a:ext cx="1656989" cy="2088877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4350" name="Picture 14" descr="http://hazdeluz.net/images/Ornament6.gif"/>
          <p:cNvPicPr>
            <a:picLocks noChangeAspect="1" noChangeArrowheads="1" noCrop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7215206" y="1071546"/>
            <a:ext cx="2143120" cy="214312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4352" name="Picture 16" descr="http://hazdeluz.net/images/Ornament5.gif"/>
          <p:cNvPicPr>
            <a:picLocks noChangeAspect="1" noChangeArrowheads="1" noCrop="1"/>
          </p:cNvPicPr>
          <p:nvPr/>
        </p:nvPicPr>
        <p:blipFill>
          <a:blip r:embed="rId6" cstate="screen">
            <a:lum contrast="30000"/>
          </a:blip>
          <a:srcRect/>
          <a:stretch>
            <a:fillRect/>
          </a:stretch>
        </p:blipFill>
        <p:spPr bwMode="auto">
          <a:xfrm>
            <a:off x="7215206" y="4143380"/>
            <a:ext cx="1643074" cy="1643074"/>
          </a:xfrm>
          <a:prstGeom prst="rect">
            <a:avLst/>
          </a:prstGeom>
          <a:noFill/>
        </p:spPr>
      </p:pic>
      <p:pic>
        <p:nvPicPr>
          <p:cNvPr id="14354" name="Picture 18" descr="http://images.yodibujo.es/_uploads/_tiny_galerie/20091249/dibujo-navidad-gif-estrella-source_yz6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20076544">
            <a:off x="7534716" y="530652"/>
            <a:ext cx="1416671" cy="1217537"/>
          </a:xfrm>
          <a:prstGeom prst="rect">
            <a:avLst/>
          </a:prstGeom>
          <a:noFill/>
        </p:spPr>
      </p:pic>
      <p:pic>
        <p:nvPicPr>
          <p:cNvPr id="14360" name="Picture 24" descr="http://lh6.ggpht.com/_QjyclTjl0TQ/Ss4FTZleVII/AAAAAAAAEeI/69vkiuX2NHs/campanas%20%2834%29_thumb.gif?imgmax=800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571480"/>
            <a:ext cx="1209835" cy="1071570"/>
          </a:xfrm>
          <a:prstGeom prst="rect">
            <a:avLst/>
          </a:prstGeom>
          <a:noFill/>
        </p:spPr>
      </p:pic>
      <p:pic>
        <p:nvPicPr>
          <p:cNvPr id="18" name="17 Imagen" descr="año 2013 png (11).png"/>
          <p:cNvPicPr>
            <a:picLocks noChangeAspect="1"/>
          </p:cNvPicPr>
          <p:nvPr/>
        </p:nvPicPr>
        <p:blipFill>
          <a:blip r:embed="rId9">
            <a:lum/>
          </a:blip>
          <a:stretch>
            <a:fillRect/>
          </a:stretch>
        </p:blipFill>
        <p:spPr>
          <a:xfrm>
            <a:off x="1285852" y="4071942"/>
            <a:ext cx="3500462" cy="1402394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571472" y="2071678"/>
            <a:ext cx="5143536" cy="206210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chilly" dir="t"/>
            </a:scene3d>
            <a:sp3d extrusionH="57150" prstMaterial="softEdge">
              <a:bevelT w="38100" h="38100"/>
            </a:sp3d>
          </a:bodyPr>
          <a:lstStyle/>
          <a:p>
            <a:pPr algn="ctr"/>
            <a:r>
              <a:rPr lang="es-ES" sz="3200" dirty="0" smtClean="0">
                <a:blipFill>
                  <a:blip r:embed="rId10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Quiero felicitarte en estas </a:t>
            </a:r>
            <a:r>
              <a:rPr lang="es-ES" sz="3200" dirty="0" smtClean="0">
                <a:blipFill>
                  <a:blip r:embed="rId10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fiestas  Deseándote </a:t>
            </a:r>
            <a:r>
              <a:rPr lang="es-ES" sz="3200" dirty="0" smtClean="0">
                <a:blipFill>
                  <a:blip r:embed="rId10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Mucho Amor, Paz Y Felicidades</a:t>
            </a:r>
          </a:p>
          <a:p>
            <a:pPr algn="ctr"/>
            <a:r>
              <a:rPr lang="es-ES" sz="3200" dirty="0" smtClean="0">
                <a:blipFill>
                  <a:blip r:embed="rId10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Un Abrazo Y Un  Próspero </a:t>
            </a:r>
            <a:endParaRPr lang="es-ES" sz="3200" dirty="0">
              <a:blipFill>
                <a:blip r:embed="rId10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2050" name="Picture 2" descr="http://static1.glowtxt.com/data1/6/7/0/670fe960d5e2a8acb892590ba051731ba9210240da39a3ee5e6b4b0d3255bfef95601890afd80709da39a3ee5e6b4b0d3255bfef95601890afd8070912f0bff006427106e9a0741096e21162.pn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786446" y="6072206"/>
            <a:ext cx="3073782" cy="571480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143644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215082"/>
            <a:ext cx="9144000" cy="642918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42910" y="6286521"/>
            <a:ext cx="8215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       </a:t>
            </a:r>
            <a:r>
              <a:rPr lang="es-E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Gira </a:t>
            </a:r>
            <a:r>
              <a:rPr lang="es-E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la ruedita del mouse para salir de la presentación</a:t>
            </a:r>
            <a:endParaRPr lang="es-ES" sz="2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</a:endParaRPr>
          </a:p>
          <a:p>
            <a:endParaRPr lang="es-ES" sz="2400" dirty="0"/>
          </a:p>
        </p:txBody>
      </p:sp>
      <p:sp>
        <p:nvSpPr>
          <p:cNvPr id="14" name="13 Estrella de 5 puntas"/>
          <p:cNvSpPr/>
          <p:nvPr/>
        </p:nvSpPr>
        <p:spPr>
          <a:xfrm>
            <a:off x="809596" y="6253182"/>
            <a:ext cx="500066" cy="428628"/>
          </a:xfrm>
          <a:prstGeom prst="star5">
            <a:avLst>
              <a:gd name="adj" fmla="val 25128"/>
              <a:gd name="hf" fmla="val 105146"/>
              <a:gd name="vf" fmla="val 110557"/>
            </a:avLst>
          </a:prstGeom>
          <a:blipFill>
            <a:blip r:embed="rId4"/>
            <a:stretch>
              <a:fillRect/>
            </a:stretch>
          </a:blip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ontrols>
      <p:control spid="1026" name="ShockwaveFlash1" r:id="rId2" imgW="9142857" imgH="6165167"/>
    </p:controls>
  </p:cSld>
  <p:clrMapOvr>
    <a:masterClrMapping/>
  </p:clrMapOvr>
  <p:transition advClick="0" advTm="288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yu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Presentación1yu</Template>
  <TotalTime>0</TotalTime>
  <Words>68</Words>
  <Application>Microsoft Office PowerPoint</Application>
  <PresentationFormat>Presentación en pantalla (4:3)</PresentationFormat>
  <Paragraphs>18</Paragraphs>
  <Slides>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5" baseType="lpstr">
      <vt:lpstr>Presentación1yu</vt:lpstr>
      <vt:lpstr>Diseño predeterminado</vt:lpstr>
      <vt:lpstr>Diapositiva 1</vt:lpstr>
      <vt:lpstr>Diapositiva 2</vt:lpstr>
      <vt:lpstr>Diapositiva 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2012-12-21T03:23:28Z</dcterms:created>
  <dcterms:modified xsi:type="dcterms:W3CDTF">2012-12-21T03:51:32Z</dcterms:modified>
</cp:coreProperties>
</file>