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56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89" r:id="rId13"/>
    <p:sldId id="277" r:id="rId14"/>
    <p:sldId id="290" r:id="rId15"/>
    <p:sldId id="276" r:id="rId16"/>
    <p:sldId id="291" r:id="rId17"/>
    <p:sldId id="292" r:id="rId18"/>
    <p:sldId id="274" r:id="rId19"/>
    <p:sldId id="273" r:id="rId20"/>
    <p:sldId id="272" r:id="rId21"/>
    <p:sldId id="288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9ANMjyD/OE1jXeKuTldLg==" hashData="Bb7zR3rEbx99po3O3/vi1CulT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B5EB1-A851-43A3-AFA1-C65CFEDBC55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6D8EA-E3A6-4C31-85F3-C8E828BFDF7C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55CA7-6119-481E-B50F-8BCB76F87E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034CB6-83BF-4364-99BD-B55C424121F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gif"/><Relationship Id="rId5" Type="http://schemas.openxmlformats.org/officeDocument/2006/relationships/image" Target="../media/image31.png"/><Relationship Id="rId10" Type="http://schemas.openxmlformats.org/officeDocument/2006/relationships/image" Target="../media/image36.gif"/><Relationship Id="rId4" Type="http://schemas.openxmlformats.org/officeDocument/2006/relationships/image" Target="../media/image30.png"/><Relationship Id="rId9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gif"/><Relationship Id="rId7" Type="http://schemas.openxmlformats.org/officeDocument/2006/relationships/image" Target="../media/image45.png"/><Relationship Id="rId12" Type="http://schemas.openxmlformats.org/officeDocument/2006/relationships/image" Target="../media/image38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gif"/><Relationship Id="rId9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4.pn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38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3.png"/><Relationship Id="rId7" Type="http://schemas.openxmlformats.org/officeDocument/2006/relationships/image" Target="../media/image38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gif"/><Relationship Id="rId3" Type="http://schemas.openxmlformats.org/officeDocument/2006/relationships/image" Target="../media/image69.gif"/><Relationship Id="rId7" Type="http://schemas.openxmlformats.org/officeDocument/2006/relationships/image" Target="../media/image7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gif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9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81.png"/><Relationship Id="rId10" Type="http://schemas.openxmlformats.org/officeDocument/2006/relationships/image" Target="../media/image86.gif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0.png"/><Relationship Id="rId7" Type="http://schemas.openxmlformats.org/officeDocument/2006/relationships/image" Target="../media/image9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escargas\NAVIDAD\szexis_kepkeretek_karacsonyra0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7" name="Picture 5" descr="http://www.smiliz.fr/glitters/img.php?f=ARIBLK&amp;t=70&amp;txt=EN+&amp;a=1&amp;chx=4344899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060848"/>
            <a:ext cx="1390650" cy="762000"/>
          </a:xfrm>
          <a:prstGeom prst="rect">
            <a:avLst/>
          </a:prstGeom>
          <a:noFill/>
        </p:spPr>
      </p:pic>
      <p:pic>
        <p:nvPicPr>
          <p:cNvPr id="18439" name="Picture 7" descr="http://www.smiliz.fr/glitters/img.php?f=ARIBLK&amp;t=70&amp;txt=NAVIDAD&amp;a=1&amp;chx=4344899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140968"/>
            <a:ext cx="4486275" cy="762000"/>
          </a:xfrm>
          <a:prstGeom prst="rect">
            <a:avLst/>
          </a:prstGeom>
          <a:noFill/>
        </p:spPr>
      </p:pic>
      <p:pic>
        <p:nvPicPr>
          <p:cNvPr id="18441" name="Picture 9" descr="http://www.smiliz.fr/glitters/img.php?f=ARIBLK&amp;t=30&amp;txt=Autor+Tomas+MF&amp;a=1&amp;chx=0d98d3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196752"/>
            <a:ext cx="3495675" cy="400050"/>
          </a:xfrm>
          <a:prstGeom prst="rect">
            <a:avLst/>
          </a:prstGeom>
          <a:noFill/>
        </p:spPr>
      </p:pic>
      <p:pic>
        <p:nvPicPr>
          <p:cNvPr id="18443" name="Picture 1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4149080"/>
            <a:ext cx="4429125" cy="266701"/>
          </a:xfrm>
          <a:prstGeom prst="rect">
            <a:avLst/>
          </a:prstGeom>
          <a:noFill/>
        </p:spPr>
      </p:pic>
      <p:pic>
        <p:nvPicPr>
          <p:cNvPr id="18445" name="Picture 13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4509120"/>
            <a:ext cx="4648200" cy="257176"/>
          </a:xfrm>
          <a:prstGeom prst="rect">
            <a:avLst/>
          </a:prstGeom>
          <a:noFill/>
        </p:spPr>
      </p:pic>
      <p:pic>
        <p:nvPicPr>
          <p:cNvPr id="18447" name="Picture 15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4869160"/>
            <a:ext cx="4714875" cy="266701"/>
          </a:xfrm>
          <a:prstGeom prst="rect">
            <a:avLst/>
          </a:prstGeom>
          <a:noFill/>
        </p:spPr>
      </p:pic>
      <p:pic>
        <p:nvPicPr>
          <p:cNvPr id="18449" name="Picture 17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5229200"/>
            <a:ext cx="5495925" cy="276226"/>
          </a:xfrm>
          <a:prstGeom prst="rect">
            <a:avLst/>
          </a:prstGeom>
          <a:noFill/>
        </p:spPr>
      </p:pic>
      <p:pic>
        <p:nvPicPr>
          <p:cNvPr id="18450" name="Picture 18" descr="C:\Users\Usuario\Desktop\descargas\ZNECESARIO PARA PPS\Tomas. amari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696" y="1772816"/>
            <a:ext cx="1481137" cy="121285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  <p:sndAc>
      <p:stSnd>
        <p:snd r:embed="rId2" name="04 En Navid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7f07_8386bfd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075" name="Picture 3" descr="C:\Users\Usuario\Desktop\descargas\zzzzzzzzMARCOS\13-10-2013ya\0_c31ef_2bdabc5b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f0b_aa30e2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4099" name="Picture 3" descr="C:\Users\Usuario\Desktop\descargas\zzzzzzzzMARCOS\13-10-2013ya\0_c314a_49ab3f24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f14_d9755eac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37600" cy="6480720"/>
          </a:xfrm>
          <a:prstGeom prst="rect">
            <a:avLst/>
          </a:prstGeom>
        </p:spPr>
      </p:pic>
      <p:pic>
        <p:nvPicPr>
          <p:cNvPr id="5122" name="Picture 2" descr="C:\Users\Usuario\Desktop\descargas\zzzzzzzzMARCOS\13-10-2013ya\0_c321e_bb507516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_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3918263" cy="3212976"/>
          </a:xfrm>
          <a:prstGeom prst="rect">
            <a:avLst/>
          </a:prstGeom>
        </p:spPr>
      </p:pic>
      <p:pic>
        <p:nvPicPr>
          <p:cNvPr id="3" name="2 Imagen" descr="9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1268760"/>
            <a:ext cx="5715000" cy="4591050"/>
          </a:xfrm>
          <a:prstGeom prst="rect">
            <a:avLst/>
          </a:prstGeom>
        </p:spPr>
      </p:pic>
      <p:pic>
        <p:nvPicPr>
          <p:cNvPr id="6146" name="Picture 2" descr="C:\Users\Usuario\Desktop\descargas\zzzzzzzzMARCOS\13-10-2013ya\0_c323d_cf05edee_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NAVIDAD\51724609_46948479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f16_785d1f8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7170" name="Picture 2" descr="C:\Users\Usuario\Desktop\descargas\zzzzzzzzMARCOS\13-10-2013ya\0_c323c_1b54a2fb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f635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1" name="Picture 3" descr="C:\Users\Usuario\Desktop\descargas\NAVIDAD\anim_jul2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2880320" cy="987538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NAVIDAD\1191096802_etoi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54962">
            <a:off x="5194124" y="306915"/>
            <a:ext cx="1803139" cy="976522"/>
          </a:xfrm>
          <a:prstGeom prst="rect">
            <a:avLst/>
          </a:prstGeom>
          <a:noFill/>
        </p:spPr>
      </p:pic>
      <p:pic>
        <p:nvPicPr>
          <p:cNvPr id="2053" name="Picture 5" descr="C:\Users\Usuario\Desktop\descargas\zzzzzzzzMARCOS\13-10-2013ya\0_c325a_d3196b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f17cf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1" name="Picture 1" descr="C:\Users\Usuario\Desktop\descargas\NAVIDAD\27_1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2304256" cy="230425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Yfuturos trabajos\LUCES DE NAVIDAD-PPS PARA HACER\holiday_lights_2011_29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733256"/>
            <a:ext cx="4057650" cy="257176"/>
          </a:xfrm>
          <a:prstGeom prst="rect">
            <a:avLst/>
          </a:prstGeom>
          <a:noFill/>
        </p:spPr>
      </p:pic>
      <p:pic>
        <p:nvPicPr>
          <p:cNvPr id="9221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733256"/>
            <a:ext cx="4067175" cy="257176"/>
          </a:xfrm>
          <a:prstGeom prst="rect">
            <a:avLst/>
          </a:prstGeom>
          <a:noFill/>
        </p:spPr>
      </p:pic>
      <p:pic>
        <p:nvPicPr>
          <p:cNvPr id="9223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6021288"/>
            <a:ext cx="5305425" cy="257176"/>
          </a:xfrm>
          <a:prstGeom prst="rect">
            <a:avLst/>
          </a:prstGeom>
          <a:noFill/>
        </p:spPr>
      </p:pic>
      <p:pic>
        <p:nvPicPr>
          <p:cNvPr id="9225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6021288"/>
            <a:ext cx="1914525" cy="247650"/>
          </a:xfrm>
          <a:prstGeom prst="rect">
            <a:avLst/>
          </a:prstGeom>
          <a:noFill/>
        </p:spPr>
      </p:pic>
      <p:pic>
        <p:nvPicPr>
          <p:cNvPr id="9227" name="Picture 1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6237312"/>
            <a:ext cx="2971800" cy="228601"/>
          </a:xfrm>
          <a:prstGeom prst="rect">
            <a:avLst/>
          </a:prstGeom>
          <a:noFill/>
        </p:spPr>
      </p:pic>
      <p:pic>
        <p:nvPicPr>
          <p:cNvPr id="9229" name="Picture 13" descr="C:\Users\Usuario\Desktop\descargas\ESTRELLAS\1182629968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548680"/>
            <a:ext cx="762000" cy="762000"/>
          </a:xfrm>
          <a:prstGeom prst="rect">
            <a:avLst/>
          </a:prstGeom>
          <a:noFill/>
        </p:spPr>
      </p:pic>
      <p:pic>
        <p:nvPicPr>
          <p:cNvPr id="9235" name="Picture 19" descr="C:\Users\Usuario\Desktop\descargas\gifs muy guapos\1129299096[1]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032" y="4293096"/>
            <a:ext cx="1971675" cy="1104900"/>
          </a:xfrm>
          <a:prstGeom prst="rect">
            <a:avLst/>
          </a:prstGeom>
          <a:noFill/>
        </p:spPr>
      </p:pic>
      <p:pic>
        <p:nvPicPr>
          <p:cNvPr id="9236" name="Picture 20" descr="C:\Users\Usuario\Desktop\descargas\fondos navidad 2013\wwNAVIDAD\COMET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136" y="476672"/>
            <a:ext cx="2724150" cy="495300"/>
          </a:xfrm>
          <a:prstGeom prst="rect">
            <a:avLst/>
          </a:prstGeom>
          <a:noFill/>
        </p:spPr>
      </p:pic>
      <p:pic>
        <p:nvPicPr>
          <p:cNvPr id="9238" name="Picture 22" descr="C:\Users\Usuario\Desktop\descargas\14-4-2012\Latas, tazas, bolsos, botellas, marcos gif y otros\7165c11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79712" y="332656"/>
            <a:ext cx="1024508" cy="576064"/>
          </a:xfrm>
          <a:prstGeom prst="rect">
            <a:avLst/>
          </a:prstGeom>
          <a:noFill/>
        </p:spPr>
      </p:pic>
      <p:pic>
        <p:nvPicPr>
          <p:cNvPr id="9244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19672" y="2852936"/>
            <a:ext cx="1809750" cy="361950"/>
          </a:xfrm>
          <a:prstGeom prst="rect">
            <a:avLst/>
          </a:prstGeom>
          <a:noFill/>
        </p:spPr>
      </p:pic>
      <p:pic>
        <p:nvPicPr>
          <p:cNvPr id="30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35896" y="1628800"/>
            <a:ext cx="1809750" cy="361950"/>
          </a:xfrm>
          <a:prstGeom prst="rect">
            <a:avLst/>
          </a:prstGeom>
          <a:noFill/>
        </p:spPr>
      </p:pic>
      <p:pic>
        <p:nvPicPr>
          <p:cNvPr id="31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1772816"/>
            <a:ext cx="1809750" cy="361950"/>
          </a:xfrm>
          <a:prstGeom prst="rect">
            <a:avLst/>
          </a:prstGeom>
          <a:noFill/>
        </p:spPr>
      </p:pic>
      <p:pic>
        <p:nvPicPr>
          <p:cNvPr id="32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72200" y="2708920"/>
            <a:ext cx="1809750" cy="361950"/>
          </a:xfrm>
          <a:prstGeom prst="rect">
            <a:avLst/>
          </a:prstGeom>
          <a:noFill/>
        </p:spPr>
      </p:pic>
      <p:pic>
        <p:nvPicPr>
          <p:cNvPr id="33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1052736"/>
            <a:ext cx="1809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esktop\descargas\OTROS GIFS gatos perros y banderas de españa\1249557571_9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251520" y="6021288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Arre burriquito, arre burro arre Arre borriquito que llegamos tarde. </a:t>
            </a:r>
            <a:b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Arre borriquito vamos a Belén que mañana es Fiesta y el  otro también. 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4" y="548680"/>
            <a:ext cx="910689" cy="919006"/>
          </a:xfrm>
          <a:prstGeom prst="rect">
            <a:avLst/>
          </a:prstGeom>
        </p:spPr>
      </p:pic>
      <p:pic>
        <p:nvPicPr>
          <p:cNvPr id="4" name="3 Imagen" descr="737d76e8da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476672"/>
            <a:ext cx="3312368" cy="4176464"/>
          </a:xfrm>
          <a:prstGeom prst="rect">
            <a:avLst/>
          </a:prstGeom>
        </p:spPr>
      </p:pic>
      <p:pic>
        <p:nvPicPr>
          <p:cNvPr id="9218" name="Picture 2" descr="C:\Users\Usuario\Desktop\descargas\zzzzzzzzMARCOS\zzzzmarcos delgados y gifs\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9" name="Picture 1" descr="C:\Users\Usuario\Desktop\descargas\PNG PAREJAS 1\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412776"/>
            <a:ext cx="2476128" cy="5050532"/>
          </a:xfrm>
          <a:prstGeom prst="rect">
            <a:avLst/>
          </a:prstGeom>
          <a:noFill/>
        </p:spPr>
      </p:pic>
      <p:pic>
        <p:nvPicPr>
          <p:cNvPr id="7171" name="Picture 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5013176"/>
            <a:ext cx="3752850" cy="171450"/>
          </a:xfrm>
          <a:prstGeom prst="rect">
            <a:avLst/>
          </a:prstGeom>
          <a:noFill/>
        </p:spPr>
      </p:pic>
      <p:pic>
        <p:nvPicPr>
          <p:cNvPr id="7173" name="Picture 5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5013176"/>
            <a:ext cx="885825" cy="161925"/>
          </a:xfrm>
          <a:prstGeom prst="rect">
            <a:avLst/>
          </a:prstGeom>
          <a:noFill/>
        </p:spPr>
      </p:pic>
      <p:pic>
        <p:nvPicPr>
          <p:cNvPr id="7175" name="Picture 7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5301208"/>
            <a:ext cx="2619375" cy="171450"/>
          </a:xfrm>
          <a:prstGeom prst="rect">
            <a:avLst/>
          </a:prstGeom>
          <a:noFill/>
        </p:spPr>
      </p:pic>
      <p:pic>
        <p:nvPicPr>
          <p:cNvPr id="7177" name="Picture 9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5301208"/>
            <a:ext cx="1857375" cy="180976"/>
          </a:xfrm>
          <a:prstGeom prst="rect">
            <a:avLst/>
          </a:prstGeom>
          <a:noFill/>
        </p:spPr>
      </p:pic>
      <p:pic>
        <p:nvPicPr>
          <p:cNvPr id="7179" name="Picture 11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752" y="5589240"/>
            <a:ext cx="2190750" cy="180976"/>
          </a:xfrm>
          <a:prstGeom prst="rect">
            <a:avLst/>
          </a:prstGeom>
          <a:noFill/>
        </p:spPr>
      </p:pic>
      <p:pic>
        <p:nvPicPr>
          <p:cNvPr id="7181" name="Picture 13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47664" y="5877272"/>
            <a:ext cx="3971925" cy="171450"/>
          </a:xfrm>
          <a:prstGeom prst="rect">
            <a:avLst/>
          </a:prstGeom>
          <a:noFill/>
        </p:spPr>
      </p:pic>
      <p:pic>
        <p:nvPicPr>
          <p:cNvPr id="13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8621874">
            <a:off x="539552" y="2924944"/>
            <a:ext cx="1809750" cy="361950"/>
          </a:xfrm>
          <a:prstGeom prst="rect">
            <a:avLst/>
          </a:prstGeom>
          <a:noFill/>
        </p:spPr>
      </p:pic>
      <p:pic>
        <p:nvPicPr>
          <p:cNvPr id="14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237292">
            <a:off x="4572000" y="2852936"/>
            <a:ext cx="1809750" cy="361950"/>
          </a:xfrm>
          <a:prstGeom prst="rect">
            <a:avLst/>
          </a:prstGeom>
          <a:noFill/>
        </p:spPr>
      </p:pic>
      <p:pic>
        <p:nvPicPr>
          <p:cNvPr id="15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5576" y="908720"/>
            <a:ext cx="1809750" cy="361950"/>
          </a:xfrm>
          <a:prstGeom prst="rect">
            <a:avLst/>
          </a:prstGeom>
          <a:noFill/>
        </p:spPr>
      </p:pic>
      <p:pic>
        <p:nvPicPr>
          <p:cNvPr id="16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6016" y="980728"/>
            <a:ext cx="1809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esktop\descargas\FONDOS GUAPOSSSS\espacialanim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C:\Users\Usuario\Desktop\descargas\zzzzzzzzMARCOS\10-11-2013\0_1a_kepalap_taj00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34820" name="Picture 4" descr="C:\Users\Usuario\Desktop\descargas\NAVIDAD\Nueva carpeta\14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2085975" cy="2105025"/>
          </a:xfrm>
          <a:prstGeom prst="rect">
            <a:avLst/>
          </a:prstGeom>
          <a:noFill/>
        </p:spPr>
      </p:pic>
      <p:pic>
        <p:nvPicPr>
          <p:cNvPr id="34822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5733256"/>
            <a:ext cx="4733925" cy="180976"/>
          </a:xfrm>
          <a:prstGeom prst="rect">
            <a:avLst/>
          </a:prstGeom>
          <a:noFill/>
        </p:spPr>
      </p:pic>
      <p:pic>
        <p:nvPicPr>
          <p:cNvPr id="34824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6165304"/>
            <a:ext cx="4829175" cy="200026"/>
          </a:xfrm>
          <a:prstGeom prst="rect">
            <a:avLst/>
          </a:prstGeom>
          <a:noFill/>
        </p:spPr>
      </p:pic>
      <p:pic>
        <p:nvPicPr>
          <p:cNvPr id="34826" name="Picture 10" descr="C:\Users\Usuario\Desktop\descargas\14-4-2012\Latas, tazas, bolsos, botellas, marcos gif y otros\ae6072ce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3573016"/>
            <a:ext cx="803920" cy="80392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2" name="Picture 18" descr="C:\Users\Usuario\Desktop\descargas\PORTUGUES\FONDOS GRANDES Y GUAPOS\5213204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1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5733256"/>
            <a:ext cx="5227320" cy="350520"/>
          </a:xfrm>
          <a:prstGeom prst="rect">
            <a:avLst/>
          </a:prstGeom>
          <a:noFill/>
        </p:spPr>
      </p:pic>
      <p:pic>
        <p:nvPicPr>
          <p:cNvPr id="21" name="Picture 1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6021288"/>
            <a:ext cx="4937760" cy="350520"/>
          </a:xfrm>
          <a:prstGeom prst="rect">
            <a:avLst/>
          </a:prstGeom>
          <a:noFill/>
        </p:spPr>
      </p:pic>
      <p:pic>
        <p:nvPicPr>
          <p:cNvPr id="22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6309320"/>
            <a:ext cx="5836920" cy="350520"/>
          </a:xfrm>
          <a:prstGeom prst="rect">
            <a:avLst/>
          </a:prstGeom>
          <a:noFill/>
        </p:spPr>
      </p:pic>
      <p:pic>
        <p:nvPicPr>
          <p:cNvPr id="23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5445224"/>
            <a:ext cx="5867400" cy="350520"/>
          </a:xfrm>
          <a:prstGeom prst="rect">
            <a:avLst/>
          </a:prstGeom>
          <a:noFill/>
        </p:spPr>
      </p:pic>
      <p:pic>
        <p:nvPicPr>
          <p:cNvPr id="24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072759">
            <a:off x="539552" y="3861048"/>
            <a:ext cx="1809750" cy="361950"/>
          </a:xfrm>
          <a:prstGeom prst="rect">
            <a:avLst/>
          </a:prstGeom>
          <a:noFill/>
        </p:spPr>
      </p:pic>
      <p:pic>
        <p:nvPicPr>
          <p:cNvPr id="25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10653">
            <a:off x="6804248" y="4797152"/>
            <a:ext cx="1809750" cy="361950"/>
          </a:xfrm>
          <a:prstGeom prst="rect">
            <a:avLst/>
          </a:prstGeom>
          <a:noFill/>
        </p:spPr>
      </p:pic>
      <p:pic>
        <p:nvPicPr>
          <p:cNvPr id="26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104335" flipV="1">
            <a:off x="966978" y="1102256"/>
            <a:ext cx="1809750" cy="343374"/>
          </a:xfrm>
          <a:prstGeom prst="rect">
            <a:avLst/>
          </a:prstGeom>
          <a:noFill/>
        </p:spPr>
      </p:pic>
      <p:pic>
        <p:nvPicPr>
          <p:cNvPr id="27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35272">
            <a:off x="6516216" y="836712"/>
            <a:ext cx="18097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0e4146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4733925" cy="209550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284984"/>
            <a:ext cx="4733925" cy="2095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esktop\descargas\zzzzzzzzzzzzzzz\R0ZHvlRCfke3XFuGjXPtLqKl1Fw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293096"/>
            <a:ext cx="3314700" cy="209550"/>
          </a:xfrm>
          <a:prstGeom prst="rect">
            <a:avLst/>
          </a:prstGeom>
          <a:noFill/>
        </p:spPr>
      </p:pic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509120"/>
            <a:ext cx="3295650" cy="209550"/>
          </a:xfrm>
          <a:prstGeom prst="rect">
            <a:avLst/>
          </a:prstGeom>
          <a:noFill/>
        </p:spPr>
      </p:pic>
      <p:pic>
        <p:nvPicPr>
          <p:cNvPr id="3687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725144"/>
            <a:ext cx="3714750" cy="219075"/>
          </a:xfrm>
          <a:prstGeom prst="rect">
            <a:avLst/>
          </a:prstGeom>
          <a:noFill/>
        </p:spPr>
      </p:pic>
      <p:pic>
        <p:nvPicPr>
          <p:cNvPr id="36874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5013176"/>
            <a:ext cx="3960440" cy="199759"/>
          </a:xfrm>
          <a:prstGeom prst="rect">
            <a:avLst/>
          </a:prstGeom>
          <a:noFill/>
        </p:spPr>
      </p:pic>
      <p:pic>
        <p:nvPicPr>
          <p:cNvPr id="9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3140968"/>
            <a:ext cx="1809750" cy="361950"/>
          </a:xfrm>
          <a:prstGeom prst="rect">
            <a:avLst/>
          </a:prstGeom>
          <a:noFill/>
        </p:spPr>
      </p:pic>
      <p:pic>
        <p:nvPicPr>
          <p:cNvPr id="10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04693">
            <a:off x="6101466" y="3345912"/>
            <a:ext cx="1809750" cy="361950"/>
          </a:xfrm>
          <a:prstGeom prst="rect">
            <a:avLst/>
          </a:prstGeom>
          <a:noFill/>
        </p:spPr>
      </p:pic>
      <p:pic>
        <p:nvPicPr>
          <p:cNvPr id="11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104241">
            <a:off x="1043608" y="1700808"/>
            <a:ext cx="1809750" cy="361950"/>
          </a:xfrm>
          <a:prstGeom prst="rect">
            <a:avLst/>
          </a:prstGeom>
          <a:noFill/>
        </p:spPr>
      </p:pic>
      <p:pic>
        <p:nvPicPr>
          <p:cNvPr id="12" name="Picture 28" descr="http://www.smiliz.fr/glitters/img.php?f=ARIBLK&amp;t=20&amp;txt=por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478300">
            <a:off x="6084168" y="1412776"/>
            <a:ext cx="1809750" cy="361950"/>
          </a:xfrm>
          <a:prstGeom prst="rect">
            <a:avLst/>
          </a:prstGeom>
          <a:noFill/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2348880"/>
            <a:ext cx="1647825" cy="200026"/>
          </a:xfrm>
          <a:prstGeom prst="rect">
            <a:avLst/>
          </a:prstGeom>
          <a:noFill/>
        </p:spPr>
      </p:pic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2276872"/>
            <a:ext cx="1647825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42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 descr="C:\Users\Usuario\Desktop\descargas\ESTRELLAS\trennlinie_sterne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990655">
            <a:off x="6645755" y="1817287"/>
            <a:ext cx="3248025" cy="11811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ESTRELLAS\trennlinie_sterne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84161">
            <a:off x="2828240" y="3244828"/>
            <a:ext cx="3248025" cy="11811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ESTRELLAS\trennlinie_sterne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682927">
            <a:off x="1478926" y="4014706"/>
            <a:ext cx="2579572" cy="938026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ESTRELLAS\trennlinie_stern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682927">
            <a:off x="423861" y="4742586"/>
            <a:ext cx="1327049" cy="482563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ESTRELLAS\trennlinie_stern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682927">
            <a:off x="711892" y="4454554"/>
            <a:ext cx="1327049" cy="482563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ESTRELLAS\trennlinie_stern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682927">
            <a:off x="1215948" y="4310538"/>
            <a:ext cx="1327049" cy="482563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ESTRELLAS\feliz navida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620688"/>
            <a:ext cx="1512168" cy="1512168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zzzzzzzzMARCOS\zzzzmarcos delgados y gifs\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7" name="Picture 1" descr="C:\Users\Usuario\Desktop\descargas\XPn2d5FzOl_1YJTZA6NaG2hmV6Q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4509120"/>
            <a:ext cx="2257033" cy="1533153"/>
          </a:xfrm>
          <a:prstGeom prst="rect">
            <a:avLst/>
          </a:prstGeom>
          <a:noFill/>
        </p:spPr>
      </p:pic>
      <p:pic>
        <p:nvPicPr>
          <p:cNvPr id="4103" name="Picture 7" descr="http://www.smiliz.fr/glitters/img.php?f=ARIBLK&amp;t=20&amp;txt=en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908720"/>
            <a:ext cx="1704975" cy="314325"/>
          </a:xfrm>
          <a:prstGeom prst="rect">
            <a:avLst/>
          </a:prstGeom>
          <a:noFill/>
        </p:spPr>
      </p:pic>
      <p:pic>
        <p:nvPicPr>
          <p:cNvPr id="16" name="Picture 7" descr="http://www.smiliz.fr/glitters/img.php?f=ARIBLK&amp;t=20&amp;txt=en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499233">
            <a:off x="5148064" y="2420888"/>
            <a:ext cx="1704975" cy="314325"/>
          </a:xfrm>
          <a:prstGeom prst="rect">
            <a:avLst/>
          </a:prstGeom>
          <a:noFill/>
        </p:spPr>
      </p:pic>
      <p:pic>
        <p:nvPicPr>
          <p:cNvPr id="17" name="Picture 7" descr="http://www.smiliz.fr/glitters/img.php?f=ARIBLK&amp;t=20&amp;txt=en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150842">
            <a:off x="1331640" y="2492896"/>
            <a:ext cx="1704975" cy="314325"/>
          </a:xfrm>
          <a:prstGeom prst="rect">
            <a:avLst/>
          </a:prstGeom>
          <a:noFill/>
        </p:spPr>
      </p:pic>
      <p:pic>
        <p:nvPicPr>
          <p:cNvPr id="18" name="Picture 7" descr="http://www.smiliz.fr/glitters/img.php?f=ARIBLK&amp;t=20&amp;txt=en++navidad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980728"/>
            <a:ext cx="17049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NAVIDAD\karacsonyi_keret128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http://www.smiliz.fr/glitters/img.php?f=ARIBLK&amp;t=15&amp;txt=En+navidad%2C+en+navidad++++&amp;a=1&amp;chx=0e5d94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96752"/>
            <a:ext cx="2524125" cy="304800"/>
          </a:xfrm>
          <a:prstGeom prst="rect">
            <a:avLst/>
          </a:prstGeom>
          <a:noFill/>
        </p:spPr>
      </p:pic>
      <p:pic>
        <p:nvPicPr>
          <p:cNvPr id="5" name="Picture 3" descr="http://www.smiliz.fr/glitters/img.php?f=ARIBLK&amp;t=15&amp;txt=En+navidad%2C+en+navidad++++&amp;a=1&amp;chx=0e5d94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700808"/>
            <a:ext cx="2524125" cy="304800"/>
          </a:xfrm>
          <a:prstGeom prst="rect">
            <a:avLst/>
          </a:prstGeom>
          <a:noFill/>
        </p:spPr>
      </p:pic>
      <p:pic>
        <p:nvPicPr>
          <p:cNvPr id="6" name="Picture 3" descr="http://www.smiliz.fr/glitters/img.php?f=ARIBLK&amp;t=15&amp;txt=En+navidad%2C+en+navidad++++&amp;a=1&amp;chx=0e5d94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412776"/>
            <a:ext cx="2524125" cy="304800"/>
          </a:xfrm>
          <a:prstGeom prst="rect">
            <a:avLst/>
          </a:prstGeom>
          <a:noFill/>
        </p:spPr>
      </p:pic>
      <p:pic>
        <p:nvPicPr>
          <p:cNvPr id="3077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348880"/>
            <a:ext cx="7067550" cy="285750"/>
          </a:xfrm>
          <a:prstGeom prst="rect">
            <a:avLst/>
          </a:prstGeom>
          <a:noFill/>
        </p:spPr>
      </p:pic>
      <p:pic>
        <p:nvPicPr>
          <p:cNvPr id="3079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924944"/>
            <a:ext cx="6724650" cy="276226"/>
          </a:xfrm>
          <a:prstGeom prst="rect">
            <a:avLst/>
          </a:prstGeom>
          <a:noFill/>
        </p:spPr>
      </p:pic>
      <p:pic>
        <p:nvPicPr>
          <p:cNvPr id="3081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429000"/>
            <a:ext cx="4810125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C:\Users\Usuario\Desktop\descargas\ZNECESARIO PARA PPS\Tomas. amar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908720"/>
            <a:ext cx="1481137" cy="1212850"/>
          </a:xfrm>
          <a:prstGeom prst="rect">
            <a:avLst/>
          </a:prstGeom>
          <a:noFill/>
        </p:spPr>
      </p:pic>
      <p:pic>
        <p:nvPicPr>
          <p:cNvPr id="2049" name="Picture 1" descr="C:\Users\Usuario\Desktop\descargas\NAVIDAD\karacsonyi_keret11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61" name="Picture 1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484784"/>
            <a:ext cx="4800600" cy="304801"/>
          </a:xfrm>
          <a:prstGeom prst="rect">
            <a:avLst/>
          </a:prstGeom>
          <a:noFill/>
        </p:spPr>
      </p:pic>
      <p:pic>
        <p:nvPicPr>
          <p:cNvPr id="2065" name="Picture 1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988840"/>
            <a:ext cx="5857875" cy="323850"/>
          </a:xfrm>
          <a:prstGeom prst="rect">
            <a:avLst/>
          </a:prstGeom>
          <a:noFill/>
        </p:spPr>
      </p:pic>
      <p:pic>
        <p:nvPicPr>
          <p:cNvPr id="2067" name="Picture 1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348880"/>
            <a:ext cx="4029075" cy="304801"/>
          </a:xfrm>
          <a:prstGeom prst="rect">
            <a:avLst/>
          </a:prstGeom>
          <a:noFill/>
        </p:spPr>
      </p:pic>
      <p:pic>
        <p:nvPicPr>
          <p:cNvPr id="2069" name="Picture 2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124744"/>
            <a:ext cx="4848225" cy="304801"/>
          </a:xfrm>
          <a:prstGeom prst="rect">
            <a:avLst/>
          </a:prstGeom>
          <a:noFill/>
        </p:spPr>
      </p:pic>
      <p:pic>
        <p:nvPicPr>
          <p:cNvPr id="2071" name="Picture 23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2708920"/>
            <a:ext cx="3209925" cy="304801"/>
          </a:xfrm>
          <a:prstGeom prst="rect">
            <a:avLst/>
          </a:prstGeom>
          <a:noFill/>
        </p:spPr>
      </p:pic>
      <p:pic>
        <p:nvPicPr>
          <p:cNvPr id="2073" name="Picture 25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3140968"/>
            <a:ext cx="6086475" cy="323850"/>
          </a:xfrm>
          <a:prstGeom prst="rect">
            <a:avLst/>
          </a:prstGeom>
          <a:noFill/>
        </p:spPr>
      </p:pic>
      <p:pic>
        <p:nvPicPr>
          <p:cNvPr id="2074" name="Picture 26" descr="C:\Users\Usuario\Desktop\descargas\3,2,1 feliz año nuevo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99792" y="3861048"/>
            <a:ext cx="4104456" cy="2093218"/>
          </a:xfrm>
          <a:prstGeom prst="rect">
            <a:avLst/>
          </a:prstGeom>
          <a:noFill/>
        </p:spPr>
      </p:pic>
      <p:pic>
        <p:nvPicPr>
          <p:cNvPr id="2076" name="Picture 28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168" y="3861048"/>
            <a:ext cx="2066925" cy="457200"/>
          </a:xfrm>
          <a:prstGeom prst="rect">
            <a:avLst/>
          </a:prstGeom>
          <a:noFill/>
        </p:spPr>
      </p:pic>
      <p:pic>
        <p:nvPicPr>
          <p:cNvPr id="2078" name="Picture 30" descr="C:\Users\Usuario\Desktop\descargas\ZNECESARIO PARA PPS\429829_04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8184" y="4581128"/>
            <a:ext cx="1952257" cy="546632"/>
          </a:xfrm>
          <a:prstGeom prst="rect">
            <a:avLst/>
          </a:prstGeom>
          <a:noFill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43808" y="3501008"/>
            <a:ext cx="451485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5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52</Words>
  <Application>Microsoft Office PowerPoint</Application>
  <PresentationFormat>Presentación en pantalla (4:3)</PresentationFormat>
  <Paragraphs>16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41</cp:revision>
  <dcterms:created xsi:type="dcterms:W3CDTF">2013-11-27T22:05:38Z</dcterms:created>
  <dcterms:modified xsi:type="dcterms:W3CDTF">2013-11-28T20:36:15Z</dcterms:modified>
</cp:coreProperties>
</file>