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3" r:id="rId11"/>
    <p:sldId id="264" r:id="rId12"/>
    <p:sldId id="265" r:id="rId13"/>
    <p:sldId id="266" r:id="rId14"/>
    <p:sldId id="269" r:id="rId15"/>
    <p:sldId id="275" r:id="rId16"/>
    <p:sldId id="268" r:id="rId17"/>
    <p:sldId id="276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dSCsCsvqQFvZHRPE3Hf3A==" hashData="DCP/LzglXDRO8PmQzR7EkegJxs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99FF33"/>
    <a:srgbClr val="99FF99"/>
    <a:srgbClr val="008000"/>
    <a:srgbClr val="FF0000"/>
    <a:srgbClr val="00B800"/>
    <a:srgbClr val="FFFFCC"/>
    <a:srgbClr val="CCCC00"/>
    <a:srgbClr val="99FF66"/>
    <a:srgbClr val="99CCFF"/>
    <a:srgbClr val="36008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23" d="100"/>
          <a:sy n="23" d="100"/>
        </p:scale>
        <p:origin x="-102" y="-18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1FB337-E4D8-4056-9858-9E96BAC9AB70}" type="datetimeFigureOut">
              <a:rPr lang="es-ES" smtClean="0"/>
              <a:t>23/12/2013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7A64A3-378E-4805-B969-975272D1A39D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¡¡¡FELIZ DIA ELI!!!</a:t>
            </a:r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81679D-C70A-4A25-9306-3F47CCF4DABC}" type="slidenum">
              <a:rPr lang="es-ES" smtClean="0">
                <a:latin typeface="Harrington" pitchFamily="82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s-ES" dirty="0" smtClean="0">
              <a:latin typeface="Harringto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68041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CC92C-06C9-423C-A8B9-4D07E46B7E6A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6A2BF-6F18-4BF9-9E7A-1B58712199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CC92C-06C9-423C-A8B9-4D07E46B7E6A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6A2BF-6F18-4BF9-9E7A-1B58712199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CC92C-06C9-423C-A8B9-4D07E46B7E6A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6A2BF-6F18-4BF9-9E7A-1B58712199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CC92C-06C9-423C-A8B9-4D07E46B7E6A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6A2BF-6F18-4BF9-9E7A-1B58712199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CC92C-06C9-423C-A8B9-4D07E46B7E6A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6A2BF-6F18-4BF9-9E7A-1B58712199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CC92C-06C9-423C-A8B9-4D07E46B7E6A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6A2BF-6F18-4BF9-9E7A-1B58712199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CC92C-06C9-423C-A8B9-4D07E46B7E6A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6A2BF-6F18-4BF9-9E7A-1B58712199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CC92C-06C9-423C-A8B9-4D07E46B7E6A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6A2BF-6F18-4BF9-9E7A-1B58712199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CC92C-06C9-423C-A8B9-4D07E46B7E6A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6A2BF-6F18-4BF9-9E7A-1B58712199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CC92C-06C9-423C-A8B9-4D07E46B7E6A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6A2BF-6F18-4BF9-9E7A-1B58712199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CC92C-06C9-423C-A8B9-4D07E46B7E6A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6A2BF-6F18-4BF9-9E7A-1B58712199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964BE6-CD8B-4898-8FE9-A7831FAC74F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F26CC92C-06C9-423C-A8B9-4D07E46B7E6A}" type="datetimeFigureOut">
              <a:rPr lang="es-ES" smtClean="0"/>
              <a:pPr/>
              <a:t>23/12/2013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3236A2BF-6F18-4BF9-9E7A-1B587121997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294D476-5D33-4012-9A75-6D1988FF0D8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13.gif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15.gif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2.png"/><Relationship Id="rId7" Type="http://schemas.openxmlformats.org/officeDocument/2006/relationships/image" Target="../media/image4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Margarita M\Desktop\Nueva carpeta\reparadalaimag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357290" y="2643182"/>
            <a:ext cx="61436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8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ALENTINE" pitchFamily="2" charset="0"/>
              </a:rPr>
              <a:t>Ella es </a:t>
            </a:r>
          </a:p>
          <a:p>
            <a:r>
              <a:rPr lang="es-ES" sz="48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ALENTINE" pitchFamily="2" charset="0"/>
              </a:rPr>
              <a:t>     blanca</a:t>
            </a:r>
            <a:endParaRPr lang="es-ES" sz="4800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  <a:latin typeface="VALENTINE" pitchFamily="2" charset="0"/>
            </a:endParaRPr>
          </a:p>
        </p:txBody>
      </p:sp>
      <p:grpSp>
        <p:nvGrpSpPr>
          <p:cNvPr id="47" name="46 Grupo"/>
          <p:cNvGrpSpPr/>
          <p:nvPr/>
        </p:nvGrpSpPr>
        <p:grpSpPr>
          <a:xfrm>
            <a:off x="4572000" y="0"/>
            <a:ext cx="4572000" cy="6858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48" name="4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49" name="4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</p:grpSp>
      <p:grpSp>
        <p:nvGrpSpPr>
          <p:cNvPr id="50" name="49 Grupo"/>
          <p:cNvGrpSpPr/>
          <p:nvPr/>
        </p:nvGrpSpPr>
        <p:grpSpPr>
          <a:xfrm flipH="1">
            <a:off x="0" y="0"/>
            <a:ext cx="4572000" cy="6858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51" name="5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52" name="5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</p:grpSp>
      <p:grpSp>
        <p:nvGrpSpPr>
          <p:cNvPr id="53" name="8 Grupo"/>
          <p:cNvGrpSpPr/>
          <p:nvPr/>
        </p:nvGrpSpPr>
        <p:grpSpPr>
          <a:xfrm rot="5400000" flipH="1">
            <a:off x="2857500" y="-2857500"/>
            <a:ext cx="3429000" cy="9144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54" name="5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55" name="5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</p:grpSp>
      <p:grpSp>
        <p:nvGrpSpPr>
          <p:cNvPr id="56" name="11 Grupo"/>
          <p:cNvGrpSpPr/>
          <p:nvPr/>
        </p:nvGrpSpPr>
        <p:grpSpPr>
          <a:xfrm rot="5400000">
            <a:off x="2821781" y="535781"/>
            <a:ext cx="3500438" cy="9144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57" name="5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58" name="5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</p:grpSp>
      <p:grpSp>
        <p:nvGrpSpPr>
          <p:cNvPr id="59" name="23 Grupo"/>
          <p:cNvGrpSpPr/>
          <p:nvPr/>
        </p:nvGrpSpPr>
        <p:grpSpPr>
          <a:xfrm flipH="1">
            <a:off x="0" y="785794"/>
            <a:ext cx="3419468" cy="5295912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60" name="5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61" name="6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</p:grpSp>
      <p:grpSp>
        <p:nvGrpSpPr>
          <p:cNvPr id="62" name="27 Grupo"/>
          <p:cNvGrpSpPr/>
          <p:nvPr/>
        </p:nvGrpSpPr>
        <p:grpSpPr>
          <a:xfrm flipH="1">
            <a:off x="0" y="1428736"/>
            <a:ext cx="2571736" cy="4000528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63" name="6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64" name="6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</p:grpSp>
      <p:grpSp>
        <p:nvGrpSpPr>
          <p:cNvPr id="65" name="30 Grupo"/>
          <p:cNvGrpSpPr/>
          <p:nvPr/>
        </p:nvGrpSpPr>
        <p:grpSpPr>
          <a:xfrm>
            <a:off x="6500826" y="1428736"/>
            <a:ext cx="2643174" cy="3857652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66" name="6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67" name="6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</p:grpSp>
      <p:grpSp>
        <p:nvGrpSpPr>
          <p:cNvPr id="68" name="33 Grupo"/>
          <p:cNvGrpSpPr/>
          <p:nvPr/>
        </p:nvGrpSpPr>
        <p:grpSpPr>
          <a:xfrm>
            <a:off x="5572132" y="785794"/>
            <a:ext cx="3571868" cy="520545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69" name="6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70" name="6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</p:grpSp>
      <p:grpSp>
        <p:nvGrpSpPr>
          <p:cNvPr id="71" name="36 Grupo"/>
          <p:cNvGrpSpPr/>
          <p:nvPr/>
        </p:nvGrpSpPr>
        <p:grpSpPr>
          <a:xfrm flipH="1">
            <a:off x="0" y="1928802"/>
            <a:ext cx="1785918" cy="3000396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72" name="7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73" name="7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</p:grpSp>
      <p:grpSp>
        <p:nvGrpSpPr>
          <p:cNvPr id="74" name="39 Grupo"/>
          <p:cNvGrpSpPr/>
          <p:nvPr/>
        </p:nvGrpSpPr>
        <p:grpSpPr>
          <a:xfrm>
            <a:off x="7153260" y="1857364"/>
            <a:ext cx="1990740" cy="3000396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75" name="7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76" name="7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50000"/>
                  <a:lumOff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</p:grpSp>
      <p:sp>
        <p:nvSpPr>
          <p:cNvPr id="77" name="76 Anillo"/>
          <p:cNvSpPr/>
          <p:nvPr/>
        </p:nvSpPr>
        <p:spPr>
          <a:xfrm>
            <a:off x="0" y="1643050"/>
            <a:ext cx="3643306" cy="3571900"/>
          </a:xfrm>
          <a:prstGeom prst="donut">
            <a:avLst>
              <a:gd name="adj" fmla="val 16957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sp>
        <p:nvSpPr>
          <p:cNvPr id="78" name="77 Anillo"/>
          <p:cNvSpPr/>
          <p:nvPr/>
        </p:nvSpPr>
        <p:spPr>
          <a:xfrm>
            <a:off x="5643570" y="1643050"/>
            <a:ext cx="3500430" cy="3571900"/>
          </a:xfrm>
          <a:prstGeom prst="donut">
            <a:avLst>
              <a:gd name="adj" fmla="val 16067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sp>
        <p:nvSpPr>
          <p:cNvPr id="79" name="78 Anillo"/>
          <p:cNvSpPr/>
          <p:nvPr/>
        </p:nvSpPr>
        <p:spPr>
          <a:xfrm>
            <a:off x="2857488" y="0"/>
            <a:ext cx="3500462" cy="3429000"/>
          </a:xfrm>
          <a:prstGeom prst="donut">
            <a:avLst>
              <a:gd name="adj" fmla="val 14994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sp>
        <p:nvSpPr>
          <p:cNvPr id="80" name="79 Anillo"/>
          <p:cNvSpPr/>
          <p:nvPr/>
        </p:nvSpPr>
        <p:spPr>
          <a:xfrm>
            <a:off x="2786050" y="3429000"/>
            <a:ext cx="3643338" cy="3429000"/>
          </a:xfrm>
          <a:prstGeom prst="donut">
            <a:avLst>
              <a:gd name="adj" fmla="val 15841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2589">
    <p:sndAc>
      <p:stSnd>
        <p:snd r:embed="rId2" name="Dreaming of a White Christmas with music from André Rieu and The Johann Strauss Orchestra-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6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6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6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7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7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7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7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7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7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7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7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7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7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7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7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7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7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7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6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rgarita M\Desktop\Nueva carpeta\Navidad-by-Dona-Gelsinger--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1000100" y="520937"/>
            <a:ext cx="735811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u="none" strike="noStrike" cap="none" normalizeH="0" baseline="0" dirty="0" smtClean="0">
                <a:ln>
                  <a:noFill/>
                </a:ln>
                <a:effectLst/>
                <a:latin typeface="Harrington" pitchFamily="82" charset="0"/>
                <a:ea typeface="Times New Roman" pitchFamily="18" charset="0"/>
                <a:cs typeface="Times New Roman" pitchFamily="18" charset="0"/>
              </a:rPr>
              <a:t>Ella es blanca, muy blanca, como, un copo de nieve, </a:t>
            </a:r>
            <a:endParaRPr kumimoji="0" lang="es-ES" sz="2400" b="1" u="none" strike="noStrike" cap="none" normalizeH="0" baseline="0" dirty="0" smtClean="0">
              <a:ln>
                <a:noFill/>
              </a:ln>
              <a:effectLst/>
              <a:latin typeface="Harrington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u="none" strike="noStrike" cap="none" normalizeH="0" baseline="0" dirty="0" smtClean="0">
                <a:ln>
                  <a:noFill/>
                </a:ln>
                <a:effectLst/>
                <a:latin typeface="Harrington" pitchFamily="82" charset="0"/>
                <a:ea typeface="Times New Roman" pitchFamily="18" charset="0"/>
                <a:cs typeface="Times New Roman" pitchFamily="18" charset="0"/>
              </a:rPr>
              <a:t>que se pierde en las pequeñas siluetas abstractas del infinito cielo, </a:t>
            </a:r>
            <a:endParaRPr kumimoji="0" lang="es-ES" sz="2400" b="1" u="none" strike="noStrike" cap="none" normalizeH="0" baseline="0" dirty="0" smtClean="0">
              <a:ln>
                <a:noFill/>
              </a:ln>
              <a:effectLst/>
              <a:latin typeface="Harrington" pitchFamily="82" charset="0"/>
              <a:cs typeface="Arial" pitchFamily="34" charset="0"/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214282" y="285728"/>
            <a:ext cx="8643998" cy="6286544"/>
            <a:chOff x="0" y="0"/>
            <a:chExt cx="9144000" cy="6143620"/>
          </a:xfrm>
        </p:grpSpPr>
        <p:grpSp>
          <p:nvGrpSpPr>
            <p:cNvPr id="6" name="6 Grupo"/>
            <p:cNvGrpSpPr/>
            <p:nvPr/>
          </p:nvGrpSpPr>
          <p:grpSpPr>
            <a:xfrm>
              <a:off x="214282" y="0"/>
              <a:ext cx="8929718" cy="2000240"/>
              <a:chOff x="214282" y="0"/>
              <a:chExt cx="8929718" cy="2714620"/>
            </a:xfrm>
          </p:grpSpPr>
          <p:pic>
            <p:nvPicPr>
              <p:cNvPr id="15" name="Picture 3" descr="C:\Users\Margarita M\Desktop\Nueva carpeta\bk-wht-nieve-animaciones-03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14282" y="0"/>
                <a:ext cx="2928958" cy="2714620"/>
              </a:xfrm>
              <a:prstGeom prst="rect">
                <a:avLst/>
              </a:prstGeom>
              <a:noFill/>
            </p:spPr>
          </p:pic>
          <p:pic>
            <p:nvPicPr>
              <p:cNvPr id="16" name="Picture 3" descr="C:\Users\Margarita M\Desktop\Nueva carpeta\bk-wht-nieve-animaciones-03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214678" y="0"/>
                <a:ext cx="2928958" cy="2714620"/>
              </a:xfrm>
              <a:prstGeom prst="rect">
                <a:avLst/>
              </a:prstGeom>
              <a:noFill/>
            </p:spPr>
          </p:pic>
          <p:pic>
            <p:nvPicPr>
              <p:cNvPr id="17" name="Picture 3" descr="C:\Users\Margarita M\Desktop\Nueva carpeta\bk-wht-nieve-animaciones-03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215042" y="0"/>
                <a:ext cx="2928958" cy="2714620"/>
              </a:xfrm>
              <a:prstGeom prst="rect">
                <a:avLst/>
              </a:prstGeom>
              <a:noFill/>
            </p:spPr>
          </p:pic>
        </p:grpSp>
        <p:grpSp>
          <p:nvGrpSpPr>
            <p:cNvPr id="7" name="7 Grupo"/>
            <p:cNvGrpSpPr/>
            <p:nvPr/>
          </p:nvGrpSpPr>
          <p:grpSpPr>
            <a:xfrm>
              <a:off x="214282" y="4214818"/>
              <a:ext cx="8929718" cy="1928802"/>
              <a:chOff x="214282" y="0"/>
              <a:chExt cx="8929718" cy="2714620"/>
            </a:xfrm>
          </p:grpSpPr>
          <p:pic>
            <p:nvPicPr>
              <p:cNvPr id="12" name="Picture 3" descr="C:\Users\Margarita M\Desktop\Nueva carpeta\bk-wht-nieve-animaciones-03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14282" y="0"/>
                <a:ext cx="2928958" cy="2714620"/>
              </a:xfrm>
              <a:prstGeom prst="rect">
                <a:avLst/>
              </a:prstGeom>
              <a:noFill/>
            </p:spPr>
          </p:pic>
          <p:pic>
            <p:nvPicPr>
              <p:cNvPr id="13" name="Picture 3" descr="C:\Users\Margarita M\Desktop\Nueva carpeta\bk-wht-nieve-animaciones-03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214678" y="0"/>
                <a:ext cx="2928958" cy="2714620"/>
              </a:xfrm>
              <a:prstGeom prst="rect">
                <a:avLst/>
              </a:prstGeom>
              <a:noFill/>
            </p:spPr>
          </p:pic>
          <p:pic>
            <p:nvPicPr>
              <p:cNvPr id="14" name="Picture 3" descr="C:\Users\Margarita M\Desktop\Nueva carpeta\bk-wht-nieve-animaciones-03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215042" y="0"/>
                <a:ext cx="2928958" cy="2714620"/>
              </a:xfrm>
              <a:prstGeom prst="rect">
                <a:avLst/>
              </a:prstGeom>
              <a:noFill/>
            </p:spPr>
          </p:pic>
        </p:grpSp>
        <p:grpSp>
          <p:nvGrpSpPr>
            <p:cNvPr id="8" name="11 Grupo"/>
            <p:cNvGrpSpPr/>
            <p:nvPr/>
          </p:nvGrpSpPr>
          <p:grpSpPr>
            <a:xfrm>
              <a:off x="0" y="2071678"/>
              <a:ext cx="8929718" cy="1928802"/>
              <a:chOff x="214282" y="0"/>
              <a:chExt cx="8929718" cy="2714620"/>
            </a:xfrm>
          </p:grpSpPr>
          <p:pic>
            <p:nvPicPr>
              <p:cNvPr id="9" name="Picture 3" descr="C:\Users\Margarita M\Desktop\Nueva carpeta\bk-wht-nieve-animaciones-03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14282" y="0"/>
                <a:ext cx="2928958" cy="2714620"/>
              </a:xfrm>
              <a:prstGeom prst="rect">
                <a:avLst/>
              </a:prstGeom>
              <a:noFill/>
            </p:spPr>
          </p:pic>
          <p:pic>
            <p:nvPicPr>
              <p:cNvPr id="10" name="Picture 3" descr="C:\Users\Margarita M\Desktop\Nueva carpeta\bk-wht-nieve-animaciones-03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214678" y="0"/>
                <a:ext cx="2928958" cy="2714620"/>
              </a:xfrm>
              <a:prstGeom prst="rect">
                <a:avLst/>
              </a:prstGeom>
              <a:noFill/>
            </p:spPr>
          </p:pic>
          <p:pic>
            <p:nvPicPr>
              <p:cNvPr id="11" name="Picture 3" descr="C:\Users\Margarita M\Desktop\Nueva carpeta\bk-wht-nieve-animaciones-03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215042" y="0"/>
                <a:ext cx="2928958" cy="2714620"/>
              </a:xfrm>
              <a:prstGeom prst="rect">
                <a:avLst/>
              </a:prstGeom>
              <a:noFill/>
            </p:spPr>
          </p:pic>
        </p:grpSp>
      </p:grpSp>
    </p:spTree>
  </p:cSld>
  <p:clrMapOvr>
    <a:masterClrMapping/>
  </p:clrMapOvr>
  <p:transition spd="slow" advTm="149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Margarita M\Pictures\Navidad 2013\imÃ¡genes-navideÃ±as-christmas-free-pictures-postales-para-navidad-adornos-esferas-nieve-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000364" y="500042"/>
            <a:ext cx="54292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D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onde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se llega a la estrella, que guía los caminos de cada ser que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ama.</a:t>
            </a:r>
            <a:endParaRPr lang="es-ES" sz="2400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3074" name="Picture 2" descr="C:\Users\Margarita M\Pictures\Navidad 2013\et-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142976" y="714356"/>
            <a:ext cx="1500198" cy="1441367"/>
          </a:xfrm>
          <a:prstGeom prst="rect">
            <a:avLst/>
          </a:prstGeom>
          <a:noFill/>
        </p:spPr>
      </p:pic>
      <p:pic>
        <p:nvPicPr>
          <p:cNvPr id="3077" name="Picture 5" descr="E:\Pictures\NAVIDAD\3-gifs-animados-navidad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4786322"/>
            <a:ext cx="1989194" cy="18002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6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01" name="Picture 5" descr="C:\Users\Margarita M\Desktop\Nueva carpeta\00HL0541qDu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571472" y="214290"/>
            <a:ext cx="628654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2400" b="1" i="1" dirty="0" smtClean="0">
                <a:solidFill>
                  <a:schemeClr val="bg1"/>
                </a:solidFill>
                <a:latin typeface="Harrington" pitchFamily="82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arrington" pitchFamily="82" charset="0"/>
                <a:ea typeface="Times New Roman" pitchFamily="18" charset="0"/>
                <a:cs typeface="Times New Roman" pitchFamily="18" charset="0"/>
              </a:rPr>
              <a:t>esea paz; une los lazos de  </a:t>
            </a:r>
            <a:r>
              <a:rPr lang="es-ES" sz="2400" b="1" i="1" dirty="0" smtClean="0">
                <a:solidFill>
                  <a:schemeClr val="bg1"/>
                </a:solidFill>
                <a:latin typeface="Harrington" pitchFamily="82" charset="0"/>
                <a:ea typeface="Times New Roman" pitchFamily="18" charset="0"/>
                <a:cs typeface="Times New Roman" pitchFamily="18" charset="0"/>
              </a:rPr>
              <a:t>la </a:t>
            </a: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arrington" pitchFamily="82" charset="0"/>
                <a:ea typeface="Times New Roman" pitchFamily="18" charset="0"/>
                <a:cs typeface="Times New Roman" pitchFamily="18" charset="0"/>
              </a:rPr>
              <a:t>amistad y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arrington" pitchFamily="82" charset="0"/>
                <a:ea typeface="Times New Roman" pitchFamily="18" charset="0"/>
                <a:cs typeface="Times New Roman" pitchFamily="18" charset="0"/>
              </a:rPr>
              <a:t>                  del amor, </a:t>
            </a: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iluminando cada uno de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                     nuestros corazones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arrington" pitchFamily="82" charset="0"/>
                <a:cs typeface="Arial" pitchFamily="34" charset="0"/>
              </a:rPr>
              <a:t>  </a:t>
            </a:r>
          </a:p>
        </p:txBody>
      </p:sp>
      <p:pic>
        <p:nvPicPr>
          <p:cNvPr id="4102" name="Picture 6" descr="C:\Users\Margarita M\Desktop\Nueva carpeta\marco01-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786578" y="357166"/>
            <a:ext cx="1913667" cy="1857387"/>
          </a:xfrm>
          <a:prstGeom prst="rect">
            <a:avLst/>
          </a:prstGeom>
          <a:noFill/>
        </p:spPr>
      </p:pic>
      <p:pic>
        <p:nvPicPr>
          <p:cNvPr id="4104" name="Picture 8" descr="C:\Users\Margarita M\Desktop\Nueva carpeta\image-sapin-neige-290-1024-7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5500702"/>
            <a:ext cx="41434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002060"/>
                  </a:solidFill>
                </a:ln>
                <a:solidFill>
                  <a:srgbClr val="99CCFF"/>
                </a:solidFill>
                <a:latin typeface="Harrington" pitchFamily="82" charset="0"/>
              </a:rPr>
              <a:t>E</a:t>
            </a:r>
            <a:r>
              <a:rPr lang="es-ES" sz="2400" b="1" dirty="0" smtClean="0">
                <a:ln>
                  <a:solidFill>
                    <a:srgbClr val="002060"/>
                  </a:solidFill>
                </a:ln>
                <a:solidFill>
                  <a:srgbClr val="99CCFF"/>
                </a:solidFill>
                <a:latin typeface="Harrington" pitchFamily="82" charset="0"/>
              </a:rPr>
              <a:t>lla </a:t>
            </a:r>
            <a:r>
              <a:rPr lang="es-ES" sz="2400" b="1" dirty="0">
                <a:ln>
                  <a:solidFill>
                    <a:srgbClr val="002060"/>
                  </a:solidFill>
                </a:ln>
                <a:solidFill>
                  <a:srgbClr val="99CCFF"/>
                </a:solidFill>
                <a:latin typeface="Harrington" pitchFamily="82" charset="0"/>
              </a:rPr>
              <a:t>es la estrella que cada uno tiene dentro de su alma.</a:t>
            </a:r>
          </a:p>
        </p:txBody>
      </p:sp>
      <p:pic>
        <p:nvPicPr>
          <p:cNvPr id="6146" name="Picture 2" descr="C:\Users\Margarita M\Pictures\Navidad 2013\babybargz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179299">
            <a:off x="2097265" y="680562"/>
            <a:ext cx="2809988" cy="597399"/>
          </a:xfrm>
          <a:prstGeom prst="rect">
            <a:avLst/>
          </a:prstGeom>
          <a:noFill/>
        </p:spPr>
      </p:pic>
      <p:grpSp>
        <p:nvGrpSpPr>
          <p:cNvPr id="14" name="13 Grupo"/>
          <p:cNvGrpSpPr/>
          <p:nvPr/>
        </p:nvGrpSpPr>
        <p:grpSpPr>
          <a:xfrm>
            <a:off x="0" y="357166"/>
            <a:ext cx="8858280" cy="6072230"/>
            <a:chOff x="0" y="0"/>
            <a:chExt cx="9144000" cy="6143620"/>
          </a:xfrm>
        </p:grpSpPr>
        <p:grpSp>
          <p:nvGrpSpPr>
            <p:cNvPr id="15" name="6 Grupo"/>
            <p:cNvGrpSpPr/>
            <p:nvPr/>
          </p:nvGrpSpPr>
          <p:grpSpPr>
            <a:xfrm>
              <a:off x="214282" y="0"/>
              <a:ext cx="8929718" cy="2000240"/>
              <a:chOff x="214282" y="0"/>
              <a:chExt cx="8929718" cy="2714620"/>
            </a:xfrm>
          </p:grpSpPr>
          <p:pic>
            <p:nvPicPr>
              <p:cNvPr id="24" name="Picture 3" descr="C:\Users\Margarita M\Desktop\Nueva carpeta\bk-wht-nieve-animaciones-03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282" y="0"/>
                <a:ext cx="2928958" cy="2714620"/>
              </a:xfrm>
              <a:prstGeom prst="rect">
                <a:avLst/>
              </a:prstGeom>
              <a:noFill/>
            </p:spPr>
          </p:pic>
          <p:pic>
            <p:nvPicPr>
              <p:cNvPr id="25" name="Picture 3" descr="C:\Users\Margarita M\Desktop\Nueva carpeta\bk-wht-nieve-animaciones-03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3214678" y="0"/>
                <a:ext cx="2928958" cy="2714620"/>
              </a:xfrm>
              <a:prstGeom prst="rect">
                <a:avLst/>
              </a:prstGeom>
              <a:noFill/>
            </p:spPr>
          </p:pic>
          <p:pic>
            <p:nvPicPr>
              <p:cNvPr id="26" name="Picture 3" descr="C:\Users\Margarita M\Desktop\Nueva carpeta\bk-wht-nieve-animaciones-03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6215042" y="0"/>
                <a:ext cx="2928958" cy="2714620"/>
              </a:xfrm>
              <a:prstGeom prst="rect">
                <a:avLst/>
              </a:prstGeom>
              <a:noFill/>
            </p:spPr>
          </p:pic>
        </p:grpSp>
        <p:grpSp>
          <p:nvGrpSpPr>
            <p:cNvPr id="16" name="7 Grupo"/>
            <p:cNvGrpSpPr/>
            <p:nvPr/>
          </p:nvGrpSpPr>
          <p:grpSpPr>
            <a:xfrm>
              <a:off x="214282" y="4214818"/>
              <a:ext cx="8929718" cy="1928802"/>
              <a:chOff x="214282" y="0"/>
              <a:chExt cx="8929718" cy="2714620"/>
            </a:xfrm>
          </p:grpSpPr>
          <p:pic>
            <p:nvPicPr>
              <p:cNvPr id="21" name="Picture 3" descr="C:\Users\Margarita M\Desktop\Nueva carpeta\bk-wht-nieve-animaciones-03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282" y="0"/>
                <a:ext cx="2928958" cy="2714620"/>
              </a:xfrm>
              <a:prstGeom prst="rect">
                <a:avLst/>
              </a:prstGeom>
              <a:noFill/>
            </p:spPr>
          </p:pic>
          <p:pic>
            <p:nvPicPr>
              <p:cNvPr id="22" name="Picture 3" descr="C:\Users\Margarita M\Desktop\Nueva carpeta\bk-wht-nieve-animaciones-03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3214678" y="0"/>
                <a:ext cx="2928958" cy="2612895"/>
              </a:xfrm>
              <a:prstGeom prst="rect">
                <a:avLst/>
              </a:prstGeom>
              <a:noFill/>
            </p:spPr>
          </p:pic>
          <p:pic>
            <p:nvPicPr>
              <p:cNvPr id="23" name="Picture 3" descr="C:\Users\Margarita M\Desktop\Nueva carpeta\bk-wht-nieve-animaciones-03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6215042" y="0"/>
                <a:ext cx="2928958" cy="2714620"/>
              </a:xfrm>
              <a:prstGeom prst="rect">
                <a:avLst/>
              </a:prstGeom>
              <a:noFill/>
            </p:spPr>
          </p:pic>
        </p:grpSp>
        <p:grpSp>
          <p:nvGrpSpPr>
            <p:cNvPr id="17" name="11 Grupo"/>
            <p:cNvGrpSpPr/>
            <p:nvPr/>
          </p:nvGrpSpPr>
          <p:grpSpPr>
            <a:xfrm>
              <a:off x="0" y="2071678"/>
              <a:ext cx="8929718" cy="1928802"/>
              <a:chOff x="214282" y="0"/>
              <a:chExt cx="8929718" cy="2714620"/>
            </a:xfrm>
          </p:grpSpPr>
          <p:pic>
            <p:nvPicPr>
              <p:cNvPr id="18" name="Picture 3" descr="C:\Users\Margarita M\Desktop\Nueva carpeta\bk-wht-nieve-animaciones-03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282" y="0"/>
                <a:ext cx="2928958" cy="2714620"/>
              </a:xfrm>
              <a:prstGeom prst="rect">
                <a:avLst/>
              </a:prstGeom>
              <a:noFill/>
            </p:spPr>
          </p:pic>
          <p:pic>
            <p:nvPicPr>
              <p:cNvPr id="19" name="Picture 3" descr="C:\Users\Margarita M\Desktop\Nueva carpeta\bk-wht-nieve-animaciones-03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3214678" y="0"/>
                <a:ext cx="2928958" cy="2714620"/>
              </a:xfrm>
              <a:prstGeom prst="rect">
                <a:avLst/>
              </a:prstGeom>
              <a:noFill/>
            </p:spPr>
          </p:pic>
          <p:pic>
            <p:nvPicPr>
              <p:cNvPr id="20" name="Picture 3" descr="C:\Users\Margarita M\Desktop\Nueva carpeta\bk-wht-nieve-animaciones-03.gif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6215042" y="0"/>
                <a:ext cx="2928958" cy="2714620"/>
              </a:xfrm>
              <a:prstGeom prst="rect">
                <a:avLst/>
              </a:prstGeom>
              <a:noFill/>
            </p:spPr>
          </p:pic>
        </p:grpSp>
      </p:grpSp>
    </p:spTree>
  </p:cSld>
  <p:clrMapOvr>
    <a:masterClrMapping/>
  </p:clrMapOvr>
  <p:transition spd="slow" advTm="282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7" presetClass="entr" presetSubtype="2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289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C:\Users\Margarita M\Desktop\Nueva carpeta\greenbi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1868" y="857232"/>
            <a:ext cx="48577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CCCC00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rington" pitchFamily="82" charset="0"/>
              </a:rPr>
              <a:t>Ella tiene el color de los ojos verdes, verde esperanza, </a:t>
            </a:r>
            <a:endParaRPr lang="es-ES" sz="2400" dirty="0">
              <a:ln>
                <a:solidFill>
                  <a:srgbClr val="CCCC00"/>
                </a:solidFill>
              </a:ln>
              <a:solidFill>
                <a:schemeClr val="accent6">
                  <a:lumMod val="50000"/>
                </a:schemeClr>
              </a:solidFill>
              <a:latin typeface="Harrington" pitchFamily="82" charset="0"/>
            </a:endParaRPr>
          </a:p>
        </p:txBody>
      </p:sp>
      <p:pic>
        <p:nvPicPr>
          <p:cNvPr id="16395" name="Picture 11" descr="C:\Users\Margarita M\Pictures\Navidad 2013\navidad26cq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3000372"/>
            <a:ext cx="3214710" cy="3122620"/>
          </a:xfrm>
          <a:prstGeom prst="rect">
            <a:avLst/>
          </a:prstGeom>
          <a:noFill/>
        </p:spPr>
      </p:pic>
      <p:pic>
        <p:nvPicPr>
          <p:cNvPr id="16396" name="Picture 12" descr="E:\Pictures\NAVIDAD\me1h8jcl[3]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785794"/>
            <a:ext cx="2807164" cy="2000264"/>
          </a:xfrm>
          <a:prstGeom prst="rect">
            <a:avLst/>
          </a:prstGeom>
          <a:noFill/>
        </p:spPr>
      </p:pic>
      <p:pic>
        <p:nvPicPr>
          <p:cNvPr id="16397" name="Picture 13" descr="E:\Pictures\NAVIDAD\lightsani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214291"/>
            <a:ext cx="8286808" cy="357190"/>
          </a:xfrm>
          <a:prstGeom prst="rect">
            <a:avLst/>
          </a:prstGeom>
          <a:noFill/>
        </p:spPr>
      </p:pic>
      <p:pic>
        <p:nvPicPr>
          <p:cNvPr id="16" name="Picture 13" descr="E:\Pictures\NAVIDAD\lightsani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6286520"/>
            <a:ext cx="8286808" cy="304799"/>
          </a:xfrm>
          <a:prstGeom prst="rect">
            <a:avLst/>
          </a:prstGeom>
          <a:noFill/>
        </p:spPr>
      </p:pic>
      <p:pic>
        <p:nvPicPr>
          <p:cNvPr id="16398" name="Picture 14" descr="E:\Pictures\NAVIDAD\lightsani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2455118" y="3169444"/>
            <a:ext cx="5929356" cy="447675"/>
          </a:xfrm>
          <a:prstGeom prst="rect">
            <a:avLst/>
          </a:prstGeom>
          <a:noFill/>
        </p:spPr>
      </p:pic>
      <p:pic>
        <p:nvPicPr>
          <p:cNvPr id="18" name="Picture 14" descr="E:\Pictures\NAVIDAD\lightsani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8812" y="3240883"/>
            <a:ext cx="5929356" cy="447675"/>
          </a:xfrm>
          <a:prstGeom prst="rect">
            <a:avLst/>
          </a:prstGeom>
          <a:noFill/>
        </p:spPr>
      </p:pic>
      <p:pic>
        <p:nvPicPr>
          <p:cNvPr id="16399" name="Picture 15" descr="E:\Pictures\NAVIDAD\Imagen-animada-Arbol-de-navidad-11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1643050"/>
            <a:ext cx="3929090" cy="4691077"/>
          </a:xfrm>
          <a:prstGeom prst="rect">
            <a:avLst/>
          </a:prstGeom>
          <a:noFill/>
        </p:spPr>
      </p:pic>
      <p:pic>
        <p:nvPicPr>
          <p:cNvPr id="16401" name="Picture 17" descr="C:\Users\Margarita M\Desktop\Nueva carpeta\414678__blue-christmas-in-japan_p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428596" y="5000636"/>
            <a:ext cx="478634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2400" b="1" i="1" dirty="0" smtClean="0">
                <a:solidFill>
                  <a:schemeClr val="bg1"/>
                </a:solidFill>
                <a:latin typeface="Harrington" pitchFamily="82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arrington" pitchFamily="82" charset="0"/>
                <a:ea typeface="Times New Roman" pitchFamily="18" charset="0"/>
                <a:cs typeface="Times New Roman" pitchFamily="18" charset="0"/>
              </a:rPr>
              <a:t>olor mar, donde los naufragios navegan en alta marea,</a:t>
            </a:r>
            <a:endParaRPr kumimoji="0" lang="es-ES" sz="24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Harrington" pitchFamily="82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para buscar un gran tesoro, que brilla por luz propia</a:t>
            </a:r>
            <a:r>
              <a:rPr kumimoji="0" lang="es-ES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arrington" pitchFamily="82" charset="0"/>
                <a:cs typeface="Arial" pitchFamily="34" charset="0"/>
              </a:rPr>
              <a:t> </a:t>
            </a:r>
          </a:p>
        </p:txBody>
      </p:sp>
      <p:pic>
        <p:nvPicPr>
          <p:cNvPr id="2054" name="Picture 6" descr="E:\Pictures\estrellas\nochestrellada.gif"/>
          <p:cNvPicPr>
            <a:picLocks noChangeAspect="1" noChangeArrowheads="1" noCrop="1"/>
          </p:cNvPicPr>
          <p:nvPr/>
        </p:nvPicPr>
        <p:blipFill>
          <a:blip r:embed="rId8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3409517"/>
            <a:ext cx="3143240" cy="1591120"/>
          </a:xfrm>
          <a:prstGeom prst="rect">
            <a:avLst/>
          </a:prstGeom>
          <a:noFill/>
        </p:spPr>
      </p:pic>
      <p:pic>
        <p:nvPicPr>
          <p:cNvPr id="2055" name="Picture 7" descr="E:\Pictures\estrellas\nochestrellada.gif"/>
          <p:cNvPicPr>
            <a:picLocks noChangeAspect="1" noChangeArrowheads="1" noCrop="1"/>
          </p:cNvPicPr>
          <p:nvPr/>
        </p:nvPicPr>
        <p:blipFill>
          <a:blip r:embed="rId8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242584" y="4357694"/>
            <a:ext cx="2615696" cy="2500306"/>
          </a:xfrm>
          <a:prstGeom prst="rect">
            <a:avLst/>
          </a:prstGeom>
          <a:noFill/>
        </p:spPr>
      </p:pic>
      <p:pic>
        <p:nvPicPr>
          <p:cNvPr id="2056" name="Picture 8" descr="E:\Pictures\estrellas\nochestrellada.gif"/>
          <p:cNvPicPr>
            <a:picLocks noChangeAspect="1" noChangeArrowheads="1" noCrop="1"/>
          </p:cNvPicPr>
          <p:nvPr/>
        </p:nvPicPr>
        <p:blipFill>
          <a:blip r:embed="rId8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552365" y="3992710"/>
            <a:ext cx="3315161" cy="2636703"/>
          </a:xfrm>
          <a:prstGeom prst="rect">
            <a:avLst/>
          </a:prstGeom>
          <a:noFill/>
        </p:spPr>
      </p:pic>
      <p:pic>
        <p:nvPicPr>
          <p:cNvPr id="2057" name="Picture 9" descr="E:\Pictures\estrellas\nochestrellada.gif"/>
          <p:cNvPicPr>
            <a:picLocks noChangeAspect="1" noChangeArrowheads="1" noCrop="1"/>
          </p:cNvPicPr>
          <p:nvPr/>
        </p:nvPicPr>
        <p:blipFill>
          <a:blip r:embed="rId8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4840084">
            <a:off x="3868091" y="1164206"/>
            <a:ext cx="4286460" cy="18946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43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26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Users\Margarita M\Pictures\Navidad 2013\imÃ¡genes-navideÃ±as-postales-de-Navidad-regalos-esferas-pinitos-adornos-nieve-renos-santa-claus-snowman (2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4" name="Picture 4" descr="C:\Users\Margarita M\Pictures\Navidad 2013\imÃ¡genes-navideÃ±as-postales-de-Navidad-regalos-esferas-pinitos-adornos-nieve-renos-santa-claus-snowman (2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2928926" y="428604"/>
            <a:ext cx="5143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400" b="1" i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Harrington" pitchFamily="82" charset="0"/>
                <a:ea typeface="Times New Roman" pitchFamily="18" charset="0"/>
                <a:cs typeface="Arial" pitchFamily="34" charset="0"/>
              </a:rPr>
              <a:t>Ella </a:t>
            </a:r>
            <a:r>
              <a:rPr lang="es-ES" sz="2400" b="1" i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Harrington" pitchFamily="82" charset="0"/>
                <a:ea typeface="Times New Roman" pitchFamily="18" charset="0"/>
                <a:cs typeface="Arial" pitchFamily="34" charset="0"/>
              </a:rPr>
              <a:t>es bella, muy bella,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400" b="1" i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Harrington" pitchFamily="82" charset="0"/>
                <a:ea typeface="Times New Roman" pitchFamily="18" charset="0"/>
                <a:cs typeface="Arial" pitchFamily="34" charset="0"/>
              </a:rPr>
              <a:t>radica sonrisa y llanto,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b="1" i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Harrington" pitchFamily="82" charset="0"/>
                <a:ea typeface="Times New Roman" pitchFamily="18" charset="0"/>
                <a:cs typeface="Arial" pitchFamily="34" charset="0"/>
              </a:rPr>
              <a:t>recuerdos y nuevas sorpresas. </a:t>
            </a:r>
            <a:endParaRPr lang="es-ES" sz="2400" dirty="0" smtClean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Harrington" pitchFamily="82" charset="0"/>
              <a:cs typeface="Arial" pitchFamily="34" charset="0"/>
            </a:endParaRPr>
          </a:p>
        </p:txBody>
      </p:sp>
      <p:pic>
        <p:nvPicPr>
          <p:cNvPr id="3074" name="Picture 2" descr="C:\Users\Margarita M\Desktop\Nueva carpeta\94f_christmas-animated-gifs-06_612x459_75sasi__mxoym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14612" y="1500174"/>
            <a:ext cx="27860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ln>
                  <a:solidFill>
                    <a:srgbClr val="FFFFCC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Ella es grande</a:t>
            </a:r>
            <a:endParaRPr lang="es-ES" sz="2800" dirty="0">
              <a:ln>
                <a:solidFill>
                  <a:srgbClr val="FFFFCC"/>
                </a:solidFill>
              </a:ln>
              <a:solidFill>
                <a:srgbClr val="C00000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29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rgarita M\Pictures\Navidad 2013\escenarios-navideÃ±os-en-invierno-winter-time-christmas-scenary-pictures (2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1857356" y="428604"/>
            <a:ext cx="485778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Ella es infinita; ella es dulzura, como ella, definitivamente, no hay ninguna</a:t>
            </a:r>
            <a:r>
              <a:rPr kumimoji="0" lang="es-ES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arrington" pitchFamily="82" charset="0"/>
                <a:cs typeface="Arial" pitchFamily="34" charset="0"/>
              </a:rPr>
              <a:t> </a:t>
            </a:r>
          </a:p>
        </p:txBody>
      </p:sp>
      <p:pic>
        <p:nvPicPr>
          <p:cNvPr id="2052" name="Picture 4" descr="C:\Users\Margarita M\Desktop\Nueva carpeta\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08712" y="3286124"/>
            <a:ext cx="2935288" cy="3071834"/>
          </a:xfrm>
          <a:prstGeom prst="rect">
            <a:avLst/>
          </a:prstGeom>
          <a:noFill/>
        </p:spPr>
      </p:pic>
      <p:pic>
        <p:nvPicPr>
          <p:cNvPr id="2056" name="Picture 8" descr="C:\Users\Margarita M\Desktop\Nueva carpeta\bk-blu-nieve-animaciones-01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7686" y="0"/>
            <a:ext cx="4786314" cy="5143512"/>
          </a:xfrm>
          <a:prstGeom prst="rect">
            <a:avLst/>
          </a:prstGeom>
          <a:noFill/>
        </p:spPr>
      </p:pic>
      <p:pic>
        <p:nvPicPr>
          <p:cNvPr id="2057" name="Picture 9" descr="C:\Users\Margarita M\Desktop\Nueva carpeta\bk-blu-nieve-animaciones-01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4500562" cy="4786322"/>
          </a:xfrm>
          <a:prstGeom prst="rect">
            <a:avLst/>
          </a:prstGeom>
          <a:noFill/>
        </p:spPr>
      </p:pic>
      <p:pic>
        <p:nvPicPr>
          <p:cNvPr id="2059" name="Picture 11" descr="C:\Users\Margarita M\Desktop\Nueva carpeta\Imagen-animada-Arbol-de-navidad-164.gif"/>
          <p:cNvPicPr>
            <a:picLocks noChangeAspect="1" noChangeArrowheads="1" noCrop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2643174" y="1857364"/>
            <a:ext cx="3161890" cy="46434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3" name="Picture 15" descr="C:\Users\Margarita M\Pictures\Navidad 2013\smiley35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429000"/>
            <a:ext cx="1698771" cy="20717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4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garita M\Desktop\Nueva carpeta\suiza noel r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3075" name="Picture 3" descr="C:\Users\Margarita M\Desktop\Nueva carpeta\suiza noel r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6314" y="714356"/>
            <a:ext cx="35718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Ella se viste de rojo, es atrevida, picara, traviesa, </a:t>
            </a:r>
            <a:endParaRPr lang="es-ES" sz="2400" b="1" dirty="0" smtClean="0">
              <a:solidFill>
                <a:schemeClr val="bg1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niña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grande, </a:t>
            </a:r>
            <a:endParaRPr lang="es-ES" sz="2400" dirty="0">
              <a:solidFill>
                <a:schemeClr val="bg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17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Margarita M\Pictures\Navidad 2013\ana mar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20703972">
            <a:off x="623984" y="3860422"/>
            <a:ext cx="27884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00B800"/>
                  </a:solidFill>
                </a:ln>
                <a:solidFill>
                  <a:srgbClr val="00B800"/>
                </a:solidFill>
                <a:latin typeface="Harrington" pitchFamily="82" charset="0"/>
              </a:rPr>
              <a:t>S</a:t>
            </a:r>
            <a:r>
              <a:rPr lang="es-ES" sz="2400" b="1" dirty="0" smtClean="0">
                <a:ln>
                  <a:solidFill>
                    <a:srgbClr val="00B800"/>
                  </a:solidFill>
                </a:ln>
                <a:solidFill>
                  <a:srgbClr val="00B800"/>
                </a:solidFill>
                <a:latin typeface="Harrington" pitchFamily="82" charset="0"/>
              </a:rPr>
              <a:t>e </a:t>
            </a:r>
            <a:r>
              <a:rPr lang="es-ES" sz="2400" b="1" dirty="0">
                <a:ln>
                  <a:solidFill>
                    <a:srgbClr val="00B800"/>
                  </a:solidFill>
                </a:ln>
                <a:solidFill>
                  <a:srgbClr val="00B800"/>
                </a:solidFill>
                <a:latin typeface="Harrington" pitchFamily="82" charset="0"/>
              </a:rPr>
              <a:t>llena de pasión, </a:t>
            </a:r>
            <a:endParaRPr lang="es-ES" sz="2400" b="1" dirty="0" smtClean="0">
              <a:ln>
                <a:solidFill>
                  <a:srgbClr val="00B800"/>
                </a:solidFill>
              </a:ln>
              <a:solidFill>
                <a:srgbClr val="00B8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00B800"/>
                  </a:solidFill>
                </a:ln>
                <a:solidFill>
                  <a:srgbClr val="00B800"/>
                </a:solidFill>
                <a:latin typeface="Harrington" pitchFamily="82" charset="0"/>
              </a:rPr>
              <a:t>   deseo </a:t>
            </a:r>
            <a:r>
              <a:rPr lang="es-ES" sz="2400" b="1" dirty="0">
                <a:ln>
                  <a:solidFill>
                    <a:srgbClr val="00B800"/>
                  </a:solidFill>
                </a:ln>
                <a:solidFill>
                  <a:srgbClr val="00B800"/>
                </a:solidFill>
                <a:latin typeface="Harrington" pitchFamily="82" charset="0"/>
              </a:rPr>
              <a:t>en ella </a:t>
            </a:r>
            <a:endParaRPr lang="es-ES" sz="2400" b="1" dirty="0" smtClean="0">
              <a:ln>
                <a:solidFill>
                  <a:srgbClr val="00B800"/>
                </a:solidFill>
              </a:ln>
              <a:solidFill>
                <a:srgbClr val="00B8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00B800"/>
                  </a:solidFill>
                </a:ln>
                <a:solidFill>
                  <a:srgbClr val="00B800"/>
                </a:solidFill>
                <a:latin typeface="Harrington" pitchFamily="82" charset="0"/>
              </a:rPr>
              <a:t>   siempre </a:t>
            </a:r>
            <a:r>
              <a:rPr lang="es-ES" sz="2400" b="1" dirty="0">
                <a:ln>
                  <a:solidFill>
                    <a:srgbClr val="00B800"/>
                  </a:solidFill>
                </a:ln>
                <a:solidFill>
                  <a:srgbClr val="00B800"/>
                </a:solidFill>
                <a:latin typeface="Harrington" pitchFamily="82" charset="0"/>
              </a:rPr>
              <a:t>existe</a:t>
            </a:r>
            <a:endParaRPr lang="es-ES" sz="2400" dirty="0">
              <a:ln>
                <a:solidFill>
                  <a:srgbClr val="00B800"/>
                </a:solidFill>
              </a:ln>
              <a:solidFill>
                <a:srgbClr val="00B8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12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Margarita M\Pictures\Navidad 2013\london-eye-navidad-TWINKLE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143240" y="428604"/>
            <a:ext cx="364333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ln>
                  <a:solidFill>
                    <a:srgbClr val="002060"/>
                  </a:solidFill>
                </a:ln>
                <a:solidFill>
                  <a:srgbClr val="360086"/>
                </a:solidFill>
                <a:latin typeface="Harrington" pitchFamily="82" charset="0"/>
                <a:cs typeface="Arial" pitchFamily="34" charset="0"/>
              </a:rPr>
              <a:t>Ella </a:t>
            </a:r>
            <a:r>
              <a:rPr lang="es-ES" sz="2400" b="1" i="1" dirty="0">
                <a:ln>
                  <a:solidFill>
                    <a:srgbClr val="002060"/>
                  </a:solidFill>
                </a:ln>
                <a:solidFill>
                  <a:srgbClr val="360086"/>
                </a:solidFill>
                <a:latin typeface="Harrington" pitchFamily="82" charset="0"/>
                <a:cs typeface="Arial" pitchFamily="34" charset="0"/>
              </a:rPr>
              <a:t>es luz, que enciende la llama de la vida</a:t>
            </a:r>
            <a:endParaRPr lang="es-ES" sz="2400" dirty="0">
              <a:ln>
                <a:solidFill>
                  <a:srgbClr val="002060"/>
                </a:solidFill>
              </a:ln>
              <a:solidFill>
                <a:srgbClr val="360086"/>
              </a:solidFill>
              <a:latin typeface="Harrington" pitchFamily="82" charset="0"/>
              <a:cs typeface="Arial" pitchFamily="34" charset="0"/>
            </a:endParaRPr>
          </a:p>
        </p:txBody>
      </p:sp>
      <p:pic>
        <p:nvPicPr>
          <p:cNvPr id="7175" name="Picture 7" descr="C:\Users\Margarita M\Desktop\Nueva carpeta\Fairy-Wallpaper-fairies-19086201-1024-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500042"/>
            <a:ext cx="22860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Harrington" pitchFamily="82" charset="0"/>
                <a:cs typeface="Arial" pitchFamily="34" charset="0"/>
              </a:rPr>
              <a:t>El</a:t>
            </a:r>
            <a:r>
              <a:rPr lang="es-ES" sz="2400" b="1" i="1" dirty="0" smtClean="0">
                <a:solidFill>
                  <a:schemeClr val="bg1"/>
                </a:solidFill>
                <a:latin typeface="Harrington" pitchFamily="82" charset="0"/>
                <a:cs typeface="Arial" pitchFamily="34" charset="0"/>
              </a:rPr>
              <a:t>la </a:t>
            </a:r>
            <a:r>
              <a:rPr lang="es-ES" sz="2400" b="1" i="1" dirty="0">
                <a:solidFill>
                  <a:schemeClr val="bg1"/>
                </a:solidFill>
                <a:latin typeface="Harrington" pitchFamily="82" charset="0"/>
                <a:cs typeface="Arial" pitchFamily="34" charset="0"/>
              </a:rPr>
              <a:t>es mágica, como un hada, de cuentos maravillosos</a:t>
            </a:r>
            <a:endParaRPr lang="es-ES" sz="2400" dirty="0">
              <a:solidFill>
                <a:schemeClr val="bg1"/>
              </a:solidFill>
              <a:latin typeface="Harrington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21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Margarita M\Desktop\Nueva carpeta\image00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7" name="Picture 5" descr="C:\Users\Margarita M\Desktop\Nueva carpeta\image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5" descr="C:\Users\Margarita M\Desktop\Nueva carpeta\image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5" descr="C:\Users\Margarita M\Desktop\Nueva carpeta\image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5" descr="C:\Users\Margarita M\Desktop\Nueva carpeta\image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57818" y="928670"/>
            <a:ext cx="23823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>
                <a:solidFill>
                  <a:schemeClr val="bg1"/>
                </a:solidFill>
                <a:latin typeface="Harrington" pitchFamily="82" charset="0"/>
                <a:cs typeface="Arial" pitchFamily="34" charset="0"/>
              </a:rPr>
              <a:t>Yo me pregunto </a:t>
            </a:r>
            <a:endParaRPr lang="es-ES" sz="2400" dirty="0">
              <a:solidFill>
                <a:schemeClr val="bg1"/>
              </a:solidFill>
              <a:latin typeface="Harrington" pitchFamily="82" charset="0"/>
              <a:cs typeface="Arial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6000760" y="1928802"/>
            <a:ext cx="23349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chemeClr val="bg1"/>
                </a:solidFill>
                <a:latin typeface="Harrington" pitchFamily="82" charset="0"/>
                <a:cs typeface="Arial" pitchFamily="34" charset="0"/>
              </a:rPr>
              <a:t>¿Qué haría yo sin ella?</a:t>
            </a:r>
            <a:endParaRPr lang="es-ES" sz="2400" dirty="0">
              <a:solidFill>
                <a:schemeClr val="bg1"/>
              </a:solidFill>
              <a:latin typeface="Harrington" pitchFamily="82" charset="0"/>
              <a:cs typeface="Arial" pitchFamily="34" charset="0"/>
            </a:endParaRPr>
          </a:p>
        </p:txBody>
      </p:sp>
      <p:pic>
        <p:nvPicPr>
          <p:cNvPr id="6146" name="Picture 2" descr="C:\Users\Margarita M\Desktop\Nueva carpeta\bk-blu-nieve-animaciones-01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4500562" cy="3357562"/>
          </a:xfrm>
          <a:prstGeom prst="rect">
            <a:avLst/>
          </a:prstGeom>
          <a:noFill/>
        </p:spPr>
      </p:pic>
      <p:pic>
        <p:nvPicPr>
          <p:cNvPr id="6147" name="Picture 3" descr="C:\Users\Margarita M\Desktop\Nueva carpeta\bk-blu-nieve-animaciones-01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3438" y="0"/>
            <a:ext cx="4500562" cy="3357562"/>
          </a:xfrm>
          <a:prstGeom prst="rect">
            <a:avLst/>
          </a:prstGeom>
          <a:noFill/>
        </p:spPr>
      </p:pic>
      <p:pic>
        <p:nvPicPr>
          <p:cNvPr id="6148" name="Picture 4" descr="C:\Users\Margarita M\Desktop\Nueva carpeta\bk-blu-nieve-animaciones-01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429000"/>
            <a:ext cx="4500562" cy="3429000"/>
          </a:xfrm>
          <a:prstGeom prst="rect">
            <a:avLst/>
          </a:prstGeom>
          <a:noFill/>
        </p:spPr>
      </p:pic>
      <p:pic>
        <p:nvPicPr>
          <p:cNvPr id="6149" name="Picture 5" descr="C:\Users\Margarita M\Desktop\Nueva carpeta\bk-blu-nieve-animaciones-01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9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8" presetClass="exit" presetSubtype="9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8" presetClass="exit" presetSubtype="3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xit" presetSubtype="1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8" presetClass="exit" presetSubtype="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ntr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3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Margarita M\Pictures\Navidad 2013\Natale_rosa2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7171" name="Picture 3" descr="C:\Users\Margarita M\Pictures\Navidad 2013\Natale_rosa2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00041"/>
            <a:ext cx="8215370" cy="5929355"/>
          </a:xfrm>
          <a:prstGeom prst="rect">
            <a:avLst/>
          </a:prstGeom>
          <a:noFill/>
        </p:spPr>
      </p:pic>
      <p:pic>
        <p:nvPicPr>
          <p:cNvPr id="9221" name="Picture 5" descr="C:\Users\Margarita M\Pictures\Navidad 2013\Natale_rosa222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857232"/>
            <a:ext cx="7358114" cy="514351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14744" y="1214422"/>
            <a:ext cx="28809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>
                <a:latin typeface="Harrington" pitchFamily="82" charset="0"/>
                <a:cs typeface="Arial" pitchFamily="34" charset="0"/>
              </a:rPr>
              <a:t>Ah! Ella es la reina, </a:t>
            </a:r>
            <a:endParaRPr lang="es-ES" sz="2400" dirty="0">
              <a:latin typeface="Harrington" pitchFamily="82" charset="0"/>
              <a:cs typeface="Arial" pitchFamily="34" charset="0"/>
            </a:endParaRPr>
          </a:p>
        </p:txBody>
      </p:sp>
      <p:pic>
        <p:nvPicPr>
          <p:cNvPr id="9222" name="Picture 6" descr="C:\Users\Margarita M\Pictures\Navidad 2013\camelot-3da7285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381500" y="0"/>
            <a:ext cx="4762500" cy="3143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5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8" presetClass="entr" presetSubtype="0" accel="5000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7" name="Picture 13" descr="C:\Users\Margarita M\Pictures\Navidad 2013\3bba45b4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714612" y="642918"/>
            <a:ext cx="385765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3600" b="1" i="1" dirty="0" smtClean="0">
                <a:ln>
                  <a:solidFill>
                    <a:srgbClr val="99FF99"/>
                  </a:solidFill>
                </a:ln>
                <a:solidFill>
                  <a:srgbClr val="FF0000"/>
                </a:solidFill>
                <a:effectLst>
                  <a:glow rad="101600">
                    <a:srgbClr val="008000"/>
                  </a:glow>
                </a:effectLst>
                <a:latin typeface="Algerian" pitchFamily="82" charset="0"/>
                <a:ea typeface="Times New Roman" pitchFamily="18" charset="0"/>
                <a:cs typeface="Arial" pitchFamily="34" charset="0"/>
              </a:rPr>
              <a:t>E</a:t>
            </a:r>
            <a:r>
              <a:rPr kumimoji="0" lang="es-ES" sz="3600" b="1" i="1" u="none" strike="noStrike" cap="none" normalizeH="0" baseline="0" dirty="0" smtClean="0">
                <a:ln>
                  <a:solidFill>
                    <a:srgbClr val="99FF99"/>
                  </a:solidFill>
                </a:ln>
                <a:solidFill>
                  <a:srgbClr val="FF0000"/>
                </a:solidFill>
                <a:effectLst>
                  <a:glow rad="101600">
                    <a:srgbClr val="008000"/>
                  </a:glow>
                </a:effectLst>
                <a:latin typeface="Algerian" pitchFamily="82" charset="0"/>
                <a:ea typeface="Times New Roman" pitchFamily="18" charset="0"/>
                <a:cs typeface="Arial" pitchFamily="34" charset="0"/>
              </a:rPr>
              <a:t>lla es la bella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600" b="1" i="1" u="none" strike="noStrike" cap="none" normalizeH="0" baseline="0" dirty="0" smtClean="0">
                <a:ln>
                  <a:solidFill>
                    <a:srgbClr val="99FF99"/>
                  </a:solidFill>
                </a:ln>
                <a:solidFill>
                  <a:srgbClr val="FF0000"/>
                </a:solidFill>
                <a:effectLst>
                  <a:glow rad="101600">
                    <a:srgbClr val="008000"/>
                  </a:glow>
                </a:effectLst>
                <a:latin typeface="Algerian" pitchFamily="82" charset="0"/>
                <a:ea typeface="Times New Roman" pitchFamily="18" charset="0"/>
                <a:cs typeface="Arial" pitchFamily="34" charset="0"/>
              </a:rPr>
              <a:t>¡NAVIDAD!</a:t>
            </a:r>
            <a:endParaRPr kumimoji="0" lang="es-ES" sz="3600" b="0" i="0" u="none" strike="noStrike" cap="none" normalizeH="0" baseline="0" dirty="0" smtClean="0">
              <a:ln>
                <a:solidFill>
                  <a:srgbClr val="99FF99"/>
                </a:solidFill>
              </a:ln>
              <a:solidFill>
                <a:srgbClr val="FF0000"/>
              </a:solidFill>
              <a:effectLst>
                <a:glow rad="101600">
                  <a:srgbClr val="008000"/>
                </a:glow>
              </a:effectLst>
              <a:latin typeface="Algerian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7145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16847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17229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17328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17564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643042" y="1142984"/>
            <a:ext cx="621510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200" b="1" dirty="0">
                <a:solidFill>
                  <a:srgbClr val="99FF33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cs typeface="Arial" pitchFamily="34" charset="0"/>
              </a:rPr>
              <a:t>No existe una Navidad ideal, solo la Navidad </a:t>
            </a:r>
            <a:endParaRPr lang="es-ES" sz="2200" b="1" dirty="0" smtClean="0">
              <a:solidFill>
                <a:srgbClr val="99FF33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Harrington" pitchFamily="82" charset="0"/>
              <a:cs typeface="Arial" pitchFamily="34" charset="0"/>
            </a:endParaRPr>
          </a:p>
          <a:p>
            <a:r>
              <a:rPr lang="es-ES" sz="2200" b="1" dirty="0" smtClean="0">
                <a:solidFill>
                  <a:srgbClr val="99FF33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cs typeface="Arial" pitchFamily="34" charset="0"/>
              </a:rPr>
              <a:t>que </a:t>
            </a:r>
            <a:r>
              <a:rPr lang="es-ES" sz="2200" b="1" dirty="0" smtClean="0">
                <a:solidFill>
                  <a:srgbClr val="99FF33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cs typeface="Arial" pitchFamily="34" charset="0"/>
              </a:rPr>
              <a:t>tu creas </a:t>
            </a:r>
            <a:r>
              <a:rPr lang="es-ES" sz="2200" b="1" dirty="0">
                <a:solidFill>
                  <a:srgbClr val="99FF33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cs typeface="Arial" pitchFamily="34" charset="0"/>
              </a:rPr>
              <a:t>en tu alma, en tu corazón </a:t>
            </a:r>
            <a:r>
              <a:rPr lang="es-ES" sz="2200" b="1" dirty="0" smtClean="0">
                <a:solidFill>
                  <a:srgbClr val="99FF33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cs typeface="Arial" pitchFamily="34" charset="0"/>
              </a:rPr>
              <a:t>para compartirla con </a:t>
            </a:r>
            <a:r>
              <a:rPr lang="es-ES" sz="2200" b="1" dirty="0">
                <a:solidFill>
                  <a:srgbClr val="99FF33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cs typeface="Arial" pitchFamily="34" charset="0"/>
              </a:rPr>
              <a:t>todas las personas que </a:t>
            </a:r>
            <a:r>
              <a:rPr lang="es-ES" sz="2200" b="1" dirty="0" smtClean="0">
                <a:solidFill>
                  <a:srgbClr val="99FF33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cs typeface="Arial" pitchFamily="34" charset="0"/>
              </a:rPr>
              <a:t>conoces y con aquellos que </a:t>
            </a:r>
            <a:endParaRPr lang="es-ES" sz="2200" b="1" dirty="0" smtClean="0">
              <a:solidFill>
                <a:srgbClr val="99FF33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Harrington" pitchFamily="82" charset="0"/>
              <a:cs typeface="Arial" pitchFamily="34" charset="0"/>
            </a:endParaRPr>
          </a:p>
          <a:p>
            <a:r>
              <a:rPr lang="es-ES" sz="2200" b="1" dirty="0" smtClean="0">
                <a:solidFill>
                  <a:srgbClr val="99FF33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cs typeface="Arial" pitchFamily="34" charset="0"/>
              </a:rPr>
              <a:t>mas </a:t>
            </a:r>
            <a:r>
              <a:rPr lang="es-ES" sz="2200" b="1" dirty="0" smtClean="0">
                <a:solidFill>
                  <a:srgbClr val="99FF33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cs typeface="Arial" pitchFamily="34" charset="0"/>
              </a:rPr>
              <a:t>lo necesitan..."</a:t>
            </a:r>
            <a:endParaRPr lang="es-ES" sz="2200" dirty="0">
              <a:solidFill>
                <a:srgbClr val="99FF33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Harrington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211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24" grpId="0" animBg="1"/>
      <p:bldP spid="26" grpId="0" animBg="1"/>
      <p:bldP spid="27" grpId="0" animBg="1"/>
      <p:bldP spid="25" grpId="0" animBg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rgarita M\Pictures\Navidad 2013\12n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4" name="6 Grupo"/>
          <p:cNvGrpSpPr>
            <a:grpSpLocks/>
          </p:cNvGrpSpPr>
          <p:nvPr/>
        </p:nvGrpSpPr>
        <p:grpSpPr bwMode="auto">
          <a:xfrm>
            <a:off x="428596" y="714356"/>
            <a:ext cx="1785950" cy="2132013"/>
            <a:chOff x="3810000" y="2114550"/>
            <a:chExt cx="1524000" cy="3056426"/>
          </a:xfrm>
        </p:grpSpPr>
        <p:pic>
          <p:nvPicPr>
            <p:cNvPr id="5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10000" y="2114550"/>
              <a:ext cx="1524000" cy="2628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8 Rectángulo"/>
            <p:cNvSpPr>
              <a:spLocks noChangeArrowheads="1"/>
            </p:cNvSpPr>
            <p:nvPr/>
          </p:nvSpPr>
          <p:spPr bwMode="auto">
            <a:xfrm>
              <a:off x="4035364" y="4509120"/>
              <a:ext cx="1250088" cy="661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s-ES" sz="2400" dirty="0">
                  <a:ln>
                    <a:solidFill>
                      <a:srgbClr val="FFC000"/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cript MT Bold" pitchFamily="66" charset="0"/>
                </a:rPr>
                <a:t>Margarita</a:t>
              </a:r>
            </a:p>
          </p:txBody>
        </p:sp>
      </p:grpSp>
    </p:spTree>
  </p:cSld>
  <p:clrMapOvr>
    <a:masterClrMapping/>
  </p:clrMapOvr>
  <p:transition spd="slow" advTm="19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3" dur="3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1065</TotalTime>
  <Words>307</Words>
  <Application>Microsoft Office PowerPoint</Application>
  <PresentationFormat>Presentación en pantalla (4:3)</PresentationFormat>
  <Paragraphs>50</Paragraphs>
  <Slides>16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 M</cp:lastModifiedBy>
  <cp:revision>98</cp:revision>
  <dcterms:created xsi:type="dcterms:W3CDTF">2013-12-20T09:18:11Z</dcterms:created>
  <dcterms:modified xsi:type="dcterms:W3CDTF">2013-12-23T11:02:07Z</dcterms:modified>
</cp:coreProperties>
</file>