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58" r:id="rId5"/>
    <p:sldId id="259" r:id="rId6"/>
    <p:sldId id="260" r:id="rId7"/>
    <p:sldId id="261" r:id="rId8"/>
    <p:sldId id="262" r:id="rId9"/>
    <p:sldId id="270" r:id="rId10"/>
    <p:sldId id="263" r:id="rId11"/>
    <p:sldId id="264" r:id="rId12"/>
    <p:sldId id="265" r:id="rId13"/>
    <p:sldId id="267" r:id="rId14"/>
    <p:sldId id="271" r:id="rId15"/>
    <p:sldId id="257" r:id="rId16"/>
    <p:sldId id="268" r:id="rId17"/>
    <p:sldId id="272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u41P/pXwVUItlB2NnQhDQ==" hashData="Uawfz+AcRsrxgLD/mdH5LH07Z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8000"/>
    <a:srgbClr val="D5B78F"/>
    <a:srgbClr val="FF3300"/>
    <a:srgbClr val="C7C09D"/>
    <a:srgbClr val="BC5A00"/>
    <a:srgbClr val="BA5116"/>
    <a:srgbClr val="996633"/>
    <a:srgbClr val="663300"/>
    <a:srgbClr val="0062F2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49" autoAdjust="0"/>
  </p:normalViewPr>
  <p:slideViewPr>
    <p:cSldViewPr>
      <p:cViewPr varScale="1">
        <p:scale>
          <a:sx n="70" d="100"/>
          <a:sy n="70" d="100"/>
        </p:scale>
        <p:origin x="-108" y="-11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0B265-2D1D-4F1C-B2AD-E1C5F9037BF7}" type="datetimeFigureOut">
              <a:rPr lang="es-ES" smtClean="0"/>
              <a:pPr/>
              <a:t>07/01/2020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D0E46-CE49-4B3F-9B95-421B417FA8E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320B265-2D1D-4F1C-B2AD-E1C5F9037BF7}" type="datetimeFigureOut">
              <a:rPr lang="es-ES" smtClean="0"/>
              <a:pPr/>
              <a:t>07/01/2020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60D0E46-CE49-4B3F-9B95-421B417FA8E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6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0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DE CREACION PROPIA - EXCLUSIVOS\- El regalo que yo quiero\Imágenes\1 - 2009121213826296778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2427734"/>
            <a:ext cx="3023584" cy="151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700"/>
              </a:lnSpc>
            </a:pPr>
            <a:r>
              <a:rPr lang="es-ES" sz="3600" dirty="0" smtClean="0">
                <a:ln>
                  <a:solidFill>
                    <a:srgbClr val="FACE94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EL REGALO </a:t>
            </a:r>
          </a:p>
          <a:p>
            <a:pPr algn="ctr">
              <a:lnSpc>
                <a:spcPts val="3700"/>
              </a:lnSpc>
            </a:pPr>
            <a:r>
              <a:rPr lang="es-ES" sz="3600" dirty="0" smtClean="0">
                <a:ln>
                  <a:solidFill>
                    <a:srgbClr val="FACE94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QUE YO </a:t>
            </a:r>
          </a:p>
          <a:p>
            <a:pPr algn="r">
              <a:lnSpc>
                <a:spcPts val="3700"/>
              </a:lnSpc>
            </a:pPr>
            <a:r>
              <a:rPr lang="es-ES" sz="3600" dirty="0" smtClean="0">
                <a:ln>
                  <a:solidFill>
                    <a:srgbClr val="FACE94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itchFamily="82" charset="0"/>
              </a:rPr>
              <a:t>QUIERO</a:t>
            </a:r>
            <a:endParaRPr lang="es-ES" sz="3600" dirty="0">
              <a:ln>
                <a:solidFill>
                  <a:srgbClr val="FACE94"/>
                </a:solidFill>
              </a:ln>
              <a:blipFill>
                <a:blip r:embed="rId4"/>
                <a:stretch>
                  <a:fillRect/>
                </a:stretch>
              </a:blip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8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7"/>
            <a:stretch>
              <a:fillRect/>
            </a:stretch>
          </a:blipFill>
        </p:grpSpPr>
        <p:sp>
          <p:nvSpPr>
            <p:cNvPr id="9" name="8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0" name="9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12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7"/>
            <a:stretch>
              <a:fillRect/>
            </a:stretch>
          </a:blipFill>
        </p:grpSpPr>
        <p:sp>
          <p:nvSpPr>
            <p:cNvPr id="13" name="12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4" name="13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>
    <p:sndAc>
      <p:stSnd loop="1">
        <p:snd r:embed="rId2" name="RAPHAEL-- EL NIÑO DEL TAMB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7" grpId="1" animBg="1"/>
      <p:bldP spid="11" grpId="0" animBg="1"/>
      <p:bldP spid="11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DE CREACION PROPIA - EXCLUSIVOS\- El regalo que yo quiero\Imágenes\Christmas_girls_Photo_santa_girl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5143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E:\PPS DE CREACION PROPIA - EXCLUSIVOS\- El regalo que yo quiero\Imágenes\3 - Holidays_Christmas_507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516216" y="3075806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500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no deseo un regalo </a:t>
            </a:r>
          </a:p>
          <a:p>
            <a:pPr algn="ctr"/>
            <a:r>
              <a:rPr lang="es-ES" sz="2400" b="1" dirty="0" smtClean="0">
                <a:solidFill>
                  <a:srgbClr val="75009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compre con dinero</a:t>
            </a:r>
            <a:endParaRPr lang="es-ES" sz="2400" b="1" dirty="0">
              <a:solidFill>
                <a:srgbClr val="75009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4" name="Picture 4" descr="E:\PPS DE CREACION PROPIA - EXCLUSIVOS\- El regalo que yo quiero\Imágenes\4 - c4fe0a8ad0f3279151a2b5b497c52db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2" y="-13097"/>
            <a:ext cx="9167813" cy="517088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11760" y="411510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 de pedir a los Reyes  algo que aquí no tengo: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50" name="Picture 6" descr="E:\PPS DE CREACION PROPIA - EXCLUSIVOS\- El regalo que yo quiero\Imágenes\Christmas_Face_Smile_459645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7144"/>
            <a:ext cx="91630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3968" y="2949793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Pido dones de alegría </a:t>
            </a:r>
          </a:p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 canción de un jilguero,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DE CREACION PROPIA - EXCLUSIVOS\- El regalo que yo quiero\Imágenes\8004022908_24167552ce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80513" cy="517088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95936" y="3435846"/>
            <a:ext cx="4176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la flor de la esperanza </a:t>
            </a:r>
          </a:p>
          <a:p>
            <a:pPr algn="ctr"/>
            <a:r>
              <a:rPr lang="es-ES" sz="2800" b="1" dirty="0" smtClean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una fe que venza el  miedo.</a:t>
            </a:r>
            <a:endParaRPr lang="es-ES" sz="28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El regalo que yo quiero\Imágenes\7 - mujer-joven-de-la-navidad-con-el-corazón-rojo-aislado-22303986+png estrel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2499742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Pido un corazón muy grande </a:t>
            </a:r>
          </a:p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amar al mundo entero.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44000" cy="5143500"/>
            <a:chOff x="0" y="0"/>
            <a:chExt cx="9144000" cy="6858000"/>
          </a:xfrm>
        </p:grpSpPr>
        <p:grpSp>
          <p:nvGrpSpPr>
            <p:cNvPr id="3" name="9 Grupo"/>
            <p:cNvGrpSpPr/>
            <p:nvPr/>
          </p:nvGrpSpPr>
          <p:grpSpPr>
            <a:xfrm>
              <a:off x="0" y="0"/>
              <a:ext cx="9144000" cy="6858000"/>
              <a:chOff x="179512" y="0"/>
              <a:chExt cx="8964488" cy="6858000"/>
            </a:xfrm>
          </p:grpSpPr>
          <p:pic>
            <p:nvPicPr>
              <p:cNvPr id="6" name="Picture 4" descr="E:\PPS DE CREACION PROPIA - EXCLUSIVOS\- El regalo que yo quiero\Imágenes\5.gif"/>
              <p:cNvPicPr>
                <a:picLocks noChangeAspect="1" noChangeArrowheads="1" noCrop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79512" y="0"/>
                <a:ext cx="8964488" cy="6858000"/>
              </a:xfrm>
              <a:prstGeom prst="rect">
                <a:avLst/>
              </a:prstGeom>
              <a:noFill/>
            </p:spPr>
          </p:pic>
          <p:pic>
            <p:nvPicPr>
              <p:cNvPr id="7" name="Picture 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07704" y="4869160"/>
                <a:ext cx="1231329" cy="7200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4" name="Picture 2" descr="E:\PPS DE CREACION PROPIA - EXCLUSIVOS\- El regalo que yo quiero\Imágenes\Marco - 200912121382629677801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6228" y="0"/>
              <a:ext cx="9127772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4 CuadroTexto"/>
            <p:cNvSpPr txBox="1"/>
            <p:nvPr/>
          </p:nvSpPr>
          <p:spPr>
            <a:xfrm rot="21325302">
              <a:off x="6311514" y="5246525"/>
              <a:ext cx="1687672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blipFill>
                    <a:blip r:embed="rId5"/>
                    <a:stretch>
                      <a:fillRect/>
                    </a:stretch>
                  </a:blipFill>
                  <a:latin typeface="Vivaldi" pitchFamily="66" charset="0"/>
                </a:rPr>
                <a:t>Ppsx Margarita</a:t>
              </a:r>
              <a:endParaRPr lang="es-ES" b="1" dirty="0"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endParaRPr>
            </a:p>
          </p:txBody>
        </p:sp>
      </p:grpSp>
      <p:sp>
        <p:nvSpPr>
          <p:cNvPr id="8" name="7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821532" y="-821531"/>
            <a:ext cx="5143500" cy="6786563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 flipV="1">
            <a:off x="3214688" y="-785812"/>
            <a:ext cx="5143500" cy="6715125"/>
          </a:xfrm>
          <a:prstGeom prst="flowChartMerg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Ordenar"/>
          <p:cNvSpPr/>
          <p:nvPr/>
        </p:nvSpPr>
        <p:spPr>
          <a:xfrm>
            <a:off x="2071691" y="0"/>
            <a:ext cx="5000625" cy="5143500"/>
          </a:xfrm>
          <a:prstGeom prst="flowChartSor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DE CREACION PROPIA - EXCLUSIVOS\- El regalo que yo quiero\Imágenes\9 - Wallpapersxl Backgraund Abstractos Fondos Fondo Abstracto En For 44598 1366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5" name="Picture 13" descr="E:\Imágenes\estrellas\13142491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67002" y="195487"/>
            <a:ext cx="5250073" cy="295232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9912" y="2931790"/>
            <a:ext cx="434082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pido a los Reyes Magos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as cosas que hay en el cielo: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18 Grupo"/>
          <p:cNvGrpSpPr/>
          <p:nvPr/>
        </p:nvGrpSpPr>
        <p:grpSpPr>
          <a:xfrm>
            <a:off x="-9525" y="-12700"/>
            <a:ext cx="9163050" cy="5248628"/>
            <a:chOff x="-9525" y="-12700"/>
            <a:chExt cx="9163050" cy="5248628"/>
          </a:xfrm>
        </p:grpSpPr>
        <p:pic>
          <p:nvPicPr>
            <p:cNvPr id="11271" name="Picture 7" descr="E:\PPS DE CREACION PROPIA - EXCLUSIVOS\- El regalo que yo quiero\Imágenes\fondo+png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9525" y="-12700"/>
              <a:ext cx="9163050" cy="5168900"/>
            </a:xfrm>
            <a:prstGeom prst="rect">
              <a:avLst/>
            </a:prstGeom>
            <a:noFill/>
          </p:spPr>
        </p:pic>
        <p:pic>
          <p:nvPicPr>
            <p:cNvPr id="8" name="Picture 20" descr="E:\PPS DE CREACION PROPIA - EXCLUSIVOS\- El regalo que yo quiero\Imágenes\214b7923d5caf6db9debdfcef3813ed1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71600" y="0"/>
              <a:ext cx="4032448" cy="5235928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sp>
        <p:nvSpPr>
          <p:cNvPr id="11" name="10 CuadroTexto"/>
          <p:cNvSpPr txBox="1"/>
          <p:nvPr/>
        </p:nvSpPr>
        <p:spPr>
          <a:xfrm>
            <a:off x="4932040" y="1563638"/>
            <a:ext cx="37321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vestido de ternura,</a:t>
            </a:r>
          </a:p>
          <a:p>
            <a:pPr algn="ctr"/>
            <a:r>
              <a:rPr lang="es-ES" sz="2800" b="1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</a:t>
            </a: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 cascada de besos,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99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DE CREACION PROPIA - EXCLUSIVOS\- El regalo que yo quiero\Imágenes\3-angeles+fomdo8263358842_a2748b2170_b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2427734"/>
            <a:ext cx="2664296" cy="188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hermosura de los ángeles,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us villancicos y versos,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2" name="Picture 4" descr="E:\Imágenes\Navidad adornos\christmas-music-notes-background-joy-world-music-tune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49246">
            <a:off x="415954" y="684951"/>
            <a:ext cx="4226678" cy="14419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DE CREACION PROPIA - EXCLUSIVOS\- El regalo que yo quiero\Imágenes\nacimiento-cristo-bel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339502"/>
            <a:ext cx="3096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C7C09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una sonrisa del Niño.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DE CREACION PROPIA - EXCLUSIVOS\- El regalo que yo quiero\Imágenes\13 - Christmas-WhatsApp-Profile-Download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2225"/>
            <a:ext cx="9156700" cy="51879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91680" y="672643"/>
            <a:ext cx="2552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regalo que yo quiero.</a:t>
            </a:r>
            <a:endParaRPr lang="es-ES" sz="2800" b="1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70646022"/>
      </p:ext>
    </p:extLst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DE CREACION PROPIA - EXCLUSIVOS\- El regalo que yo quiero\Imágenes\14 - 1O3g7-10c-1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pic>
        <p:nvPicPr>
          <p:cNvPr id="2055" name="Picture 7" descr="E:\PPS DE CREACION PROPIA - EXCLUSIVOS\- El regalo que yo quiero\Imágenes\14 - 1O3g7-10c-1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 rot="19625849">
            <a:off x="7193864" y="2797533"/>
            <a:ext cx="1532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Vivaldi" pitchFamily="66" charset="0"/>
              </a:rPr>
              <a:t>Ppsx Margarita</a:t>
            </a:r>
            <a:endParaRPr lang="es-ES" b="1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2053" name="Picture 5" descr="E:\PPS DE CREACION PROPIA - EXCLUSIVOS\- El regalo que yo quiero\Imágenes\1O3g7-10c-1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El regalo que yo quiero\Imágenes\christmas_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67813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4921" y="1851670"/>
            <a:ext cx="1726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2020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134841" y="2715766"/>
            <a:ext cx="33057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</a:t>
            </a:r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: El Tamborilero</a:t>
            </a:r>
          </a:p>
          <a:p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	</a:t>
            </a:r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Raphael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06849" y="4299942"/>
            <a:ext cx="3302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Autora : Gloria Fuertes</a:t>
            </a:r>
            <a:endParaRPr lang="es-ES" sz="2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7092280" y="3003798"/>
            <a:ext cx="1388366" cy="1695371"/>
            <a:chOff x="5076056" y="3219822"/>
            <a:chExt cx="1388366" cy="1695371"/>
          </a:xfrm>
        </p:grpSpPr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 flipH="1">
              <a:off x="5076056" y="4515966"/>
              <a:ext cx="1388366" cy="399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blipFill>
                    <a:blip r:embed="rId3"/>
                    <a:stretch>
                      <a:fillRect/>
                    </a:stretch>
                  </a:blip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9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14" name="1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3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4" grpId="0" animBg="1"/>
      <p:bldP spid="15" grpId="0" animBg="1"/>
      <p:bldP spid="12" grpId="0" animBg="1"/>
      <p:bldP spid="13" grpId="0" animBg="1"/>
      <p:bldP spid="10" grpId="0" animBg="1"/>
      <p:bldP spid="11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154</Words>
  <Application>Microsoft Office PowerPoint</Application>
  <PresentationFormat>Presentación en pantalla (16:9)</PresentationFormat>
  <Paragraphs>30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14</cp:revision>
  <dcterms:created xsi:type="dcterms:W3CDTF">2020-01-06T18:36:21Z</dcterms:created>
  <dcterms:modified xsi:type="dcterms:W3CDTF">2020-01-08T02:31:27Z</dcterms:modified>
</cp:coreProperties>
</file>