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sldIdLst>
    <p:sldId id="260" r:id="rId3"/>
    <p:sldId id="261" r:id="rId4"/>
    <p:sldId id="264" r:id="rId5"/>
    <p:sldId id="265" r:id="rId6"/>
    <p:sldId id="268" r:id="rId7"/>
    <p:sldId id="274" r:id="rId8"/>
    <p:sldId id="269" r:id="rId9"/>
    <p:sldId id="270" r:id="rId10"/>
    <p:sldId id="271" r:id="rId11"/>
    <p:sldId id="272" r:id="rId12"/>
    <p:sldId id="275"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gAvlhtEJliwENAr4/geXw==" hashData="8oiRXtBWkxtrFbDKCbSGq8aqzd4="/>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4F81BD"/>
    <a:srgbClr val="DD0D3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25" autoAdjust="0"/>
    <p:restoredTop sz="94660"/>
  </p:normalViewPr>
  <p:slideViewPr>
    <p:cSldViewPr>
      <p:cViewPr>
        <p:scale>
          <a:sx n="70" d="100"/>
          <a:sy n="70" d="100"/>
        </p:scale>
        <p:origin x="-1098" y="-29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79422923"/>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3760189433"/>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2254662221"/>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1831982123"/>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672432503"/>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59388906"/>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2706792750"/>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2330434870"/>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81810500"/>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422137210"/>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9B51B0-395F-49C9-B102-83DA08816DA6}" type="datetimeFigureOut">
              <a:rPr lang="es-ES" smtClean="0"/>
              <a:pPr/>
              <a:t>06/12/2012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2770332902"/>
      </p:ext>
    </p:extLst>
  </p:cSld>
  <p:clrMapOvr>
    <a:masterClrMapping/>
  </p:clrMapOvr>
  <p:transition spd="slow">
    <p:cover dir="rd"/>
    <p:sndAc>
      <p:stSnd loop="1">
        <p:snd r:embed="rId1" name="canciones navideñas (los niños cantores de navidad) - los reyes magos.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7A79A11-EA46-4B3A-9A2A-E8D706AF976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9B51B0-395F-49C9-B102-83DA08816DA6}" type="datetimeFigureOut">
              <a:rPr lang="es-ES" smtClean="0"/>
              <a:pPr/>
              <a:t>06/12/2012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31BB1-BA83-43B2-971F-A0DE65812A44}" type="slidenum">
              <a:rPr lang="es-ES" smtClean="0"/>
              <a:pPr/>
              <a:t>‹Nº›</a:t>
            </a:fld>
            <a:endParaRPr lang="es-ES" dirty="0"/>
          </a:p>
        </p:txBody>
      </p:sp>
    </p:spTree>
    <p:extLst>
      <p:ext uri="{BB962C8B-B14F-4D97-AF65-F5344CB8AC3E}">
        <p14:creationId xmlns:p14="http://schemas.microsoft.com/office/powerpoint/2010/main" xmlns="" val="95182366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cover dir="rd"/>
    <p:sndAc>
      <p:stSnd loop="1">
        <p:snd r:embed="rId13" name="canciones navideñas (los niños cantores de navidad) - los reyes magos.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DABA45E-58A9-4C70-B078-903C0E5B720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gif"/><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gif"/><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gif"/><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4.gif"/></Relationships>
</file>

<file path=ppt/slides/_rels/slide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6.jpeg"/><Relationship Id="rId4" Type="http://schemas.openxmlformats.org/officeDocument/2006/relationships/image" Target="../media/image10.gif"/></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gif"/><Relationship Id="rId4" Type="http://schemas.openxmlformats.org/officeDocument/2006/relationships/image" Target="../media/image4.gif"/></Relationships>
</file>

<file path=ppt/slides/_rels/slide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5.gif"/><Relationship Id="rId4" Type="http://schemas.openxmlformats.org/officeDocument/2006/relationships/image" Target="../media/image14.gif"/></Relationships>
</file>

<file path=ppt/slides/_rels/slide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image" Target="../media/image1.png"/><Relationship Id="rId7" Type="http://schemas.openxmlformats.org/officeDocument/2006/relationships/image" Target="../media/image20.gif"/><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19.gif"/><Relationship Id="rId5" Type="http://schemas.openxmlformats.org/officeDocument/2006/relationships/image" Target="../media/image18.jpeg"/><Relationship Id="rId4" Type="http://schemas.openxmlformats.org/officeDocument/2006/relationships/image" Target="../media/image4.gif"/></Relationships>
</file>

<file path=ppt/slides/_rels/slide1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2.png"/><Relationship Id="rId7" Type="http://schemas.openxmlformats.org/officeDocument/2006/relationships/image" Target="../media/image2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2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elisa\Desktop\fondo navidad[2].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3" descr="C:\Users\Felisa\Desktop\para pps\cosas para navidad\fm_22[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75656" y="116632"/>
            <a:ext cx="3452888" cy="2376264"/>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4" descr="C:\Users\Felisa\Desktop\para pps\cosas para navidad\animacion_feliz_navidad[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644008" y="260648"/>
            <a:ext cx="3382332" cy="3350622"/>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C:\Users\Felisa\Desktop\para pps\cosas para navidad\Campanilla[1].gif"/>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3014" y="1481360"/>
            <a:ext cx="958586" cy="718940"/>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4" descr="C:\Users\Felisa\Desktop\para pps\cosas para navidad\Campanilla[1].gif"/>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12 CuadroTexto"/>
          <p:cNvSpPr txBox="1"/>
          <p:nvPr/>
        </p:nvSpPr>
        <p:spPr>
          <a:xfrm>
            <a:off x="2267744" y="3356992"/>
            <a:ext cx="5688632" cy="3139321"/>
          </a:xfrm>
          <a:prstGeom prst="rect">
            <a:avLst/>
          </a:prstGeom>
          <a:noFill/>
        </p:spPr>
        <p:txBody>
          <a:bodyPr wrap="square" rtlCol="0">
            <a:spAutoFit/>
          </a:bodyPr>
          <a:lstStyle/>
          <a:p>
            <a:r>
              <a:rPr lang="es-ES" sz="6600" b="1" dirty="0" smtClean="0">
                <a:solidFill>
                  <a:srgbClr val="FF0000"/>
                </a:solidFill>
                <a:latin typeface="Harrington" pitchFamily="82" charset="0"/>
              </a:rPr>
              <a:t>El nacimiento</a:t>
            </a:r>
          </a:p>
          <a:p>
            <a:r>
              <a:rPr lang="es-ES" sz="6600" b="1" dirty="0" smtClean="0">
                <a:solidFill>
                  <a:srgbClr val="FF0000"/>
                </a:solidFill>
                <a:latin typeface="Harrington" pitchFamily="82" charset="0"/>
              </a:rPr>
              <a:t>           de</a:t>
            </a:r>
          </a:p>
          <a:p>
            <a:r>
              <a:rPr lang="es-ES" sz="6600" b="1" dirty="0" smtClean="0">
                <a:solidFill>
                  <a:srgbClr val="FF0000"/>
                </a:solidFill>
                <a:latin typeface="Harrington" pitchFamily="82" charset="0"/>
              </a:rPr>
              <a:t>        Jesús</a:t>
            </a:r>
            <a:endParaRPr lang="es-ES" sz="6600" b="1" dirty="0">
              <a:solidFill>
                <a:srgbClr val="FF0000"/>
              </a:solidFill>
              <a:latin typeface="Harrington" pitchFamily="82" charset="0"/>
            </a:endParaRPr>
          </a:p>
        </p:txBody>
      </p:sp>
      <p:pic>
        <p:nvPicPr>
          <p:cNvPr id="2" name="Picture 4" descr="http://www.crazywebsite.com/Galeria-Dibujos-Clipart-Navidad/Gif-Animaciones-de-Navidad-Gratis/Nieve/bk-wht-nieve-animaciones-03.gif"/>
          <p:cNvPicPr>
            <a:picLocks noChangeAspect="1" noChangeArrowheads="1" noCrop="1"/>
          </p:cNvPicPr>
          <p:nvPr/>
        </p:nvPicPr>
        <p:blipFill>
          <a:blip r:embed="rId7" cstate="print"/>
          <a:srcRect/>
          <a:stretch>
            <a:fillRect/>
          </a:stretch>
        </p:blipFill>
        <p:spPr bwMode="auto">
          <a:xfrm>
            <a:off x="3059832" y="3284984"/>
            <a:ext cx="1905000" cy="762000"/>
          </a:xfrm>
          <a:prstGeom prst="rect">
            <a:avLst/>
          </a:prstGeom>
          <a:noFill/>
        </p:spPr>
      </p:pic>
      <p:pic>
        <p:nvPicPr>
          <p:cNvPr id="1030" name="Picture 6" descr="http://www.crazywebsite.com/Galeria-Dibujos-Clipart-Navidad/Gif-Animaciones-de-Navidad-Gratis/Nieve/bk-wht-nieve-animaciones-03.gif"/>
          <p:cNvPicPr>
            <a:picLocks noChangeAspect="1" noChangeArrowheads="1" noCrop="1"/>
          </p:cNvPicPr>
          <p:nvPr/>
        </p:nvPicPr>
        <p:blipFill>
          <a:blip r:embed="rId7" cstate="print"/>
          <a:srcRect/>
          <a:stretch>
            <a:fillRect/>
          </a:stretch>
        </p:blipFill>
        <p:spPr bwMode="auto">
          <a:xfrm>
            <a:off x="2627784" y="4437112"/>
            <a:ext cx="1905000" cy="762000"/>
          </a:xfrm>
          <a:prstGeom prst="rect">
            <a:avLst/>
          </a:prstGeom>
          <a:noFill/>
        </p:spPr>
      </p:pic>
      <p:pic>
        <p:nvPicPr>
          <p:cNvPr id="1032" name="Picture 8" descr="http://www.crazywebsite.com/Galeria-Dibujos-Clipart-Navidad/Gif-Animaciones-de-Navidad-Gratis/Nieve/bk-wht-nieve-animaciones-03.gif"/>
          <p:cNvPicPr>
            <a:picLocks noChangeAspect="1" noChangeArrowheads="1" noCrop="1"/>
          </p:cNvPicPr>
          <p:nvPr/>
        </p:nvPicPr>
        <p:blipFill>
          <a:blip r:embed="rId7" cstate="print"/>
          <a:srcRect/>
          <a:stretch>
            <a:fillRect/>
          </a:stretch>
        </p:blipFill>
        <p:spPr bwMode="auto">
          <a:xfrm>
            <a:off x="2843808" y="5445224"/>
            <a:ext cx="1905000" cy="762000"/>
          </a:xfrm>
          <a:prstGeom prst="rect">
            <a:avLst/>
          </a:prstGeom>
          <a:noFill/>
        </p:spPr>
      </p:pic>
      <p:pic>
        <p:nvPicPr>
          <p:cNvPr id="1034" name="Picture 10" descr="http://www.crazywebsite.com/Galeria-Dibujos-Clipart-Navidad/Gif-Animaciones-de-Navidad-Gratis/Nieve/bk-wht-nieve-animaciones-03.gif"/>
          <p:cNvPicPr>
            <a:picLocks noChangeAspect="1" noChangeArrowheads="1" noCrop="1"/>
          </p:cNvPicPr>
          <p:nvPr/>
        </p:nvPicPr>
        <p:blipFill>
          <a:blip r:embed="rId7" cstate="print"/>
          <a:srcRect/>
          <a:stretch>
            <a:fillRect/>
          </a:stretch>
        </p:blipFill>
        <p:spPr bwMode="auto">
          <a:xfrm>
            <a:off x="4932040" y="3429000"/>
            <a:ext cx="1905000" cy="762000"/>
          </a:xfrm>
          <a:prstGeom prst="rect">
            <a:avLst/>
          </a:prstGeom>
          <a:noFill/>
        </p:spPr>
      </p:pic>
      <p:pic>
        <p:nvPicPr>
          <p:cNvPr id="1036" name="Picture 12" descr="http://www.crazywebsite.com/Galeria-Dibujos-Clipart-Navidad/Gif-Animaciones-de-Navidad-Gratis/Nieve/bk-wht-nieve-animaciones-03.gif"/>
          <p:cNvPicPr>
            <a:picLocks noChangeAspect="1" noChangeArrowheads="1" noCrop="1"/>
          </p:cNvPicPr>
          <p:nvPr/>
        </p:nvPicPr>
        <p:blipFill>
          <a:blip r:embed="rId7" cstate="print"/>
          <a:srcRect/>
          <a:stretch>
            <a:fillRect/>
          </a:stretch>
        </p:blipFill>
        <p:spPr bwMode="auto">
          <a:xfrm>
            <a:off x="4283968" y="5877272"/>
            <a:ext cx="1905000" cy="762000"/>
          </a:xfrm>
          <a:prstGeom prst="rect">
            <a:avLst/>
          </a:prstGeom>
          <a:noFill/>
        </p:spPr>
      </p:pic>
      <p:pic>
        <p:nvPicPr>
          <p:cNvPr id="1038" name="Picture 14" descr="http://www.crazywebsite.com/Galeria-Dibujos-Clipart-Navidad/Gif-Animaciones-de-Navidad-Gratis/Nieve/bk-wht-nieve-animaciones-03.gif"/>
          <p:cNvPicPr>
            <a:picLocks noChangeAspect="1" noChangeArrowheads="1" noCrop="1"/>
          </p:cNvPicPr>
          <p:nvPr/>
        </p:nvPicPr>
        <p:blipFill>
          <a:blip r:embed="rId7" cstate="print"/>
          <a:srcRect/>
          <a:stretch>
            <a:fillRect/>
          </a:stretch>
        </p:blipFill>
        <p:spPr bwMode="auto">
          <a:xfrm>
            <a:off x="4644008" y="4581128"/>
            <a:ext cx="1905000" cy="762000"/>
          </a:xfrm>
          <a:prstGeom prst="rect">
            <a:avLst/>
          </a:prstGeom>
          <a:noFill/>
        </p:spPr>
      </p:pic>
      <p:pic>
        <p:nvPicPr>
          <p:cNvPr id="1040" name="Picture 16" descr="Nieve Animaciones Gif gratis"/>
          <p:cNvPicPr>
            <a:picLocks noChangeAspect="1" noChangeArrowheads="1" noCrop="1"/>
          </p:cNvPicPr>
          <p:nvPr/>
        </p:nvPicPr>
        <p:blipFill>
          <a:blip r:embed="rId7" cstate="print"/>
          <a:srcRect/>
          <a:stretch>
            <a:fillRect/>
          </a:stretch>
        </p:blipFill>
        <p:spPr bwMode="auto">
          <a:xfrm>
            <a:off x="5580112" y="5301208"/>
            <a:ext cx="1905000" cy="762000"/>
          </a:xfrm>
          <a:prstGeom prst="rect">
            <a:avLst/>
          </a:prstGeom>
          <a:noFill/>
        </p:spPr>
      </p:pic>
      <p:pic>
        <p:nvPicPr>
          <p:cNvPr id="1042" name="Picture 18" descr="Nieve Animaciones Gif gratis"/>
          <p:cNvPicPr>
            <a:picLocks noChangeAspect="1" noChangeArrowheads="1" noCrop="1"/>
          </p:cNvPicPr>
          <p:nvPr/>
        </p:nvPicPr>
        <p:blipFill>
          <a:blip r:embed="rId7" cstate="print"/>
          <a:srcRect/>
          <a:stretch>
            <a:fillRect/>
          </a:stretch>
        </p:blipFill>
        <p:spPr bwMode="auto">
          <a:xfrm>
            <a:off x="3995936" y="2852936"/>
            <a:ext cx="1905000" cy="762000"/>
          </a:xfrm>
          <a:prstGeom prst="rect">
            <a:avLst/>
          </a:prstGeom>
          <a:noFill/>
        </p:spPr>
      </p:pic>
      <p:pic>
        <p:nvPicPr>
          <p:cNvPr id="16" name="Picture 18" descr="Nieve Animaciones Gif gratis"/>
          <p:cNvPicPr>
            <a:picLocks noChangeAspect="1" noChangeArrowheads="1" noCrop="1"/>
          </p:cNvPicPr>
          <p:nvPr/>
        </p:nvPicPr>
        <p:blipFill>
          <a:blip r:embed="rId7" cstate="print"/>
          <a:srcRect/>
          <a:stretch>
            <a:fillRect/>
          </a:stretch>
        </p:blipFill>
        <p:spPr bwMode="auto">
          <a:xfrm>
            <a:off x="5436096" y="188640"/>
            <a:ext cx="1905000" cy="762000"/>
          </a:xfrm>
          <a:prstGeom prst="rect">
            <a:avLst/>
          </a:prstGeom>
          <a:noFill/>
        </p:spPr>
      </p:pic>
      <p:pic>
        <p:nvPicPr>
          <p:cNvPr id="17" name="Picture 18" descr="Nieve Animaciones Gif gratis"/>
          <p:cNvPicPr>
            <a:picLocks noChangeAspect="1" noChangeArrowheads="1" noCrop="1"/>
          </p:cNvPicPr>
          <p:nvPr/>
        </p:nvPicPr>
        <p:blipFill>
          <a:blip r:embed="rId7" cstate="print"/>
          <a:srcRect/>
          <a:stretch>
            <a:fillRect/>
          </a:stretch>
        </p:blipFill>
        <p:spPr bwMode="auto">
          <a:xfrm>
            <a:off x="1187624" y="1628800"/>
            <a:ext cx="1905000" cy="762000"/>
          </a:xfrm>
          <a:prstGeom prst="rect">
            <a:avLst/>
          </a:prstGeom>
          <a:noFill/>
        </p:spPr>
      </p:pic>
      <p:pic>
        <p:nvPicPr>
          <p:cNvPr id="18" name="Picture 18" descr="Nieve Animaciones Gif gratis"/>
          <p:cNvPicPr>
            <a:picLocks noChangeAspect="1" noChangeArrowheads="1" noCrop="1"/>
          </p:cNvPicPr>
          <p:nvPr/>
        </p:nvPicPr>
        <p:blipFill>
          <a:blip r:embed="rId7" cstate="print"/>
          <a:srcRect/>
          <a:stretch>
            <a:fillRect/>
          </a:stretch>
        </p:blipFill>
        <p:spPr bwMode="auto">
          <a:xfrm>
            <a:off x="6444208" y="1628800"/>
            <a:ext cx="1905000" cy="762000"/>
          </a:xfrm>
          <a:prstGeom prst="rect">
            <a:avLst/>
          </a:prstGeom>
          <a:noFill/>
        </p:spPr>
      </p:pic>
      <p:pic>
        <p:nvPicPr>
          <p:cNvPr id="19" name="Picture 18" descr="Nieve Animaciones Gif gratis"/>
          <p:cNvPicPr>
            <a:picLocks noChangeAspect="1" noChangeArrowheads="1" noCrop="1"/>
          </p:cNvPicPr>
          <p:nvPr/>
        </p:nvPicPr>
        <p:blipFill>
          <a:blip r:embed="rId7" cstate="print"/>
          <a:srcRect/>
          <a:stretch>
            <a:fillRect/>
          </a:stretch>
        </p:blipFill>
        <p:spPr bwMode="auto">
          <a:xfrm>
            <a:off x="3347864" y="1916832"/>
            <a:ext cx="1905000" cy="762000"/>
          </a:xfrm>
          <a:prstGeom prst="rect">
            <a:avLst/>
          </a:prstGeom>
          <a:noFill/>
        </p:spPr>
      </p:pic>
      <p:pic>
        <p:nvPicPr>
          <p:cNvPr id="20" name="Picture 18" descr="Nieve Animaciones Gif gratis"/>
          <p:cNvPicPr>
            <a:picLocks noChangeAspect="1" noChangeArrowheads="1" noCrop="1"/>
          </p:cNvPicPr>
          <p:nvPr/>
        </p:nvPicPr>
        <p:blipFill>
          <a:blip r:embed="rId7" cstate="print"/>
          <a:srcRect/>
          <a:stretch>
            <a:fillRect/>
          </a:stretch>
        </p:blipFill>
        <p:spPr bwMode="auto">
          <a:xfrm>
            <a:off x="1043608" y="2924944"/>
            <a:ext cx="1905000" cy="762000"/>
          </a:xfrm>
          <a:prstGeom prst="rect">
            <a:avLst/>
          </a:prstGeom>
          <a:noFill/>
        </p:spPr>
      </p:pic>
      <p:pic>
        <p:nvPicPr>
          <p:cNvPr id="21" name="Picture 18" descr="Nieve Animaciones Gif gratis"/>
          <p:cNvPicPr>
            <a:picLocks noChangeAspect="1" noChangeArrowheads="1" noCrop="1"/>
          </p:cNvPicPr>
          <p:nvPr/>
        </p:nvPicPr>
        <p:blipFill>
          <a:blip r:embed="rId7" cstate="print"/>
          <a:srcRect/>
          <a:stretch>
            <a:fillRect/>
          </a:stretch>
        </p:blipFill>
        <p:spPr bwMode="auto">
          <a:xfrm>
            <a:off x="1043608" y="4293096"/>
            <a:ext cx="1905000" cy="762000"/>
          </a:xfrm>
          <a:prstGeom prst="rect">
            <a:avLst/>
          </a:prstGeom>
          <a:noFill/>
        </p:spPr>
      </p:pic>
      <p:pic>
        <p:nvPicPr>
          <p:cNvPr id="22" name="Picture 18" descr="Nieve Animaciones Gif gratis"/>
          <p:cNvPicPr>
            <a:picLocks noChangeAspect="1" noChangeArrowheads="1" noCrop="1"/>
          </p:cNvPicPr>
          <p:nvPr/>
        </p:nvPicPr>
        <p:blipFill>
          <a:blip r:embed="rId7" cstate="print"/>
          <a:srcRect/>
          <a:stretch>
            <a:fillRect/>
          </a:stretch>
        </p:blipFill>
        <p:spPr bwMode="auto">
          <a:xfrm>
            <a:off x="1475656" y="6096000"/>
            <a:ext cx="1905000" cy="762000"/>
          </a:xfrm>
          <a:prstGeom prst="rect">
            <a:avLst/>
          </a:prstGeom>
          <a:noFill/>
        </p:spPr>
      </p:pic>
    </p:spTree>
    <p:extLst>
      <p:ext uri="{BB962C8B-B14F-4D97-AF65-F5344CB8AC3E}">
        <p14:creationId xmlns:p14="http://schemas.microsoft.com/office/powerpoint/2010/main" xmlns="" val="1417461016"/>
      </p:ext>
    </p:extLst>
  </p:cSld>
  <p:clrMapOvr>
    <a:masterClrMapping/>
  </p:clrMapOvr>
  <p:transition spd="slow" advTm="8392">
    <p:split orient="vert"/>
    <p:sndAc>
      <p:stSnd loop="1">
        <p:snd r:embed="rId2" name="canciones navideñas (los niños cantores de navidad) - los reyes mag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0" nodeType="withEffect">
                                  <p:stCondLst>
                                    <p:cond delay="0"/>
                                  </p:stCondLst>
                                  <p:endCondLst>
                                    <p:cond evt="onNext" delay="0">
                                      <p:tgtEl>
                                        <p:sldTgt/>
                                      </p:tgtEl>
                                    </p:cond>
                                  </p:endCondLst>
                                  <p:childTnLst>
                                    <p:animClr clrSpc="hsl">
                                      <p:cBhvr override="childStyle">
                                        <p:cTn id="6" dur="500" fill="hold"/>
                                        <p:tgtEl>
                                          <p:spTgt spid="13"/>
                                        </p:tgtEl>
                                        <p:attrNameLst>
                                          <p:attrName>style.color</p:attrName>
                                        </p:attrNameLst>
                                      </p:cBhvr>
                                      <p:by>
                                        <p:hsl h="-7200000" s="0" l="0"/>
                                      </p:by>
                                    </p:animClr>
                                    <p:animClr clrSpc="hsl">
                                      <p:cBhvr>
                                        <p:cTn id="7" dur="500" fill="hold"/>
                                        <p:tgtEl>
                                          <p:spTgt spid="13"/>
                                        </p:tgtEl>
                                        <p:attrNameLst>
                                          <p:attrName>fillcolor</p:attrName>
                                        </p:attrNameLst>
                                      </p:cBhvr>
                                      <p:by>
                                        <p:hsl h="-7200000" s="0" l="0"/>
                                      </p:by>
                                    </p:animClr>
                                    <p:animClr clrSpc="hsl">
                                      <p:cBhvr>
                                        <p:cTn id="8" dur="500" fill="hold"/>
                                        <p:tgtEl>
                                          <p:spTgt spid="13"/>
                                        </p:tgtEl>
                                        <p:attrNameLst>
                                          <p:attrName>stroke.color</p:attrName>
                                        </p:attrNameLst>
                                      </p:cBhvr>
                                      <p:by>
                                        <p:hsl h="-7200000" s="0" l="0"/>
                                      </p:by>
                                    </p:animClr>
                                    <p:set>
                                      <p:cBhvr>
                                        <p:cTn id="9" dur="500" fill="hold"/>
                                        <p:tgtEl>
                                          <p:spTgt spid="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C:\Users\Felisa\Desktop\para pps\cosas para navidad\Navidad-Regalos[1].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57396" b="59548"/>
          <a:stretch/>
        </p:blipFill>
        <p:spPr bwMode="auto">
          <a:xfrm>
            <a:off x="1316891" y="122771"/>
            <a:ext cx="6048672" cy="4536504"/>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2" descr="C:\Users\Felisa\Desktop\para pps\cosas para navidad\hacia-Belén[1].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75656" y="260648"/>
            <a:ext cx="5733417" cy="4234317"/>
          </a:xfrm>
          <a:prstGeom prst="rect">
            <a:avLst/>
          </a:prstGeom>
          <a:noFill/>
          <a:extLst>
            <a:ext uri="{909E8E84-426E-40DD-AFC4-6F175D3DCCD1}">
              <a14:hiddenFill xmlns:a14="http://schemas.microsoft.com/office/drawing/2010/main" xmlns="">
                <a:solidFill>
                  <a:srgbClr val="FFFFFF"/>
                </a:solidFill>
              </a14:hiddenFill>
            </a:ext>
          </a:extLst>
        </p:spPr>
      </p:pic>
      <p:sp>
        <p:nvSpPr>
          <p:cNvPr id="9" name="8 CuadroTexto"/>
          <p:cNvSpPr txBox="1"/>
          <p:nvPr/>
        </p:nvSpPr>
        <p:spPr>
          <a:xfrm>
            <a:off x="1691680" y="4797152"/>
            <a:ext cx="5832648" cy="1938992"/>
          </a:xfrm>
          <a:prstGeom prst="rect">
            <a:avLst/>
          </a:prstGeom>
          <a:noFill/>
        </p:spPr>
        <p:txBody>
          <a:bodyPr wrap="square" rtlCol="0">
            <a:spAutoFit/>
          </a:bodyPr>
          <a:lstStyle/>
          <a:p>
            <a:r>
              <a:rPr lang="es-ES_tradnl" sz="2400" b="1" dirty="0" smtClean="0">
                <a:solidFill>
                  <a:srgbClr val="FF0000"/>
                </a:solidFill>
                <a:latin typeface="Harrington" pitchFamily="82" charset="0"/>
              </a:rPr>
              <a:t>Era un 24 de diciembre , María y José iban camino a  Belén José iba a pie y María sentada en un burro</a:t>
            </a:r>
          </a:p>
          <a:p>
            <a:r>
              <a:rPr lang="es-ES_tradnl" sz="2400" b="1" dirty="0" smtClean="0">
                <a:solidFill>
                  <a:srgbClr val="FF0000"/>
                </a:solidFill>
                <a:latin typeface="Harrington" pitchFamily="82" charset="0"/>
              </a:rPr>
              <a:t>María  esta embarazada y esa noche tendrá a su hijo que se llamara  Jesús</a:t>
            </a:r>
            <a:endParaRPr lang="es-ES" sz="2400" b="1" dirty="0">
              <a:solidFill>
                <a:srgbClr val="FF0000"/>
              </a:solidFill>
              <a:latin typeface="Harrington" pitchFamily="82" charset="0"/>
            </a:endParaRPr>
          </a:p>
        </p:txBody>
      </p:sp>
      <p:pic>
        <p:nvPicPr>
          <p:cNvPr id="2052" name="Picture 4" descr="C:\Users\Felisa\Desktop\para pps\cosas para navidad\Campanilla[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8595" y="1912268"/>
            <a:ext cx="1062203" cy="796652"/>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4" descr="C:\Users\Felisa\Desktop\para pps\cosas para navidad\Campanilla[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78688297"/>
      </p:ext>
    </p:extLst>
  </p:cSld>
  <p:clrMapOvr>
    <a:masterClrMapping/>
  </p:clrMapOvr>
  <p:transition spd="slow" advTm="18381">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par>
                          <p:cTn id="8" fill="hold">
                            <p:stCondLst>
                              <p:cond delay="1000"/>
                            </p:stCondLst>
                            <p:childTnLst>
                              <p:par>
                                <p:cTn id="9" presetID="21"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4)">
                                      <p:cBhvr>
                                        <p:cTn id="11" dur="2000"/>
                                        <p:tgtEl>
                                          <p:spTgt spid="7"/>
                                        </p:tgtEl>
                                      </p:cBhvr>
                                    </p:animEffect>
                                  </p:childTnLst>
                                </p:cTn>
                              </p:par>
                            </p:childTnLst>
                          </p:cTn>
                        </p:par>
                        <p:par>
                          <p:cTn id="12" fill="hold">
                            <p:stCondLst>
                              <p:cond delay="3000"/>
                            </p:stCondLst>
                            <p:childTnLst>
                              <p:par>
                                <p:cTn id="13" presetID="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0-#ppt_w/2"/>
                                          </p:val>
                                        </p:tav>
                                        <p:tav tm="100000">
                                          <p:val>
                                            <p:strVal val="#ppt_x"/>
                                          </p:val>
                                        </p:tav>
                                      </p:tavLst>
                                    </p:anim>
                                    <p:anim calcmode="lin" valueType="num">
                                      <p:cBhvr additive="base">
                                        <p:cTn id="16"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C:\Users\Felisa\Desktop\para pps\cosas para navidad\Navidad-Regalos[1].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57396" b="59548"/>
          <a:stretch/>
        </p:blipFill>
        <p:spPr bwMode="auto">
          <a:xfrm>
            <a:off x="1316891" y="122771"/>
            <a:ext cx="6048672" cy="4536504"/>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C:\Users\Felisa\Desktop\para pps\cosas para navidad\imagesCAQQ418M.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75656" y="260649"/>
            <a:ext cx="5760640" cy="4248472"/>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CuadroTexto"/>
          <p:cNvSpPr txBox="1"/>
          <p:nvPr/>
        </p:nvSpPr>
        <p:spPr>
          <a:xfrm>
            <a:off x="1979712" y="4941168"/>
            <a:ext cx="5328592" cy="1569660"/>
          </a:xfrm>
          <a:prstGeom prst="rect">
            <a:avLst/>
          </a:prstGeom>
          <a:noFill/>
        </p:spPr>
        <p:txBody>
          <a:bodyPr wrap="square" rtlCol="0">
            <a:spAutoFit/>
          </a:bodyPr>
          <a:lstStyle/>
          <a:p>
            <a:r>
              <a:rPr lang="es-ES_tradnl" sz="2400" b="1" dirty="0" smtClean="0">
                <a:solidFill>
                  <a:srgbClr val="FF0000"/>
                </a:solidFill>
                <a:latin typeface="Harrington" pitchFamily="82" charset="0"/>
              </a:rPr>
              <a:t>Tiempo atrás, el arcángel Gabriel  visito a María y le dijo que en su vientre llevaba al hijo de DIOS </a:t>
            </a:r>
          </a:p>
          <a:p>
            <a:r>
              <a:rPr lang="es-ES_tradnl" sz="2400" b="1" dirty="0" smtClean="0">
                <a:solidFill>
                  <a:srgbClr val="FF0000"/>
                </a:solidFill>
                <a:latin typeface="Harrington" pitchFamily="82" charset="0"/>
              </a:rPr>
              <a:t>Al que debía de llamar Jesús</a:t>
            </a:r>
            <a:endParaRPr lang="es-ES" sz="2400" b="1" dirty="0">
              <a:solidFill>
                <a:srgbClr val="FF0000"/>
              </a:solidFill>
              <a:latin typeface="Harrington" pitchFamily="82" charset="0"/>
            </a:endParaRPr>
          </a:p>
        </p:txBody>
      </p:sp>
      <p:pic>
        <p:nvPicPr>
          <p:cNvPr id="5122" name="Picture 2" descr="C:\Users\Felisa\Desktop\para pps\cosas para navidad\Campanilla[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7415" y="1772816"/>
            <a:ext cx="1056117" cy="792088"/>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4" descr="C:\Users\Felisa\Desktop\para pps\cosas para navidad\Campanilla[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85846279"/>
      </p:ext>
    </p:extLst>
  </p:cSld>
  <p:clrMapOvr>
    <a:masterClrMapping/>
  </p:clrMapOvr>
  <p:transition spd="slow" advTm="15149">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21"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4)">
                                      <p:cBhvr>
                                        <p:cTn id="11" dur="2000"/>
                                        <p:tgtEl>
                                          <p:spTgt spid="7"/>
                                        </p:tgtEl>
                                      </p:cBhvr>
                                    </p:animEffect>
                                  </p:childTnLst>
                                </p:cTn>
                              </p:par>
                            </p:childTnLst>
                          </p:cTn>
                        </p:par>
                        <p:par>
                          <p:cTn id="12" fill="hold">
                            <p:stCondLst>
                              <p:cond delay="4000"/>
                            </p:stCondLst>
                            <p:childTnLst>
                              <p:par>
                                <p:cTn id="13" presetID="15"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ppt_w</p:attrName>
                                        </p:attrNameLst>
                                      </p:cBhvr>
                                      <p:tavLst>
                                        <p:tav tm="0">
                                          <p:val>
                                            <p:fltVal val="0"/>
                                          </p:val>
                                        </p:tav>
                                        <p:tav tm="100000">
                                          <p:val>
                                            <p:strVal val="#ppt_w"/>
                                          </p:val>
                                        </p:tav>
                                      </p:tavLst>
                                    </p:anim>
                                    <p:anim calcmode="lin" valueType="num">
                                      <p:cBhvr>
                                        <p:cTn id="16" dur="2000" fill="hold"/>
                                        <p:tgtEl>
                                          <p:spTgt spid="2"/>
                                        </p:tgtEl>
                                        <p:attrNameLst>
                                          <p:attrName>ppt_h</p:attrName>
                                        </p:attrNameLst>
                                      </p:cBhvr>
                                      <p:tavLst>
                                        <p:tav tm="0">
                                          <p:val>
                                            <p:fltVal val="0"/>
                                          </p:val>
                                        </p:tav>
                                        <p:tav tm="100000">
                                          <p:val>
                                            <p:strVal val="#ppt_h"/>
                                          </p:val>
                                        </p:tav>
                                      </p:tavLst>
                                    </p:anim>
                                    <p:anim calcmode="lin" valueType="num">
                                      <p:cBhvr>
                                        <p:cTn id="17"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C:\Users\Felisa\Desktop\para pps\cosas para navidad\Navidad-Regalos[1].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57396" b="59548"/>
          <a:stretch/>
        </p:blipFill>
        <p:spPr bwMode="auto">
          <a:xfrm>
            <a:off x="1316891" y="122771"/>
            <a:ext cx="6048672" cy="4536504"/>
          </a:xfrm>
          <a:prstGeom prst="rect">
            <a:avLst/>
          </a:prstGeom>
          <a:noFill/>
          <a:extLst>
            <a:ext uri="{909E8E84-426E-40DD-AFC4-6F175D3DCCD1}">
              <a14:hiddenFill xmlns:a14="http://schemas.microsoft.com/office/drawing/2010/main" xmlns="">
                <a:solidFill>
                  <a:srgbClr val="FFFFFF"/>
                </a:solidFill>
              </a14:hiddenFill>
            </a:ext>
          </a:extLst>
        </p:spPr>
      </p:pic>
      <p:pic>
        <p:nvPicPr>
          <p:cNvPr id="4098" name="Picture 2" descr="C:\Users\Felisa\Desktop\mensaje[1].jpg"/>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4612" t="7220" r="2395" b="3170"/>
          <a:stretch/>
        </p:blipFill>
        <p:spPr bwMode="auto">
          <a:xfrm>
            <a:off x="1475656" y="260648"/>
            <a:ext cx="5760640" cy="4248471"/>
          </a:xfrm>
          <a:prstGeom prst="rect">
            <a:avLst/>
          </a:prstGeom>
          <a:noFill/>
          <a:extLst>
            <a:ext uri="{909E8E84-426E-40DD-AFC4-6F175D3DCCD1}">
              <a14:hiddenFill xmlns:a14="http://schemas.microsoft.com/office/drawing/2010/main" xmlns="">
                <a:solidFill>
                  <a:srgbClr val="FFFFFF"/>
                </a:solidFill>
              </a14:hiddenFill>
            </a:ext>
          </a:extLst>
        </p:spPr>
      </p:pic>
      <p:pic>
        <p:nvPicPr>
          <p:cNvPr id="4099" name="Picture 3" descr="C:\Users\Felisa\Desktop\para pps\cosas para navidad\Campanilla[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0" y="1772816"/>
            <a:ext cx="1050032" cy="86409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CuadroTexto"/>
          <p:cNvSpPr txBox="1"/>
          <p:nvPr/>
        </p:nvSpPr>
        <p:spPr>
          <a:xfrm>
            <a:off x="1907704" y="4653136"/>
            <a:ext cx="5544616" cy="1631216"/>
          </a:xfrm>
          <a:prstGeom prst="rect">
            <a:avLst/>
          </a:prstGeom>
          <a:noFill/>
        </p:spPr>
        <p:txBody>
          <a:bodyPr wrap="square" rtlCol="0">
            <a:spAutoFit/>
          </a:bodyPr>
          <a:lstStyle/>
          <a:p>
            <a:r>
              <a:rPr lang="es-ES_tradnl" sz="2000" b="1" dirty="0" smtClean="0">
                <a:solidFill>
                  <a:srgbClr val="FF0000"/>
                </a:solidFill>
                <a:latin typeface="Harrington" pitchFamily="82" charset="0"/>
              </a:rPr>
              <a:t>María y José, buscaron donde dormir esa noche, pero nadie podía alojarlos estaba todo ocupado, un señor de buena voluntad les dejo un establo para que pasaran la noche, mientras José juntaba paja para hacer una cama a María</a:t>
            </a:r>
            <a:endParaRPr lang="es-ES" sz="2000" b="1" dirty="0">
              <a:solidFill>
                <a:srgbClr val="FF0000"/>
              </a:solidFill>
              <a:latin typeface="Harrington" pitchFamily="82" charset="0"/>
            </a:endParaRPr>
          </a:p>
        </p:txBody>
      </p:sp>
      <p:pic>
        <p:nvPicPr>
          <p:cNvPr id="11" name="Picture 4" descr="C:\Users\Felisa\Desktop\para pps\cosas para navidad\Campanilla[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51951440"/>
      </p:ext>
    </p:extLst>
  </p:cSld>
  <p:clrMapOvr>
    <a:masterClrMapping/>
  </p:clrMapOvr>
  <p:transition spd="slow" advTm="24232">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randombar(vertical)">
                                      <p:cBhvr>
                                        <p:cTn id="7" dur="5000"/>
                                        <p:tgtEl>
                                          <p:spTgt spid="4098"/>
                                        </p:tgtEl>
                                      </p:cBhvr>
                                    </p:animEffect>
                                  </p:childTnLst>
                                </p:cTn>
                              </p:par>
                            </p:childTnLst>
                          </p:cTn>
                        </p:par>
                        <p:par>
                          <p:cTn id="8" fill="hold">
                            <p:stCondLst>
                              <p:cond delay="5000"/>
                            </p:stCondLst>
                            <p:childTnLst>
                              <p:par>
                                <p:cTn id="9" presetID="21"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4)">
                                      <p:cBhvr>
                                        <p:cTn id="11" dur="2000"/>
                                        <p:tgtEl>
                                          <p:spTgt spid="7"/>
                                        </p:tgtEl>
                                      </p:cBhvr>
                                    </p:animEffect>
                                  </p:childTnLst>
                                </p:cTn>
                              </p:par>
                            </p:childTnLst>
                          </p:cTn>
                        </p:par>
                        <p:par>
                          <p:cTn id="12" fill="hold">
                            <p:stCondLst>
                              <p:cond delay="7000"/>
                            </p:stCondLst>
                            <p:childTnLst>
                              <p:par>
                                <p:cTn id="13" presetID="53" presetClass="entr" presetSubtype="16"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ppt_w</p:attrName>
                                        </p:attrNameLst>
                                      </p:cBhvr>
                                      <p:tavLst>
                                        <p:tav tm="0">
                                          <p:val>
                                            <p:fltVal val="0"/>
                                          </p:val>
                                        </p:tav>
                                        <p:tav tm="100000">
                                          <p:val>
                                            <p:strVal val="#ppt_w"/>
                                          </p:val>
                                        </p:tav>
                                      </p:tavLst>
                                    </p:anim>
                                    <p:anim calcmode="lin" valueType="num">
                                      <p:cBhvr>
                                        <p:cTn id="16" dur="2000" fill="hold"/>
                                        <p:tgtEl>
                                          <p:spTgt spid="2"/>
                                        </p:tgtEl>
                                        <p:attrNameLst>
                                          <p:attrName>ppt_h</p:attrName>
                                        </p:attrNameLst>
                                      </p:cBhvr>
                                      <p:tavLst>
                                        <p:tav tm="0">
                                          <p:val>
                                            <p:fltVal val="0"/>
                                          </p:val>
                                        </p:tav>
                                        <p:tav tm="100000">
                                          <p:val>
                                            <p:strVal val="#ppt_h"/>
                                          </p:val>
                                        </p:tav>
                                      </p:tavLst>
                                    </p:anim>
                                    <p:animEffect transition="in" filter="fade">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C:\Users\Felisa\Desktop\para pps\cosas para navidad\Navidad-Regalos[1].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57396" b="59548"/>
          <a:stretch/>
        </p:blipFill>
        <p:spPr bwMode="auto">
          <a:xfrm>
            <a:off x="1547664" y="188640"/>
            <a:ext cx="6048672" cy="4536504"/>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C:\Users\Felisa\Desktop\para pps\cosas para navidad\Campanilla[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1772816"/>
            <a:ext cx="1050032"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C:\Users\Felisa\Desktop\para pps\gifs\estrellas-gifs-animados-3[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983540" y="813873"/>
            <a:ext cx="1148300" cy="88693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4 CuadroTexto"/>
          <p:cNvSpPr txBox="1"/>
          <p:nvPr/>
        </p:nvSpPr>
        <p:spPr>
          <a:xfrm>
            <a:off x="1907704" y="5157192"/>
            <a:ext cx="5256584" cy="830997"/>
          </a:xfrm>
          <a:prstGeom prst="rect">
            <a:avLst/>
          </a:prstGeom>
          <a:noFill/>
        </p:spPr>
        <p:txBody>
          <a:bodyPr wrap="square" rtlCol="0">
            <a:spAutoFit/>
          </a:bodyPr>
          <a:lstStyle/>
          <a:p>
            <a:r>
              <a:rPr lang="es-ES_tradnl" sz="2400" b="1" dirty="0" smtClean="0">
                <a:solidFill>
                  <a:srgbClr val="FF0000"/>
                </a:solidFill>
                <a:latin typeface="Harrington" pitchFamily="82" charset="0"/>
              </a:rPr>
              <a:t>En  el  cielo  nació  una  estrella  que brillaba  mas  que  las demás</a:t>
            </a:r>
            <a:endParaRPr lang="es-ES" sz="2400" b="1" dirty="0">
              <a:solidFill>
                <a:srgbClr val="FF0000"/>
              </a:solidFill>
              <a:latin typeface="Harrington" pitchFamily="82" charset="0"/>
            </a:endParaRPr>
          </a:p>
        </p:txBody>
      </p:sp>
      <p:pic>
        <p:nvPicPr>
          <p:cNvPr id="21" name="Picture 4" descr="C:\Users\Felisa\Desktop\para pps\cosas para navidad\Campanilla[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pic>
        <p:nvPicPr>
          <p:cNvPr id="9219" name="Picture 3" descr="C:\Users\ALEX\Desktop\para pps\gifs nena\ventana-navidad.gif"/>
          <p:cNvPicPr>
            <a:picLocks noChangeAspect="1" noChangeArrowheads="1" noCrop="1"/>
          </p:cNvPicPr>
          <p:nvPr/>
        </p:nvPicPr>
        <p:blipFill>
          <a:blip r:embed="rId6" cstate="print"/>
          <a:srcRect/>
          <a:stretch>
            <a:fillRect/>
          </a:stretch>
        </p:blipFill>
        <p:spPr bwMode="auto">
          <a:xfrm>
            <a:off x="1691680" y="285646"/>
            <a:ext cx="5760640" cy="4295482"/>
          </a:xfrm>
          <a:prstGeom prst="rect">
            <a:avLst/>
          </a:prstGeom>
          <a:noFill/>
        </p:spPr>
      </p:pic>
      <p:pic>
        <p:nvPicPr>
          <p:cNvPr id="22" name="Picture 6" descr="C:\Users\Felisa\Desktop\para pps\gifs\estrellas-gifs-animados-3[1].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851920" y="0"/>
            <a:ext cx="2994766" cy="23131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3397494"/>
      </p:ext>
    </p:extLst>
  </p:cSld>
  <p:clrMapOvr>
    <a:masterClrMapping/>
  </p:clrMapOvr>
  <p:transition spd="slow" advTm="10352">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par>
                          <p:cTn id="8" fill="hold">
                            <p:stCondLst>
                              <p:cond delay="2000"/>
                            </p:stCondLst>
                            <p:childTnLst>
                              <p:par>
                                <p:cTn id="9" presetID="2" presetClass="entr" presetSubtype="6" fill="hold" grpId="0" nodeType="afterEffect">
                                  <p:stCondLst>
                                    <p:cond delay="0"/>
                                  </p:stCondLst>
                                  <p:iterate type="wd">
                                    <p:tmPct val="1000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C:\Users\Felisa\Desktop\para pps\cosas para navidad\Campanilla[1].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772816"/>
            <a:ext cx="1050032"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4" descr="C:\Users\Felisa\Desktop\para pps\cosas para navidad\Campanilla[1].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sp>
        <p:nvSpPr>
          <p:cNvPr id="8" name="7 CuadroTexto"/>
          <p:cNvSpPr txBox="1"/>
          <p:nvPr/>
        </p:nvSpPr>
        <p:spPr>
          <a:xfrm>
            <a:off x="1691680" y="4658360"/>
            <a:ext cx="5688632" cy="1938992"/>
          </a:xfrm>
          <a:prstGeom prst="rect">
            <a:avLst/>
          </a:prstGeom>
          <a:noFill/>
        </p:spPr>
        <p:txBody>
          <a:bodyPr wrap="square" rtlCol="0">
            <a:spAutoFit/>
          </a:bodyPr>
          <a:lstStyle/>
          <a:p>
            <a:r>
              <a:rPr lang="es-ES" sz="2400" b="1" dirty="0" smtClean="0">
                <a:solidFill>
                  <a:srgbClr val="FF0000"/>
                </a:solidFill>
                <a:latin typeface="Harrington" pitchFamily="82" charset="0"/>
              </a:rPr>
              <a:t>En el Oriente, lejos de Belén, estaban tres sabios astrólogos, se llamaban  Melchor, Gaspar y Baltasar, ellos sabían que el nacimiento de una nueva estrella significaba que un nuevo Rey iba a nacer</a:t>
            </a:r>
            <a:endParaRPr lang="es-ES" sz="2400" b="1" dirty="0">
              <a:solidFill>
                <a:srgbClr val="FF0000"/>
              </a:solidFill>
              <a:latin typeface="Harrington" pitchFamily="82" charset="0"/>
            </a:endParaRPr>
          </a:p>
        </p:txBody>
      </p:sp>
      <p:pic>
        <p:nvPicPr>
          <p:cNvPr id="11" name="Picture 6" descr="C:\Users\Felisa\Desktop\para pps\gifs\estrellas-gifs-animados-3[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969264" y="515900"/>
            <a:ext cx="1906992" cy="1472940"/>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2" descr="C:\Users\Felisa\Desktop\para pps\cosas para navidad\Navidad-Regalos[1].jpg"/>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r="57396" b="59548"/>
          <a:stretch/>
        </p:blipFill>
        <p:spPr bwMode="auto">
          <a:xfrm>
            <a:off x="1403648" y="44624"/>
            <a:ext cx="6048672" cy="4536504"/>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C:\Users\ALEX\Desktop\para pps\cosas para navidad\3magos[1].gif"/>
          <p:cNvPicPr>
            <a:picLocks noChangeAspect="1" noChangeArrowheads="1" noCrop="1"/>
          </p:cNvPicPr>
          <p:nvPr/>
        </p:nvPicPr>
        <p:blipFill>
          <a:blip r:embed="rId6" cstate="print"/>
          <a:srcRect/>
          <a:stretch>
            <a:fillRect/>
          </a:stretch>
        </p:blipFill>
        <p:spPr bwMode="auto">
          <a:xfrm>
            <a:off x="1547664" y="188640"/>
            <a:ext cx="5760640" cy="4212468"/>
          </a:xfrm>
          <a:prstGeom prst="rect">
            <a:avLst/>
          </a:prstGeom>
          <a:noFill/>
        </p:spPr>
      </p:pic>
      <p:pic>
        <p:nvPicPr>
          <p:cNvPr id="13" name="Picture 6" descr="C:\Users\Felisa\Desktop\para pps\gifs\estrellas-gifs-animados-3[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572000" y="0"/>
            <a:ext cx="2994766" cy="231312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40265422"/>
      </p:ext>
    </p:extLst>
  </p:cSld>
  <p:clrMapOvr>
    <a:masterClrMapping/>
  </p:clrMapOvr>
  <p:transition spd="slow" advTm="19876">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1" presetClass="entr" presetSubtype="4"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heel(4)">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C:\Users\Felisa\Desktop\para pps\cosas para navidad\Navidad-Regalos[1].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57396" b="59548"/>
          <a:stretch/>
        </p:blipFill>
        <p:spPr bwMode="auto">
          <a:xfrm>
            <a:off x="1316891" y="122771"/>
            <a:ext cx="6048672" cy="4536504"/>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C:\Users\Felisa\Desktop\para pps\cosas para navidad\Campanilla[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1772816"/>
            <a:ext cx="1050032"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4" descr="C:\Users\Felisa\Desktop\para pps\cosas para navidad\Campanilla[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C:\Users\ALEX\Desktop\Basura\cosas para navidad\reyesmagos[1].gif"/>
          <p:cNvPicPr>
            <a:picLocks noChangeAspect="1" noChangeArrowheads="1" noCrop="1"/>
          </p:cNvPicPr>
          <p:nvPr/>
        </p:nvPicPr>
        <p:blipFill>
          <a:blip r:embed="rId5" cstate="print"/>
          <a:srcRect/>
          <a:stretch>
            <a:fillRect/>
          </a:stretch>
        </p:blipFill>
        <p:spPr bwMode="auto">
          <a:xfrm flipH="1">
            <a:off x="1475656" y="274251"/>
            <a:ext cx="5760640" cy="4221441"/>
          </a:xfrm>
          <a:prstGeom prst="rect">
            <a:avLst/>
          </a:prstGeom>
          <a:noFill/>
        </p:spPr>
      </p:pic>
      <p:sp>
        <p:nvSpPr>
          <p:cNvPr id="9" name="8 CuadroTexto"/>
          <p:cNvSpPr txBox="1"/>
          <p:nvPr/>
        </p:nvSpPr>
        <p:spPr>
          <a:xfrm>
            <a:off x="1907704" y="4883676"/>
            <a:ext cx="5616624" cy="1569660"/>
          </a:xfrm>
          <a:prstGeom prst="rect">
            <a:avLst/>
          </a:prstGeom>
          <a:noFill/>
        </p:spPr>
        <p:txBody>
          <a:bodyPr wrap="square" rtlCol="0">
            <a:spAutoFit/>
          </a:bodyPr>
          <a:lstStyle/>
          <a:p>
            <a:r>
              <a:rPr lang="es-ES" sz="2400" b="1" dirty="0" smtClean="0">
                <a:solidFill>
                  <a:srgbClr val="FF0000"/>
                </a:solidFill>
                <a:latin typeface="Harrington" pitchFamily="82" charset="0"/>
              </a:rPr>
              <a:t>Los tres sabios a los que conocemos como los tres Reyes Magos, fueron guiados por la estrella  hasta el pesebre del nuevo Rey , Jesús.</a:t>
            </a:r>
            <a:endParaRPr lang="es-ES" sz="2400" b="1" dirty="0">
              <a:solidFill>
                <a:srgbClr val="FF0000"/>
              </a:solidFill>
              <a:latin typeface="Harrington" pitchFamily="82" charset="0"/>
            </a:endParaRPr>
          </a:p>
        </p:txBody>
      </p:sp>
    </p:spTree>
    <p:extLst>
      <p:ext uri="{BB962C8B-B14F-4D97-AF65-F5344CB8AC3E}">
        <p14:creationId xmlns:p14="http://schemas.microsoft.com/office/powerpoint/2010/main" xmlns="" val="1766365535"/>
      </p:ext>
    </p:extLst>
  </p:cSld>
  <p:clrMapOvr>
    <a:masterClrMapping/>
  </p:clrMapOvr>
  <p:transition spd="slow" advTm="14678">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par>
                          <p:cTn id="8" fill="hold">
                            <p:stCondLst>
                              <p:cond delay="2000"/>
                            </p:stCondLst>
                            <p:childTnLst>
                              <p:par>
                                <p:cTn id="9" presetID="2" presetClass="entr" presetSubtype="4" fill="hold" grpId="0" nodeType="afterEffect">
                                  <p:stCondLst>
                                    <p:cond delay="0"/>
                                  </p:stCondLst>
                                  <p:iterate type="wd">
                                    <p:tmPct val="10000"/>
                                  </p:iterate>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000" fill="hold"/>
                                        <p:tgtEl>
                                          <p:spTgt spid="9"/>
                                        </p:tgtEl>
                                        <p:attrNameLst>
                                          <p:attrName>ppt_x</p:attrName>
                                        </p:attrNameLst>
                                      </p:cBhvr>
                                      <p:tavLst>
                                        <p:tav tm="0">
                                          <p:val>
                                            <p:strVal val="#ppt_x"/>
                                          </p:val>
                                        </p:tav>
                                        <p:tav tm="100000">
                                          <p:val>
                                            <p:strVal val="#ppt_x"/>
                                          </p:val>
                                        </p:tav>
                                      </p:tavLst>
                                    </p:anim>
                                    <p:anim calcmode="lin" valueType="num">
                                      <p:cBhvr additive="base">
                                        <p:cTn id="12"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C:\Users\Felisa\Desktop\para pps\cosas para navidad\Campanilla[1].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628800"/>
            <a:ext cx="1050032"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4" descr="C:\Users\Felisa\Desktop\para pps\cosas para navidad\Campanilla[1].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http://2.bp.blogspot.com/-FPwpSkzpgu0/TwIibfXbvFI/AAAAAAAAWBU/uCGjPchOEdU/s1600/Tres_Reyes_Magos_Estrellas_Animados_Navidad-gif06md2.gif"/>
          <p:cNvPicPr>
            <a:picLocks noChangeAspect="1" noChangeArrowheads="1" noCrop="1"/>
          </p:cNvPicPr>
          <p:nvPr/>
        </p:nvPicPr>
        <p:blipFill>
          <a:blip r:embed="rId4" cstate="print"/>
          <a:srcRect/>
          <a:stretch>
            <a:fillRect/>
          </a:stretch>
        </p:blipFill>
        <p:spPr bwMode="auto">
          <a:xfrm>
            <a:off x="1043608" y="0"/>
            <a:ext cx="4896544" cy="4480960"/>
          </a:xfrm>
          <a:prstGeom prst="rect">
            <a:avLst/>
          </a:prstGeom>
          <a:noFill/>
        </p:spPr>
      </p:pic>
      <p:sp>
        <p:nvSpPr>
          <p:cNvPr id="9" name="8 CuadroTexto"/>
          <p:cNvSpPr txBox="1"/>
          <p:nvPr/>
        </p:nvSpPr>
        <p:spPr>
          <a:xfrm>
            <a:off x="1979712" y="5373216"/>
            <a:ext cx="5328592" cy="1200329"/>
          </a:xfrm>
          <a:prstGeom prst="rect">
            <a:avLst/>
          </a:prstGeom>
          <a:noFill/>
        </p:spPr>
        <p:txBody>
          <a:bodyPr wrap="square" rtlCol="0">
            <a:spAutoFit/>
          </a:bodyPr>
          <a:lstStyle/>
          <a:p>
            <a:r>
              <a:rPr lang="es-ES" sz="2400" b="1" dirty="0" smtClean="0">
                <a:solidFill>
                  <a:srgbClr val="FF0000"/>
                </a:solidFill>
                <a:latin typeface="Harrington" pitchFamily="82" charset="0"/>
              </a:rPr>
              <a:t>El nuevo Rey ha nacido, dijeron los tres Reyes Magos,  y le regalaron , oro, incienso y mirra</a:t>
            </a:r>
            <a:endParaRPr lang="es-ES" sz="2400" b="1" dirty="0">
              <a:solidFill>
                <a:srgbClr val="FF0000"/>
              </a:solidFill>
              <a:latin typeface="Harrington" pitchFamily="82" charset="0"/>
            </a:endParaRPr>
          </a:p>
        </p:txBody>
      </p:sp>
      <p:pic>
        <p:nvPicPr>
          <p:cNvPr id="3076" name="Picture 4" descr="http://2.bp.blogspot.com/_ib9VKPnSRuQ/TPBHXifZOfI/AAAAAAAABmE/1M8jI7_KXYc/s1600/JES%25C3%2599S+PESEBRE.gif"/>
          <p:cNvPicPr>
            <a:picLocks noChangeAspect="1" noChangeArrowheads="1" noCrop="1"/>
          </p:cNvPicPr>
          <p:nvPr/>
        </p:nvPicPr>
        <p:blipFill>
          <a:blip r:embed="rId5" cstate="print"/>
          <a:srcRect/>
          <a:stretch>
            <a:fillRect/>
          </a:stretch>
        </p:blipFill>
        <p:spPr bwMode="auto">
          <a:xfrm flipH="1">
            <a:off x="4860032" y="2544290"/>
            <a:ext cx="3333750" cy="2828926"/>
          </a:xfrm>
          <a:prstGeom prst="rect">
            <a:avLst/>
          </a:prstGeom>
          <a:noFill/>
        </p:spPr>
      </p:pic>
    </p:spTree>
    <p:extLst>
      <p:ext uri="{BB962C8B-B14F-4D97-AF65-F5344CB8AC3E}">
        <p14:creationId xmlns:p14="http://schemas.microsoft.com/office/powerpoint/2010/main" xmlns="" val="2388603773"/>
      </p:ext>
    </p:extLst>
  </p:cSld>
  <p:clrMapOvr>
    <a:masterClrMapping/>
  </p:clrMapOvr>
  <p:transition spd="slow" advTm="18581">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wd">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ppt_x"/>
                                          </p:val>
                                        </p:tav>
                                        <p:tav tm="100000">
                                          <p:val>
                                            <p:strVal val="#ppt_x"/>
                                          </p:val>
                                        </p:tav>
                                      </p:tavLst>
                                    </p:anim>
                                    <p:anim calcmode="lin" valueType="num">
                                      <p:cBhvr additive="base">
                                        <p:cTn id="8"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C:\Users\Felisa\Desktop\para pps\cosas para navidad\Campanilla[1].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628800"/>
            <a:ext cx="1050032"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4" descr="C:\Users\Felisa\Desktop\para pps\cosas para navidad\Campanilla[1].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sp>
        <p:nvSpPr>
          <p:cNvPr id="9" name="8 CuadroTexto"/>
          <p:cNvSpPr txBox="1"/>
          <p:nvPr/>
        </p:nvSpPr>
        <p:spPr>
          <a:xfrm>
            <a:off x="1835696" y="4797152"/>
            <a:ext cx="5832648" cy="1938992"/>
          </a:xfrm>
          <a:prstGeom prst="rect">
            <a:avLst/>
          </a:prstGeom>
          <a:noFill/>
        </p:spPr>
        <p:txBody>
          <a:bodyPr wrap="square" rtlCol="0">
            <a:spAutoFit/>
          </a:bodyPr>
          <a:lstStyle/>
          <a:p>
            <a:r>
              <a:rPr lang="es-ES" sz="2400" b="1" dirty="0" smtClean="0">
                <a:solidFill>
                  <a:srgbClr val="FF0000"/>
                </a:solidFill>
                <a:latin typeface="Harrington" pitchFamily="82" charset="0"/>
              </a:rPr>
              <a:t>Así como Melchor, Gaspar y Baltasar  llevaron regalos a Jesús,  ahora el viejecito pascual Papa </a:t>
            </a:r>
            <a:r>
              <a:rPr lang="es-ES" sz="2400" b="1" dirty="0" err="1" smtClean="0">
                <a:solidFill>
                  <a:srgbClr val="FF0000"/>
                </a:solidFill>
                <a:latin typeface="Harrington" pitchFamily="82" charset="0"/>
              </a:rPr>
              <a:t>Noél</a:t>
            </a:r>
            <a:r>
              <a:rPr lang="es-ES" sz="2400" b="1" dirty="0" smtClean="0">
                <a:solidFill>
                  <a:srgbClr val="FF0000"/>
                </a:solidFill>
                <a:latin typeface="Harrington" pitchFamily="82" charset="0"/>
              </a:rPr>
              <a:t>, trae regalos en Navidad, celebrando cada año el Nacimiento de Jesús</a:t>
            </a:r>
            <a:endParaRPr lang="es-ES" sz="2400" b="1" dirty="0">
              <a:solidFill>
                <a:srgbClr val="FF0000"/>
              </a:solidFill>
              <a:latin typeface="Harrington" pitchFamily="82" charset="0"/>
            </a:endParaRPr>
          </a:p>
        </p:txBody>
      </p:sp>
      <p:pic>
        <p:nvPicPr>
          <p:cNvPr id="4101" name="Picture 5" descr="C:\Users\ALEX\Desktop\papa noel cosasdivertidasdenavidad.blogspot (6)_thumb[1].gif"/>
          <p:cNvPicPr>
            <a:picLocks noChangeAspect="1" noChangeArrowheads="1" noCrop="1"/>
          </p:cNvPicPr>
          <p:nvPr/>
        </p:nvPicPr>
        <p:blipFill>
          <a:blip r:embed="rId4" cstate="print"/>
          <a:srcRect/>
          <a:stretch>
            <a:fillRect/>
          </a:stretch>
        </p:blipFill>
        <p:spPr bwMode="auto">
          <a:xfrm>
            <a:off x="2123728" y="-111459"/>
            <a:ext cx="5256583" cy="4980619"/>
          </a:xfrm>
          <a:prstGeom prst="rect">
            <a:avLst/>
          </a:prstGeom>
          <a:noFill/>
        </p:spPr>
      </p:pic>
    </p:spTree>
    <p:extLst>
      <p:ext uri="{BB962C8B-B14F-4D97-AF65-F5344CB8AC3E}">
        <p14:creationId xmlns:p14="http://schemas.microsoft.com/office/powerpoint/2010/main" xmlns="" val="2388603773"/>
      </p:ext>
    </p:extLst>
  </p:cSld>
  <p:clrMapOvr>
    <a:masterClrMapping/>
  </p:clrMapOvr>
  <p:transition spd="slow" advTm="13197">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pic>
        <p:nvPicPr>
          <p:cNvPr id="2050" name="Picture 2" descr="C:\Users\Felisa\Desktop\fondo navidad[2].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4126" y="0"/>
            <a:ext cx="9119874"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C:\Users\Felisa\Desktop\para pps\cosas para navidad\Campanilla[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1628800"/>
            <a:ext cx="1050032"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4" descr="C:\Users\Felisa\Desktop\para pps\cosas para navidad\Campanilla[1].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209189" y="2348880"/>
            <a:ext cx="958586" cy="71894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2" descr="http://3.bp.blogspot.com/_fAlpS9xQdI4/SwKcuolgFsI/AAAAAAAAGxw/nly8eXteO5E/s1600/navidadM.jpg"/>
          <p:cNvPicPr>
            <a:picLocks noChangeAspect="1" noChangeArrowheads="1"/>
          </p:cNvPicPr>
          <p:nvPr/>
        </p:nvPicPr>
        <p:blipFill>
          <a:blip r:embed="rId5" cstate="print"/>
          <a:srcRect/>
          <a:stretch>
            <a:fillRect/>
          </a:stretch>
        </p:blipFill>
        <p:spPr bwMode="auto">
          <a:xfrm>
            <a:off x="1331640" y="188640"/>
            <a:ext cx="6172112" cy="4896544"/>
          </a:xfrm>
          <a:prstGeom prst="rect">
            <a:avLst/>
          </a:prstGeom>
          <a:noFill/>
        </p:spPr>
      </p:pic>
      <p:pic>
        <p:nvPicPr>
          <p:cNvPr id="7" name="Picture 2" descr="C:\Users\ALEX\Desktop\notitulado.gif"/>
          <p:cNvPicPr>
            <a:picLocks noChangeAspect="1" noChangeArrowheads="1" noCrop="1"/>
          </p:cNvPicPr>
          <p:nvPr/>
        </p:nvPicPr>
        <p:blipFill>
          <a:blip r:embed="rId6" cstate="print"/>
          <a:srcRect/>
          <a:stretch>
            <a:fillRect/>
          </a:stretch>
        </p:blipFill>
        <p:spPr bwMode="auto">
          <a:xfrm>
            <a:off x="1763688" y="332656"/>
            <a:ext cx="5328592" cy="4608512"/>
          </a:xfrm>
          <a:prstGeom prst="rect">
            <a:avLst/>
          </a:prstGeom>
          <a:noFill/>
        </p:spPr>
      </p:pic>
      <p:pic>
        <p:nvPicPr>
          <p:cNvPr id="2052" name="Picture 4" descr="http://www.imagenesanimadas.net/Navidad/Rotulos/rotulos-29.gif"/>
          <p:cNvPicPr>
            <a:picLocks noChangeAspect="1" noChangeArrowheads="1" noCrop="1"/>
          </p:cNvPicPr>
          <p:nvPr/>
        </p:nvPicPr>
        <p:blipFill>
          <a:blip r:embed="rId7" cstate="print"/>
          <a:srcRect/>
          <a:stretch>
            <a:fillRect/>
          </a:stretch>
        </p:blipFill>
        <p:spPr bwMode="auto">
          <a:xfrm>
            <a:off x="2339752" y="5085184"/>
            <a:ext cx="1428750" cy="1638301"/>
          </a:xfrm>
          <a:prstGeom prst="rect">
            <a:avLst/>
          </a:prstGeom>
          <a:noFill/>
        </p:spPr>
      </p:pic>
      <p:pic>
        <p:nvPicPr>
          <p:cNvPr id="1026" name="Picture 2" descr="C:\Users\ALEX\Desktop\para pps\gifs\x_3bb983ee[1].gif"/>
          <p:cNvPicPr>
            <a:picLocks noChangeAspect="1" noChangeArrowheads="1" noCrop="1"/>
          </p:cNvPicPr>
          <p:nvPr/>
        </p:nvPicPr>
        <p:blipFill>
          <a:blip r:embed="rId8" cstate="print"/>
          <a:srcRect/>
          <a:stretch>
            <a:fillRect/>
          </a:stretch>
        </p:blipFill>
        <p:spPr bwMode="auto">
          <a:xfrm>
            <a:off x="4644008" y="5445224"/>
            <a:ext cx="1885950" cy="1181100"/>
          </a:xfrm>
          <a:prstGeom prst="rect">
            <a:avLst/>
          </a:prstGeom>
          <a:noFill/>
        </p:spPr>
      </p:pic>
    </p:spTree>
    <p:extLst>
      <p:ext uri="{BB962C8B-B14F-4D97-AF65-F5344CB8AC3E}">
        <p14:creationId xmlns:p14="http://schemas.microsoft.com/office/powerpoint/2010/main" xmlns="" val="2388603773"/>
      </p:ext>
    </p:extLst>
  </p:cSld>
  <p:clrMapOvr>
    <a:masterClrMapping/>
  </p:clrMapOvr>
  <p:transition spd="slow"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2000"/>
                                        <p:tgtEl>
                                          <p:spTgt spid="10"/>
                                        </p:tgtEl>
                                      </p:cBhvr>
                                    </p:animEffect>
                                  </p:childTnLst>
                                </p:cTn>
                              </p:par>
                            </p:childTnLst>
                          </p:cTn>
                        </p:par>
                        <p:par>
                          <p:cTn id="8" fill="hold">
                            <p:stCondLst>
                              <p:cond delay="2000"/>
                            </p:stCondLst>
                            <p:childTnLst>
                              <p:par>
                                <p:cTn id="9" presetID="2" presetClass="entr" presetSubtype="8"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2000" fill="hold"/>
                                        <p:tgtEl>
                                          <p:spTgt spid="2052"/>
                                        </p:tgtEl>
                                        <p:attrNameLst>
                                          <p:attrName>ppt_x</p:attrName>
                                        </p:attrNameLst>
                                      </p:cBhvr>
                                      <p:tavLst>
                                        <p:tav tm="0">
                                          <p:val>
                                            <p:strVal val="0-#ppt_w/2"/>
                                          </p:val>
                                        </p:tav>
                                        <p:tav tm="100000">
                                          <p:val>
                                            <p:strVal val="#ppt_x"/>
                                          </p:val>
                                        </p:tav>
                                      </p:tavLst>
                                    </p:anim>
                                    <p:anim calcmode="lin" valueType="num">
                                      <p:cBhvr additive="base">
                                        <p:cTn id="12" dur="2000" fill="hold"/>
                                        <p:tgtEl>
                                          <p:spTgt spid="20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645</TotalTime>
  <Words>282</Words>
  <Application>Microsoft Office PowerPoint</Application>
  <PresentationFormat>Presentación en pantalla (4:3)</PresentationFormat>
  <Paragraphs>28</Paragraphs>
  <Slides>11</Slides>
  <Notes>0</Notes>
  <HiddenSlides>0</HiddenSlides>
  <MMClips>1</MMClips>
  <ScaleCrop>false</ScaleCrop>
  <HeadingPairs>
    <vt:vector size="4" baseType="variant">
      <vt:variant>
        <vt:lpstr>Tema</vt:lpstr>
      </vt:variant>
      <vt:variant>
        <vt:i4>2</vt:i4>
      </vt:variant>
      <vt:variant>
        <vt:lpstr>Títulos de diapositiva</vt:lpstr>
      </vt:variant>
      <vt:variant>
        <vt:i4>11</vt:i4>
      </vt:variant>
    </vt:vector>
  </HeadingPairs>
  <TitlesOfParts>
    <vt:vector size="1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Felisa</dc:creator>
  <cp:lastModifiedBy>fideo</cp:lastModifiedBy>
  <cp:revision>74</cp:revision>
  <dcterms:created xsi:type="dcterms:W3CDTF">2012-08-20T13:48:11Z</dcterms:created>
  <dcterms:modified xsi:type="dcterms:W3CDTF">2012-12-06T12:14:00Z</dcterms:modified>
</cp:coreProperties>
</file>