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4020" r:id="rId1"/>
    <p:sldMasterId id="2147484032" r:id="rId2"/>
  </p:sldMasterIdLst>
  <p:notesMasterIdLst>
    <p:notesMasterId r:id="rId29"/>
  </p:notesMasterIdLst>
  <p:sldIdLst>
    <p:sldId id="288" r:id="rId3"/>
    <p:sldId id="309" r:id="rId4"/>
    <p:sldId id="303" r:id="rId5"/>
    <p:sldId id="287" r:id="rId6"/>
    <p:sldId id="310" r:id="rId7"/>
    <p:sldId id="307" r:id="rId8"/>
    <p:sldId id="308" r:id="rId9"/>
    <p:sldId id="311" r:id="rId10"/>
    <p:sldId id="296" r:id="rId11"/>
    <p:sldId id="285" r:id="rId12"/>
    <p:sldId id="312" r:id="rId13"/>
    <p:sldId id="290" r:id="rId14"/>
    <p:sldId id="297" r:id="rId15"/>
    <p:sldId id="313" r:id="rId16"/>
    <p:sldId id="292" r:id="rId17"/>
    <p:sldId id="291" r:id="rId18"/>
    <p:sldId id="314" r:id="rId19"/>
    <p:sldId id="289" r:id="rId20"/>
    <p:sldId id="293" r:id="rId21"/>
    <p:sldId id="315" r:id="rId22"/>
    <p:sldId id="298" r:id="rId23"/>
    <p:sldId id="299" r:id="rId24"/>
    <p:sldId id="316" r:id="rId25"/>
    <p:sldId id="301" r:id="rId26"/>
    <p:sldId id="304" r:id="rId27"/>
    <p:sldId id="306" r:id="rId2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2KruQkl3zN8OaW7U3aytKQ" hashData="Ms1TDTN/eTZ44uy8gN8mBBJmha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B614AA"/>
    <a:srgbClr val="350EC2"/>
    <a:srgbClr val="F2CCF8"/>
    <a:srgbClr val="FFD347"/>
    <a:srgbClr val="16165A"/>
    <a:srgbClr val="3333CC"/>
    <a:srgbClr val="E9B973"/>
    <a:srgbClr val="FF3399"/>
    <a:srgbClr val="FF3300"/>
    <a:srgbClr val="CC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>
    <p:restoredLeft sz="10436" autoAdjust="0"/>
    <p:restoredTop sz="91577" autoAdjust="0"/>
  </p:normalViewPr>
  <p:slideViewPr>
    <p:cSldViewPr>
      <p:cViewPr>
        <p:scale>
          <a:sx n="334" d="100"/>
          <a:sy n="334" d="100"/>
        </p:scale>
        <p:origin x="3948" y="48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753BAE-3187-4438-998B-6B1831299681}" type="datetimeFigureOut">
              <a:rPr lang="es-ES" smtClean="0"/>
              <a:pPr/>
              <a:t>18/12/2016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6FDAF4-BA69-499F-A3A3-F14AABB1E6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6FDAF4-BA69-499F-A3A3-F14AABB1E6A1}" type="slidenum">
              <a:rPr lang="es-ES" smtClean="0"/>
              <a:pPr/>
              <a:t>9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A3BAD-1C2C-4F07-B082-7C20A37FC787}" type="datetimeFigureOut">
              <a:rPr lang="es-ES" smtClean="0"/>
              <a:pPr/>
              <a:t>18/12/2016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AEEC5-BB90-43C5-B804-6973CFC0F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A3BAD-1C2C-4F07-B082-7C20A37FC787}" type="datetimeFigureOut">
              <a:rPr lang="es-ES" smtClean="0"/>
              <a:pPr/>
              <a:t>18/12/2016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AEEC5-BB90-43C5-B804-6973CFC0F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A3BAD-1C2C-4F07-B082-7C20A37FC787}" type="datetimeFigureOut">
              <a:rPr lang="es-ES" smtClean="0"/>
              <a:pPr/>
              <a:t>18/12/2016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AEEC5-BB90-43C5-B804-6973CFC0F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A3BAD-1C2C-4F07-B082-7C20A37FC787}" type="datetimeFigureOut">
              <a:rPr lang="es-ES" smtClean="0"/>
              <a:pPr/>
              <a:t>18/12/2016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AEEC5-BB90-43C5-B804-6973CFC0F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A3BAD-1C2C-4F07-B082-7C20A37FC787}" type="datetimeFigureOut">
              <a:rPr lang="es-ES" smtClean="0"/>
              <a:pPr/>
              <a:t>18/12/2016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AEEC5-BB90-43C5-B804-6973CFC0F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A3BAD-1C2C-4F07-B082-7C20A37FC787}" type="datetimeFigureOut">
              <a:rPr lang="es-ES" smtClean="0"/>
              <a:pPr/>
              <a:t>18/12/2016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AEEC5-BB90-43C5-B804-6973CFC0F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A3BAD-1C2C-4F07-B082-7C20A37FC787}" type="datetimeFigureOut">
              <a:rPr lang="es-ES" smtClean="0"/>
              <a:pPr/>
              <a:t>18/12/2016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AEEC5-BB90-43C5-B804-6973CFC0F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A3BAD-1C2C-4F07-B082-7C20A37FC787}" type="datetimeFigureOut">
              <a:rPr lang="es-ES" smtClean="0"/>
              <a:pPr/>
              <a:t>18/12/2016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AEEC5-BB90-43C5-B804-6973CFC0F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A3BAD-1C2C-4F07-B082-7C20A37FC787}" type="datetimeFigureOut">
              <a:rPr lang="es-ES" smtClean="0"/>
              <a:pPr/>
              <a:t>18/12/2016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AEEC5-BB90-43C5-B804-6973CFC0F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A3BAD-1C2C-4F07-B082-7C20A37FC787}" type="datetimeFigureOut">
              <a:rPr lang="es-ES" smtClean="0"/>
              <a:pPr/>
              <a:t>18/12/2016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AEEC5-BB90-43C5-B804-6973CFC0F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A3BAD-1C2C-4F07-B082-7C20A37FC787}" type="datetimeFigureOut">
              <a:rPr lang="es-ES" smtClean="0"/>
              <a:pPr/>
              <a:t>18/12/2016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AEEC5-BB90-43C5-B804-6973CFC0F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0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9A3BAD-1C2C-4F07-B082-7C20A37FC787}" type="datetimeFigureOut">
              <a:rPr lang="es-ES" smtClean="0"/>
              <a:pPr/>
              <a:t>18/12/2016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CAEEC5-BB90-43C5-B804-6973CFC0F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1" r:id="rId1"/>
    <p:sldLayoutId id="2147484022" r:id="rId2"/>
    <p:sldLayoutId id="2147484023" r:id="rId3"/>
    <p:sldLayoutId id="2147484024" r:id="rId4"/>
    <p:sldLayoutId id="2147484025" r:id="rId5"/>
    <p:sldLayoutId id="2147484026" r:id="rId6"/>
    <p:sldLayoutId id="2147484027" r:id="rId7"/>
    <p:sldLayoutId id="2147484028" r:id="rId8"/>
    <p:sldLayoutId id="2147484029" r:id="rId9"/>
    <p:sldLayoutId id="2147484030" r:id="rId10"/>
    <p:sldLayoutId id="2147484031" r:id="rId11"/>
  </p:sldLayoutIdLst>
  <p:transition advTm="1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33" r:id="rId1"/>
  </p:sldLayoutIdLst>
  <p:transition advTm="10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png"/><Relationship Id="rId5" Type="http://schemas.openxmlformats.org/officeDocument/2006/relationships/image" Target="../media/image3.gif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2.gif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22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26.gif"/><Relationship Id="rId4" Type="http://schemas.openxmlformats.org/officeDocument/2006/relationships/image" Target="../media/image25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28.gif"/><Relationship Id="rId7" Type="http://schemas.openxmlformats.org/officeDocument/2006/relationships/image" Target="../media/image32.gif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gif"/><Relationship Id="rId5" Type="http://schemas.openxmlformats.org/officeDocument/2006/relationships/image" Target="../media/image30.gif"/><Relationship Id="rId4" Type="http://schemas.openxmlformats.org/officeDocument/2006/relationships/image" Target="../media/image29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7.gif"/><Relationship Id="rId4" Type="http://schemas.openxmlformats.org/officeDocument/2006/relationships/image" Target="../media/image16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7" Type="http://schemas.openxmlformats.org/officeDocument/2006/relationships/image" Target="../media/image13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gif"/><Relationship Id="rId5" Type="http://schemas.openxmlformats.org/officeDocument/2006/relationships/image" Target="../media/image39.gif"/><Relationship Id="rId4" Type="http://schemas.openxmlformats.org/officeDocument/2006/relationships/image" Target="../media/image38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37.gif"/><Relationship Id="rId4" Type="http://schemas.openxmlformats.org/officeDocument/2006/relationships/image" Target="../media/image44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46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gi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gif"/><Relationship Id="rId3" Type="http://schemas.openxmlformats.org/officeDocument/2006/relationships/image" Target="../media/image48.gif"/><Relationship Id="rId7" Type="http://schemas.openxmlformats.org/officeDocument/2006/relationships/image" Target="../media/image52.jpeg"/><Relationship Id="rId2" Type="http://schemas.openxmlformats.org/officeDocument/2006/relationships/image" Target="../media/image4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gif"/><Relationship Id="rId11" Type="http://schemas.openxmlformats.org/officeDocument/2006/relationships/image" Target="../media/image13.png"/><Relationship Id="rId5" Type="http://schemas.openxmlformats.org/officeDocument/2006/relationships/image" Target="../media/image50.gif"/><Relationship Id="rId10" Type="http://schemas.openxmlformats.org/officeDocument/2006/relationships/image" Target="../media/image16.gif"/><Relationship Id="rId4" Type="http://schemas.openxmlformats.org/officeDocument/2006/relationships/image" Target="../media/image49.gif"/><Relationship Id="rId9" Type="http://schemas.openxmlformats.org/officeDocument/2006/relationships/image" Target="../media/image54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7" Type="http://schemas.openxmlformats.org/officeDocument/2006/relationships/image" Target="../media/image13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8.gif"/><Relationship Id="rId5" Type="http://schemas.openxmlformats.org/officeDocument/2006/relationships/image" Target="../media/image57.png"/><Relationship Id="rId4" Type="http://schemas.openxmlformats.org/officeDocument/2006/relationships/image" Target="../media/image4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6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2" Type="http://schemas.openxmlformats.org/officeDocument/2006/relationships/image" Target="../media/image6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62.gif"/><Relationship Id="rId4" Type="http://schemas.openxmlformats.org/officeDocument/2006/relationships/image" Target="../media/image53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3.gif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3" Type="http://schemas.openxmlformats.org/officeDocument/2006/relationships/image" Target="../media/image65.jpeg"/><Relationship Id="rId7" Type="http://schemas.openxmlformats.org/officeDocument/2006/relationships/image" Target="../media/image13.png"/><Relationship Id="rId2" Type="http://schemas.openxmlformats.org/officeDocument/2006/relationships/image" Target="../media/image64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gif"/><Relationship Id="rId5" Type="http://schemas.openxmlformats.org/officeDocument/2006/relationships/image" Target="../media/image67.gif"/><Relationship Id="rId4" Type="http://schemas.openxmlformats.org/officeDocument/2006/relationships/image" Target="../media/image66.gi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13" Type="http://schemas.openxmlformats.org/officeDocument/2006/relationships/image" Target="../media/image74.png"/><Relationship Id="rId18" Type="http://schemas.openxmlformats.org/officeDocument/2006/relationships/image" Target="../media/image77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0.png"/><Relationship Id="rId11" Type="http://schemas.openxmlformats.org/officeDocument/2006/relationships/image" Target="../media/image7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9.png"/><Relationship Id="rId9" Type="http://schemas.openxmlformats.org/officeDocument/2006/relationships/image" Target="../media/image7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4" name="3 Imagen" descr="bolasnavida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71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58148" y="1643050"/>
            <a:ext cx="571500" cy="571500"/>
          </a:xfrm>
          <a:prstGeom prst="rect">
            <a:avLst/>
          </a:prstGeom>
        </p:spPr>
      </p:pic>
      <p:pic>
        <p:nvPicPr>
          <p:cNvPr id="9" name="8 Imagen" descr="71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15338" y="2428868"/>
            <a:ext cx="571500" cy="571500"/>
          </a:xfrm>
          <a:prstGeom prst="rect">
            <a:avLst/>
          </a:prstGeom>
        </p:spPr>
      </p:pic>
      <p:pic>
        <p:nvPicPr>
          <p:cNvPr id="10" name="9 Imagen" descr="71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72462" y="1928802"/>
            <a:ext cx="571500" cy="571500"/>
          </a:xfrm>
          <a:prstGeom prst="rect">
            <a:avLst/>
          </a:prstGeom>
        </p:spPr>
      </p:pic>
      <p:pic>
        <p:nvPicPr>
          <p:cNvPr id="11" name="10 Imagen" descr="71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15140" y="1357298"/>
            <a:ext cx="652462" cy="652462"/>
          </a:xfrm>
          <a:prstGeom prst="rect">
            <a:avLst/>
          </a:prstGeom>
        </p:spPr>
      </p:pic>
      <p:pic>
        <p:nvPicPr>
          <p:cNvPr id="12" name="11 Imagen" descr="71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00892" y="1857364"/>
            <a:ext cx="571500" cy="571500"/>
          </a:xfrm>
          <a:prstGeom prst="rect">
            <a:avLst/>
          </a:prstGeom>
        </p:spPr>
      </p:pic>
      <p:pic>
        <p:nvPicPr>
          <p:cNvPr id="13" name="12 Imagen" descr="71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72396" y="2214554"/>
            <a:ext cx="571500" cy="571500"/>
          </a:xfrm>
          <a:prstGeom prst="rect">
            <a:avLst/>
          </a:prstGeom>
        </p:spPr>
      </p:pic>
      <p:pic>
        <p:nvPicPr>
          <p:cNvPr id="14" name="13 Imagen" descr="71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86710" y="2714620"/>
            <a:ext cx="571500" cy="571500"/>
          </a:xfrm>
          <a:prstGeom prst="rect">
            <a:avLst/>
          </a:prstGeom>
        </p:spPr>
      </p:pic>
      <p:pic>
        <p:nvPicPr>
          <p:cNvPr id="15" name="14 Imagen" descr="722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9888420">
            <a:off x="4786314" y="1428736"/>
            <a:ext cx="571500" cy="571500"/>
          </a:xfrm>
          <a:prstGeom prst="rect">
            <a:avLst/>
          </a:prstGeom>
        </p:spPr>
      </p:pic>
      <p:pic>
        <p:nvPicPr>
          <p:cNvPr id="16" name="15 Imagen" descr="722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57752" y="1428736"/>
            <a:ext cx="571500" cy="571500"/>
          </a:xfrm>
          <a:prstGeom prst="rect">
            <a:avLst/>
          </a:prstGeom>
        </p:spPr>
      </p:pic>
      <p:pic>
        <p:nvPicPr>
          <p:cNvPr id="17" name="16 Imagen" descr="722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00562" y="1285860"/>
            <a:ext cx="571500" cy="571500"/>
          </a:xfrm>
          <a:prstGeom prst="rect">
            <a:avLst/>
          </a:prstGeom>
        </p:spPr>
      </p:pic>
      <p:pic>
        <p:nvPicPr>
          <p:cNvPr id="18" name="17 Imagen" descr="722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00496" y="1285860"/>
            <a:ext cx="571500" cy="571500"/>
          </a:xfrm>
          <a:prstGeom prst="rect">
            <a:avLst/>
          </a:prstGeom>
        </p:spPr>
      </p:pic>
      <p:pic>
        <p:nvPicPr>
          <p:cNvPr id="19" name="18 Imagen" descr="722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29124" y="1643050"/>
            <a:ext cx="571500" cy="571500"/>
          </a:xfrm>
          <a:prstGeom prst="rect">
            <a:avLst/>
          </a:prstGeom>
        </p:spPr>
      </p:pic>
      <p:pic>
        <p:nvPicPr>
          <p:cNvPr id="20" name="19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00694" y="2428868"/>
            <a:ext cx="571500" cy="571500"/>
          </a:xfrm>
          <a:prstGeom prst="rect">
            <a:avLst/>
          </a:prstGeom>
        </p:spPr>
      </p:pic>
      <p:pic>
        <p:nvPicPr>
          <p:cNvPr id="21" name="20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43504" y="2714620"/>
            <a:ext cx="571500" cy="571500"/>
          </a:xfrm>
          <a:prstGeom prst="rect">
            <a:avLst/>
          </a:prstGeom>
        </p:spPr>
      </p:pic>
      <p:pic>
        <p:nvPicPr>
          <p:cNvPr id="22" name="21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15074" y="2428868"/>
            <a:ext cx="571500" cy="571500"/>
          </a:xfrm>
          <a:prstGeom prst="rect">
            <a:avLst/>
          </a:prstGeom>
        </p:spPr>
      </p:pic>
      <p:pic>
        <p:nvPicPr>
          <p:cNvPr id="23" name="22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15140" y="2643182"/>
            <a:ext cx="571500" cy="571500"/>
          </a:xfrm>
          <a:prstGeom prst="rect">
            <a:avLst/>
          </a:prstGeom>
        </p:spPr>
      </p:pic>
      <p:pic>
        <p:nvPicPr>
          <p:cNvPr id="24" name="23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86512" y="3071810"/>
            <a:ext cx="571500" cy="571500"/>
          </a:xfrm>
          <a:prstGeom prst="rect">
            <a:avLst/>
          </a:prstGeom>
        </p:spPr>
      </p:pic>
      <p:pic>
        <p:nvPicPr>
          <p:cNvPr id="25" name="24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72132" y="3214686"/>
            <a:ext cx="571500" cy="571500"/>
          </a:xfrm>
          <a:prstGeom prst="rect">
            <a:avLst/>
          </a:prstGeom>
        </p:spPr>
      </p:pic>
      <p:pic>
        <p:nvPicPr>
          <p:cNvPr id="26" name="25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43438" y="3143248"/>
            <a:ext cx="571500" cy="571500"/>
          </a:xfrm>
          <a:prstGeom prst="rect">
            <a:avLst/>
          </a:prstGeom>
        </p:spPr>
      </p:pic>
      <p:pic>
        <p:nvPicPr>
          <p:cNvPr id="27" name="26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43504" y="3286124"/>
            <a:ext cx="571500" cy="571500"/>
          </a:xfrm>
          <a:prstGeom prst="rect">
            <a:avLst/>
          </a:prstGeom>
        </p:spPr>
      </p:pic>
      <p:pic>
        <p:nvPicPr>
          <p:cNvPr id="28" name="27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00892" y="2928934"/>
            <a:ext cx="571500" cy="571500"/>
          </a:xfrm>
          <a:prstGeom prst="rect">
            <a:avLst/>
          </a:prstGeom>
        </p:spPr>
      </p:pic>
      <p:pic>
        <p:nvPicPr>
          <p:cNvPr id="29" name="28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72264" y="3357562"/>
            <a:ext cx="571500" cy="571500"/>
          </a:xfrm>
          <a:prstGeom prst="rect">
            <a:avLst/>
          </a:prstGeom>
        </p:spPr>
      </p:pic>
      <p:pic>
        <p:nvPicPr>
          <p:cNvPr id="30" name="29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43438" y="3786190"/>
            <a:ext cx="571500" cy="571500"/>
          </a:xfrm>
          <a:prstGeom prst="rect">
            <a:avLst/>
          </a:prstGeom>
        </p:spPr>
      </p:pic>
      <p:pic>
        <p:nvPicPr>
          <p:cNvPr id="31" name="30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57818" y="3714752"/>
            <a:ext cx="571500" cy="571500"/>
          </a:xfrm>
          <a:prstGeom prst="rect">
            <a:avLst/>
          </a:prstGeom>
        </p:spPr>
      </p:pic>
      <p:pic>
        <p:nvPicPr>
          <p:cNvPr id="32" name="31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43438" y="4357694"/>
            <a:ext cx="571500" cy="571500"/>
          </a:xfrm>
          <a:prstGeom prst="rect">
            <a:avLst/>
          </a:prstGeom>
        </p:spPr>
      </p:pic>
      <p:pic>
        <p:nvPicPr>
          <p:cNvPr id="33" name="32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00628" y="4714884"/>
            <a:ext cx="571500" cy="571500"/>
          </a:xfrm>
          <a:prstGeom prst="rect">
            <a:avLst/>
          </a:prstGeom>
        </p:spPr>
      </p:pic>
      <p:pic>
        <p:nvPicPr>
          <p:cNvPr id="34" name="33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86380" y="4071942"/>
            <a:ext cx="571500" cy="571500"/>
          </a:xfrm>
          <a:prstGeom prst="rect">
            <a:avLst/>
          </a:prstGeom>
        </p:spPr>
      </p:pic>
      <p:pic>
        <p:nvPicPr>
          <p:cNvPr id="35" name="34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00826" y="4143380"/>
            <a:ext cx="571500" cy="571500"/>
          </a:xfrm>
          <a:prstGeom prst="rect">
            <a:avLst/>
          </a:prstGeom>
        </p:spPr>
      </p:pic>
      <p:pic>
        <p:nvPicPr>
          <p:cNvPr id="36" name="35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00892" y="3500438"/>
            <a:ext cx="571500" cy="571500"/>
          </a:xfrm>
          <a:prstGeom prst="rect">
            <a:avLst/>
          </a:prstGeom>
        </p:spPr>
      </p:pic>
      <p:pic>
        <p:nvPicPr>
          <p:cNvPr id="37" name="36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72198" y="4000504"/>
            <a:ext cx="571500" cy="571500"/>
          </a:xfrm>
          <a:prstGeom prst="rect">
            <a:avLst/>
          </a:prstGeom>
        </p:spPr>
      </p:pic>
      <p:pic>
        <p:nvPicPr>
          <p:cNvPr id="38" name="37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72132" y="4286256"/>
            <a:ext cx="571500" cy="571500"/>
          </a:xfrm>
          <a:prstGeom prst="rect">
            <a:avLst/>
          </a:prstGeom>
        </p:spPr>
      </p:pic>
      <p:pic>
        <p:nvPicPr>
          <p:cNvPr id="39" name="38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00694" y="5000636"/>
            <a:ext cx="571500" cy="571500"/>
          </a:xfrm>
          <a:prstGeom prst="rect">
            <a:avLst/>
          </a:prstGeom>
        </p:spPr>
      </p:pic>
      <p:pic>
        <p:nvPicPr>
          <p:cNvPr id="40" name="39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72198" y="5143512"/>
            <a:ext cx="571500" cy="571500"/>
          </a:xfrm>
          <a:prstGeom prst="rect">
            <a:avLst/>
          </a:prstGeom>
        </p:spPr>
      </p:pic>
      <p:pic>
        <p:nvPicPr>
          <p:cNvPr id="41" name="40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43636" y="4572008"/>
            <a:ext cx="571500" cy="571500"/>
          </a:xfrm>
          <a:prstGeom prst="rect">
            <a:avLst/>
          </a:prstGeom>
        </p:spPr>
      </p:pic>
      <p:pic>
        <p:nvPicPr>
          <p:cNvPr id="42" name="41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43702" y="4929198"/>
            <a:ext cx="571500" cy="571500"/>
          </a:xfrm>
          <a:prstGeom prst="rect">
            <a:avLst/>
          </a:prstGeom>
        </p:spPr>
      </p:pic>
      <p:pic>
        <p:nvPicPr>
          <p:cNvPr id="43" name="42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43702" y="4572008"/>
            <a:ext cx="571500" cy="571500"/>
          </a:xfrm>
          <a:prstGeom prst="rect">
            <a:avLst/>
          </a:prstGeom>
        </p:spPr>
      </p:pic>
      <p:pic>
        <p:nvPicPr>
          <p:cNvPr id="44" name="43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86644" y="3214686"/>
            <a:ext cx="571500" cy="571500"/>
          </a:xfrm>
          <a:prstGeom prst="rect">
            <a:avLst/>
          </a:prstGeom>
        </p:spPr>
      </p:pic>
      <p:pic>
        <p:nvPicPr>
          <p:cNvPr id="45" name="44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58082" y="3786190"/>
            <a:ext cx="571500" cy="571500"/>
          </a:xfrm>
          <a:prstGeom prst="rect">
            <a:avLst/>
          </a:prstGeom>
        </p:spPr>
      </p:pic>
      <p:pic>
        <p:nvPicPr>
          <p:cNvPr id="46" name="45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29454" y="4143380"/>
            <a:ext cx="571500" cy="571500"/>
          </a:xfrm>
          <a:prstGeom prst="rect">
            <a:avLst/>
          </a:prstGeom>
        </p:spPr>
      </p:pic>
      <p:pic>
        <p:nvPicPr>
          <p:cNvPr id="47" name="46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58082" y="4286256"/>
            <a:ext cx="571500" cy="571500"/>
          </a:xfrm>
          <a:prstGeom prst="rect">
            <a:avLst/>
          </a:prstGeom>
        </p:spPr>
      </p:pic>
      <p:pic>
        <p:nvPicPr>
          <p:cNvPr id="48" name="47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00892" y="4714884"/>
            <a:ext cx="571500" cy="571500"/>
          </a:xfrm>
          <a:prstGeom prst="rect">
            <a:avLst/>
          </a:prstGeom>
        </p:spPr>
      </p:pic>
      <p:pic>
        <p:nvPicPr>
          <p:cNvPr id="49" name="48 Imagen" descr="730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28992" y="1857364"/>
            <a:ext cx="571500" cy="571500"/>
          </a:xfrm>
          <a:prstGeom prst="rect">
            <a:avLst/>
          </a:prstGeom>
        </p:spPr>
      </p:pic>
      <p:pic>
        <p:nvPicPr>
          <p:cNvPr id="50" name="49 Imagen" descr="730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29058" y="2285992"/>
            <a:ext cx="571500" cy="571500"/>
          </a:xfrm>
          <a:prstGeom prst="rect">
            <a:avLst/>
          </a:prstGeom>
        </p:spPr>
      </p:pic>
      <p:pic>
        <p:nvPicPr>
          <p:cNvPr id="51" name="50 Imagen" descr="730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43174" y="2000240"/>
            <a:ext cx="571500" cy="571500"/>
          </a:xfrm>
          <a:prstGeom prst="rect">
            <a:avLst/>
          </a:prstGeom>
        </p:spPr>
      </p:pic>
      <p:pic>
        <p:nvPicPr>
          <p:cNvPr id="52" name="51 Imagen" descr="730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14546" y="2357430"/>
            <a:ext cx="500062" cy="500062"/>
          </a:xfrm>
          <a:prstGeom prst="rect">
            <a:avLst/>
          </a:prstGeom>
        </p:spPr>
      </p:pic>
      <p:pic>
        <p:nvPicPr>
          <p:cNvPr id="53" name="52 Imagen" descr="730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71802" y="2285992"/>
            <a:ext cx="723900" cy="571500"/>
          </a:xfrm>
          <a:prstGeom prst="rect">
            <a:avLst/>
          </a:prstGeom>
        </p:spPr>
      </p:pic>
      <p:pic>
        <p:nvPicPr>
          <p:cNvPr id="54" name="53 Imagen" descr="730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00430" y="2786058"/>
            <a:ext cx="723900" cy="571500"/>
          </a:xfrm>
          <a:prstGeom prst="rect">
            <a:avLst/>
          </a:prstGeom>
        </p:spPr>
      </p:pic>
      <p:pic>
        <p:nvPicPr>
          <p:cNvPr id="55" name="54 Imagen" descr="730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714612" y="2714620"/>
            <a:ext cx="723900" cy="571500"/>
          </a:xfrm>
          <a:prstGeom prst="rect">
            <a:avLst/>
          </a:prstGeom>
        </p:spPr>
      </p:pic>
      <p:pic>
        <p:nvPicPr>
          <p:cNvPr id="56" name="55 Imagen" descr="730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86182" y="2786058"/>
            <a:ext cx="723900" cy="571500"/>
          </a:xfrm>
          <a:prstGeom prst="rect">
            <a:avLst/>
          </a:prstGeom>
        </p:spPr>
      </p:pic>
      <p:pic>
        <p:nvPicPr>
          <p:cNvPr id="57" name="56 Imagen" descr="730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3277826">
            <a:off x="1889914" y="3046749"/>
            <a:ext cx="574259" cy="453362"/>
          </a:xfrm>
          <a:prstGeom prst="rect">
            <a:avLst/>
          </a:prstGeom>
        </p:spPr>
      </p:pic>
      <p:pic>
        <p:nvPicPr>
          <p:cNvPr id="58" name="57 Imagen" descr="730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3277826">
            <a:off x="1784123" y="3420739"/>
            <a:ext cx="669454" cy="528516"/>
          </a:xfrm>
          <a:prstGeom prst="rect">
            <a:avLst/>
          </a:prstGeom>
        </p:spPr>
      </p:pic>
      <p:pic>
        <p:nvPicPr>
          <p:cNvPr id="59" name="58 Imagen" descr="730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3277826">
            <a:off x="2366559" y="3175174"/>
            <a:ext cx="723900" cy="571500"/>
          </a:xfrm>
          <a:prstGeom prst="rect">
            <a:avLst/>
          </a:prstGeom>
        </p:spPr>
      </p:pic>
      <p:pic>
        <p:nvPicPr>
          <p:cNvPr id="60" name="59 Imagen" descr="730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3277826">
            <a:off x="3080939" y="3103737"/>
            <a:ext cx="723900" cy="571500"/>
          </a:xfrm>
          <a:prstGeom prst="rect">
            <a:avLst/>
          </a:prstGeom>
        </p:spPr>
      </p:pic>
      <p:pic>
        <p:nvPicPr>
          <p:cNvPr id="61" name="60 Imagen" descr="730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3277826">
            <a:off x="2080806" y="3960992"/>
            <a:ext cx="723900" cy="571500"/>
          </a:xfrm>
          <a:prstGeom prst="rect">
            <a:avLst/>
          </a:prstGeom>
        </p:spPr>
      </p:pic>
      <p:pic>
        <p:nvPicPr>
          <p:cNvPr id="62" name="61 Imagen" descr="730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3277826">
            <a:off x="2580873" y="3675241"/>
            <a:ext cx="723900" cy="571500"/>
          </a:xfrm>
          <a:prstGeom prst="rect">
            <a:avLst/>
          </a:prstGeom>
        </p:spPr>
      </p:pic>
      <p:pic>
        <p:nvPicPr>
          <p:cNvPr id="63" name="62 Imagen" descr="730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3277826">
            <a:off x="3223814" y="3675240"/>
            <a:ext cx="723900" cy="571500"/>
          </a:xfrm>
          <a:prstGeom prst="rect">
            <a:avLst/>
          </a:prstGeom>
        </p:spPr>
      </p:pic>
      <p:pic>
        <p:nvPicPr>
          <p:cNvPr id="64" name="63 Imagen" descr="730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3277826">
            <a:off x="3652441" y="3389489"/>
            <a:ext cx="723900" cy="571500"/>
          </a:xfrm>
          <a:prstGeom prst="rect">
            <a:avLst/>
          </a:prstGeom>
        </p:spPr>
      </p:pic>
      <p:pic>
        <p:nvPicPr>
          <p:cNvPr id="65" name="64 Imagen" descr="730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373220">
            <a:off x="2743442" y="4252353"/>
            <a:ext cx="723900" cy="571500"/>
          </a:xfrm>
          <a:prstGeom prst="rect">
            <a:avLst/>
          </a:prstGeom>
        </p:spPr>
      </p:pic>
      <p:pic>
        <p:nvPicPr>
          <p:cNvPr id="66" name="65 Imagen" descr="730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9811778">
            <a:off x="3509566" y="4032430"/>
            <a:ext cx="723900" cy="571500"/>
          </a:xfrm>
          <a:prstGeom prst="rect">
            <a:avLst/>
          </a:prstGeom>
        </p:spPr>
      </p:pic>
      <p:pic>
        <p:nvPicPr>
          <p:cNvPr id="29698" name="Picture 2" descr="Rendered Image"/>
          <p:cNvPicPr>
            <a:picLocks noChangeAspect="1" noChangeArrowheads="1"/>
          </p:cNvPicPr>
          <p:nvPr/>
        </p:nvPicPr>
        <p:blipFill>
          <a:blip r:embed="rId8">
            <a:lum contrast="40000"/>
          </a:blip>
          <a:srcRect/>
          <a:stretch>
            <a:fillRect/>
          </a:stretch>
        </p:blipFill>
        <p:spPr bwMode="auto">
          <a:xfrm>
            <a:off x="785786" y="1285860"/>
            <a:ext cx="600075" cy="638175"/>
          </a:xfrm>
          <a:prstGeom prst="rect">
            <a:avLst/>
          </a:prstGeom>
          <a:noFill/>
        </p:spPr>
      </p:pic>
      <p:pic>
        <p:nvPicPr>
          <p:cNvPr id="29700" name="Picture 4" descr="Rendered Image"/>
          <p:cNvPicPr>
            <a:picLocks noChangeAspect="1" noChangeArrowheads="1"/>
          </p:cNvPicPr>
          <p:nvPr/>
        </p:nvPicPr>
        <p:blipFill>
          <a:blip r:embed="rId9">
            <a:lum contrast="40000"/>
          </a:blip>
          <a:srcRect/>
          <a:stretch>
            <a:fillRect/>
          </a:stretch>
        </p:blipFill>
        <p:spPr bwMode="auto">
          <a:xfrm>
            <a:off x="357158" y="2357430"/>
            <a:ext cx="1400175" cy="723900"/>
          </a:xfrm>
          <a:prstGeom prst="rect">
            <a:avLst/>
          </a:prstGeom>
          <a:noFill/>
        </p:spPr>
      </p:pic>
      <p:pic>
        <p:nvPicPr>
          <p:cNvPr id="29702" name="Picture 6" descr="Rendered Image"/>
          <p:cNvPicPr>
            <a:picLocks noChangeAspect="1" noChangeArrowheads="1"/>
          </p:cNvPicPr>
          <p:nvPr/>
        </p:nvPicPr>
        <p:blipFill>
          <a:blip r:embed="rId10">
            <a:lum contrast="40000"/>
          </a:blip>
          <a:srcRect/>
          <a:stretch>
            <a:fillRect/>
          </a:stretch>
        </p:blipFill>
        <p:spPr bwMode="auto">
          <a:xfrm>
            <a:off x="214282" y="3500438"/>
            <a:ext cx="1609725" cy="762000"/>
          </a:xfrm>
          <a:prstGeom prst="rect">
            <a:avLst/>
          </a:prstGeom>
          <a:noFill/>
        </p:spPr>
      </p:pic>
      <p:pic>
        <p:nvPicPr>
          <p:cNvPr id="29704" name="Picture 8" descr="Rendered Image"/>
          <p:cNvPicPr>
            <a:picLocks noChangeAspect="1" noChangeArrowheads="1"/>
          </p:cNvPicPr>
          <p:nvPr/>
        </p:nvPicPr>
        <p:blipFill>
          <a:blip r:embed="rId11">
            <a:lum contrast="40000"/>
          </a:blip>
          <a:srcRect/>
          <a:stretch>
            <a:fillRect/>
          </a:stretch>
        </p:blipFill>
        <p:spPr bwMode="auto">
          <a:xfrm>
            <a:off x="428596" y="4714884"/>
            <a:ext cx="752475" cy="609600"/>
          </a:xfrm>
          <a:prstGeom prst="rect">
            <a:avLst/>
          </a:prstGeom>
          <a:noFill/>
        </p:spPr>
      </p:pic>
      <p:pic>
        <p:nvPicPr>
          <p:cNvPr id="29706" name="Picture 10" descr="Rendered Image"/>
          <p:cNvPicPr>
            <a:picLocks noChangeAspect="1" noChangeArrowheads="1"/>
          </p:cNvPicPr>
          <p:nvPr/>
        </p:nvPicPr>
        <p:blipFill>
          <a:blip r:embed="rId12">
            <a:lum contrast="40000"/>
          </a:blip>
          <a:srcRect/>
          <a:stretch>
            <a:fillRect/>
          </a:stretch>
        </p:blipFill>
        <p:spPr bwMode="auto">
          <a:xfrm>
            <a:off x="1571604" y="4714884"/>
            <a:ext cx="1990725" cy="647700"/>
          </a:xfrm>
          <a:prstGeom prst="rect">
            <a:avLst/>
          </a:prstGeom>
          <a:noFill/>
        </p:spPr>
      </p:pic>
      <p:pic>
        <p:nvPicPr>
          <p:cNvPr id="29708" name="Picture 12" descr="Rendered Image"/>
          <p:cNvPicPr>
            <a:picLocks noChangeAspect="1" noChangeArrowheads="1"/>
          </p:cNvPicPr>
          <p:nvPr/>
        </p:nvPicPr>
        <p:blipFill>
          <a:blip r:embed="rId13">
            <a:lum contrast="40000"/>
          </a:blip>
          <a:srcRect/>
          <a:stretch>
            <a:fillRect/>
          </a:stretch>
        </p:blipFill>
        <p:spPr bwMode="auto">
          <a:xfrm>
            <a:off x="857224" y="5643578"/>
            <a:ext cx="1085850" cy="600076"/>
          </a:xfrm>
          <a:prstGeom prst="rect">
            <a:avLst/>
          </a:prstGeom>
          <a:noFill/>
        </p:spPr>
      </p:pic>
      <p:pic>
        <p:nvPicPr>
          <p:cNvPr id="29710" name="Picture 14" descr="Rendered Image"/>
          <p:cNvPicPr>
            <a:picLocks noChangeAspect="1" noChangeArrowheads="1"/>
          </p:cNvPicPr>
          <p:nvPr/>
        </p:nvPicPr>
        <p:blipFill>
          <a:blip r:embed="rId14">
            <a:lum contrast="40000"/>
          </a:blip>
          <a:srcRect/>
          <a:stretch>
            <a:fillRect/>
          </a:stretch>
        </p:blipFill>
        <p:spPr bwMode="auto">
          <a:xfrm>
            <a:off x="2071670" y="5572140"/>
            <a:ext cx="800100" cy="619126"/>
          </a:xfrm>
          <a:prstGeom prst="rect">
            <a:avLst/>
          </a:prstGeom>
          <a:noFill/>
        </p:spPr>
      </p:pic>
      <p:pic>
        <p:nvPicPr>
          <p:cNvPr id="27650" name="Picture 2" descr="Rendered Image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7715272" y="5500702"/>
            <a:ext cx="857249" cy="302079"/>
          </a:xfrm>
          <a:prstGeom prst="rect">
            <a:avLst/>
          </a:prstGeom>
          <a:noFill/>
        </p:spPr>
      </p:pic>
      <p:pic>
        <p:nvPicPr>
          <p:cNvPr id="27652" name="Picture 4" descr="imagen renderizada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6500826" y="6098386"/>
            <a:ext cx="2424106" cy="254807"/>
          </a:xfrm>
          <a:prstGeom prst="rect">
            <a:avLst/>
          </a:prstGeom>
          <a:noFill/>
        </p:spPr>
      </p:pic>
    </p:spTree>
  </p:cSld>
  <p:clrMapOvr>
    <a:masterClrMapping/>
  </p:clrMapOvr>
  <p:transition advTm="13000">
    <p:sndAc>
      <p:stSnd loop="1">
        <p:snd r:embed="rId2" name="Cascabel_Jingle_Bells_-_Villancicos_-_Musica_Navi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29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29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29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97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297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297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29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50000">
              <a:srgbClr val="9CB86E"/>
            </a:gs>
            <a:gs pos="100000">
              <a:srgbClr val="156B13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santa-claus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39718"/>
            <a:ext cx="9144000" cy="6778564"/>
          </a:xfrm>
        </p:spPr>
      </p:pic>
      <p:sp>
        <p:nvSpPr>
          <p:cNvPr id="5" name="4 CuadroTexto"/>
          <p:cNvSpPr txBox="1"/>
          <p:nvPr/>
        </p:nvSpPr>
        <p:spPr>
          <a:xfrm>
            <a:off x="3143240" y="2071678"/>
            <a:ext cx="335758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ln w="3175" cmpd="sng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Si estás preocupado porque no sabes lo que vas a ofrecer como presente, porque no tienes condiciones, estás desempleado, o porque los amigos son tantos que no tienes medios de ofrecerles alguna cosa a </a:t>
            </a:r>
            <a:r>
              <a:rPr lang="es-PE" b="1" dirty="0" smtClean="0">
                <a:ln w="3175" cmpd="sng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cada uno</a:t>
            </a:r>
            <a:endParaRPr lang="es-PE" b="1" dirty="0">
              <a:ln w="3175" cmpd="sng">
                <a:solidFill>
                  <a:schemeClr val="tx1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6" name="5 Imagen" descr="4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8794" y="571480"/>
            <a:ext cx="762000" cy="571500"/>
          </a:xfrm>
          <a:prstGeom prst="rect">
            <a:avLst/>
          </a:prstGeom>
        </p:spPr>
      </p:pic>
      <p:pic>
        <p:nvPicPr>
          <p:cNvPr id="7" name="6 Imagen" descr="4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6050" y="571480"/>
            <a:ext cx="762000" cy="571500"/>
          </a:xfrm>
          <a:prstGeom prst="rect">
            <a:avLst/>
          </a:prstGeom>
        </p:spPr>
      </p:pic>
      <p:pic>
        <p:nvPicPr>
          <p:cNvPr id="8" name="7 Imagen" descr="4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44" y="571480"/>
            <a:ext cx="762000" cy="571500"/>
          </a:xfrm>
          <a:prstGeom prst="rect">
            <a:avLst/>
          </a:prstGeom>
        </p:spPr>
      </p:pic>
      <p:pic>
        <p:nvPicPr>
          <p:cNvPr id="9" name="8 Imagen" descr="4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571480"/>
            <a:ext cx="762000" cy="571500"/>
          </a:xfrm>
          <a:prstGeom prst="rect">
            <a:avLst/>
          </a:prstGeom>
        </p:spPr>
      </p:pic>
      <p:pic>
        <p:nvPicPr>
          <p:cNvPr id="10" name="9 Imagen" descr="4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57818" y="571480"/>
            <a:ext cx="762000" cy="571500"/>
          </a:xfrm>
          <a:prstGeom prst="rect">
            <a:avLst/>
          </a:prstGeom>
        </p:spPr>
      </p:pic>
      <p:pic>
        <p:nvPicPr>
          <p:cNvPr id="11" name="10 Imagen" descr="4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5074" y="571480"/>
            <a:ext cx="762000" cy="571500"/>
          </a:xfrm>
          <a:prstGeom prst="rect">
            <a:avLst/>
          </a:prstGeom>
        </p:spPr>
      </p:pic>
      <p:pic>
        <p:nvPicPr>
          <p:cNvPr id="12" name="11 Imagen" descr="z61v0nvxqm4mr7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58082" y="1428736"/>
            <a:ext cx="629014" cy="500066"/>
          </a:xfrm>
          <a:prstGeom prst="rect">
            <a:avLst/>
          </a:prstGeom>
        </p:spPr>
      </p:pic>
      <p:pic>
        <p:nvPicPr>
          <p:cNvPr id="13" name="12 Imagen" descr="z61v0nvxqm4mr7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72330" y="2071678"/>
            <a:ext cx="629014" cy="500066"/>
          </a:xfrm>
          <a:prstGeom prst="rect">
            <a:avLst/>
          </a:prstGeom>
        </p:spPr>
      </p:pic>
      <p:pic>
        <p:nvPicPr>
          <p:cNvPr id="14" name="13 Imagen" descr="z61v0nvxqm4mr7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43834" y="2571744"/>
            <a:ext cx="629014" cy="500066"/>
          </a:xfrm>
          <a:prstGeom prst="rect">
            <a:avLst/>
          </a:prstGeom>
        </p:spPr>
      </p:pic>
      <p:pic>
        <p:nvPicPr>
          <p:cNvPr id="15" name="14 Imagen" descr="z61v0nvxqm4mr7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58016" y="3000372"/>
            <a:ext cx="629014" cy="500066"/>
          </a:xfrm>
          <a:prstGeom prst="rect">
            <a:avLst/>
          </a:prstGeom>
        </p:spPr>
      </p:pic>
      <p:pic>
        <p:nvPicPr>
          <p:cNvPr id="16" name="15 Imagen" descr="z61v0nvxqm4mr7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929454" y="3929066"/>
            <a:ext cx="629014" cy="500066"/>
          </a:xfrm>
          <a:prstGeom prst="rect">
            <a:avLst/>
          </a:prstGeom>
        </p:spPr>
      </p:pic>
      <p:pic>
        <p:nvPicPr>
          <p:cNvPr id="17" name="16 Imagen" descr="z61v0nvxqm4mr7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72198" y="4857760"/>
            <a:ext cx="629014" cy="500066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decoboule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24" y="1214422"/>
            <a:ext cx="1181100" cy="1485900"/>
          </a:xfrm>
          <a:prstGeom prst="rect">
            <a:avLst/>
          </a:prstGeom>
        </p:spPr>
      </p:pic>
      <p:pic>
        <p:nvPicPr>
          <p:cNvPr id="6" name="5 Imagen" descr="decoboule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6644" y="1142984"/>
            <a:ext cx="1252538" cy="1485900"/>
          </a:xfrm>
          <a:prstGeom prst="rect">
            <a:avLst/>
          </a:prstGeom>
        </p:spPr>
      </p:pic>
      <p:pic>
        <p:nvPicPr>
          <p:cNvPr id="25602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58016" y="5929330"/>
            <a:ext cx="1000125" cy="352426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4" name="3 Imagen" descr="d13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970894"/>
          </a:xfrm>
          <a:prstGeom prst="rect">
            <a:avLst/>
          </a:prstGeom>
        </p:spPr>
      </p:pic>
      <p:pic>
        <p:nvPicPr>
          <p:cNvPr id="5" name="4 Imagen" descr="tgcnavidad88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85784" y="5572140"/>
            <a:ext cx="1714512" cy="1285860"/>
          </a:xfrm>
          <a:prstGeom prst="rect">
            <a:avLst/>
          </a:prstGeom>
        </p:spPr>
      </p:pic>
      <p:pic>
        <p:nvPicPr>
          <p:cNvPr id="6" name="5 Imagen" descr="tgcnavidad88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48" y="5572140"/>
            <a:ext cx="1714512" cy="1285860"/>
          </a:xfrm>
          <a:prstGeom prst="rect">
            <a:avLst/>
          </a:prstGeom>
        </p:spPr>
      </p:pic>
      <p:pic>
        <p:nvPicPr>
          <p:cNvPr id="7" name="6 Imagen" descr="tgcnavidad88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1736" y="5572140"/>
            <a:ext cx="1714512" cy="1285860"/>
          </a:xfrm>
          <a:prstGeom prst="rect">
            <a:avLst/>
          </a:prstGeom>
        </p:spPr>
      </p:pic>
      <p:pic>
        <p:nvPicPr>
          <p:cNvPr id="8" name="7 Imagen" descr="tgcnavidad88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480" y="5572140"/>
            <a:ext cx="1714512" cy="1285860"/>
          </a:xfrm>
          <a:prstGeom prst="rect">
            <a:avLst/>
          </a:prstGeom>
        </p:spPr>
      </p:pic>
      <p:pic>
        <p:nvPicPr>
          <p:cNvPr id="10" name="9 Imagen" descr="girnalda54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3209925" cy="485775"/>
          </a:xfrm>
          <a:prstGeom prst="rect">
            <a:avLst/>
          </a:prstGeom>
        </p:spPr>
      </p:pic>
      <p:pic>
        <p:nvPicPr>
          <p:cNvPr id="11" name="10 Imagen" descr="girnalda54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0364" y="0"/>
            <a:ext cx="3209925" cy="485775"/>
          </a:xfrm>
          <a:prstGeom prst="rect">
            <a:avLst/>
          </a:prstGeom>
        </p:spPr>
      </p:pic>
      <p:pic>
        <p:nvPicPr>
          <p:cNvPr id="12" name="11 Imagen" descr="girnalda54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34075" y="0"/>
            <a:ext cx="3209925" cy="485775"/>
          </a:xfrm>
          <a:prstGeom prst="rect">
            <a:avLst/>
          </a:prstGeom>
        </p:spPr>
      </p:pic>
      <p:pic>
        <p:nvPicPr>
          <p:cNvPr id="24578" name="Picture 2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29454" y="5429264"/>
            <a:ext cx="1000125" cy="352426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50000">
              <a:srgbClr val="9CB86E"/>
            </a:gs>
            <a:gs pos="100000">
              <a:srgbClr val="156B13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santa-claus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778564"/>
          </a:xfrm>
        </p:spPr>
      </p:pic>
      <p:sp>
        <p:nvSpPr>
          <p:cNvPr id="3" name="2 CuadroTexto"/>
          <p:cNvSpPr txBox="1"/>
          <p:nvPr/>
        </p:nvSpPr>
        <p:spPr>
          <a:xfrm>
            <a:off x="3071802" y="2357430"/>
            <a:ext cx="32861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ln w="3175" cmpd="sng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Te voy a decir una cosa:</a:t>
            </a:r>
          </a:p>
          <a:p>
            <a:pPr algn="ctr"/>
            <a:r>
              <a:rPr lang="es-PE" b="1" dirty="0" smtClean="0">
                <a:ln w="3175" cmpd="sng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Las flores se marchitan, las tarjetas se pierden, ni todos los </a:t>
            </a:r>
            <a:r>
              <a:rPr lang="es-PE" b="1" dirty="0" smtClean="0">
                <a:ln w="3175" cmpd="sng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presentes  agradan , </a:t>
            </a:r>
            <a:r>
              <a:rPr lang="es-PE" b="1" dirty="0" smtClean="0">
                <a:ln w="3175" cmpd="sng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las cartas se </a:t>
            </a:r>
            <a:r>
              <a:rPr lang="es-PE" b="1" dirty="0" smtClean="0">
                <a:ln w="3175" cmpd="sng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amarillean  </a:t>
            </a:r>
            <a:r>
              <a:rPr lang="es-PE" b="1" dirty="0" smtClean="0">
                <a:ln w="3175" cmpd="sng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con el </a:t>
            </a:r>
            <a:r>
              <a:rPr lang="es-PE" b="1" dirty="0" smtClean="0">
                <a:ln w="3175" cmpd="sng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tiempo</a:t>
            </a:r>
            <a:endParaRPr lang="es-PE" b="1" dirty="0" smtClean="0">
              <a:ln w="3175" cmpd="sng">
                <a:solidFill>
                  <a:schemeClr val="tx1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/>
            <a:endParaRPr lang="es-PE" b="1" dirty="0">
              <a:ln w="3175" cmpd="sng">
                <a:solidFill>
                  <a:schemeClr val="tx1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5" name="4 Imagen" descr="4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8794" y="571480"/>
            <a:ext cx="762000" cy="571500"/>
          </a:xfrm>
          <a:prstGeom prst="rect">
            <a:avLst/>
          </a:prstGeom>
        </p:spPr>
      </p:pic>
      <p:pic>
        <p:nvPicPr>
          <p:cNvPr id="6" name="5 Imagen" descr="4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6050" y="571480"/>
            <a:ext cx="762000" cy="571500"/>
          </a:xfrm>
          <a:prstGeom prst="rect">
            <a:avLst/>
          </a:prstGeom>
        </p:spPr>
      </p:pic>
      <p:pic>
        <p:nvPicPr>
          <p:cNvPr id="7" name="6 Imagen" descr="4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44" y="571480"/>
            <a:ext cx="762000" cy="571500"/>
          </a:xfrm>
          <a:prstGeom prst="rect">
            <a:avLst/>
          </a:prstGeom>
        </p:spPr>
      </p:pic>
      <p:pic>
        <p:nvPicPr>
          <p:cNvPr id="8" name="7 Imagen" descr="4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571480"/>
            <a:ext cx="762000" cy="571500"/>
          </a:xfrm>
          <a:prstGeom prst="rect">
            <a:avLst/>
          </a:prstGeom>
        </p:spPr>
      </p:pic>
      <p:pic>
        <p:nvPicPr>
          <p:cNvPr id="9" name="8 Imagen" descr="4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57818" y="571480"/>
            <a:ext cx="762000" cy="571500"/>
          </a:xfrm>
          <a:prstGeom prst="rect">
            <a:avLst/>
          </a:prstGeom>
        </p:spPr>
      </p:pic>
      <p:pic>
        <p:nvPicPr>
          <p:cNvPr id="10" name="9 Imagen" descr="4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5074" y="571480"/>
            <a:ext cx="762000" cy="571500"/>
          </a:xfrm>
          <a:prstGeom prst="rect">
            <a:avLst/>
          </a:prstGeom>
        </p:spPr>
      </p:pic>
      <p:pic>
        <p:nvPicPr>
          <p:cNvPr id="11" name="10 Imagen" descr="z61v0nvxqm4mr7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58082" y="1428736"/>
            <a:ext cx="629014" cy="500066"/>
          </a:xfrm>
          <a:prstGeom prst="rect">
            <a:avLst/>
          </a:prstGeom>
        </p:spPr>
      </p:pic>
      <p:pic>
        <p:nvPicPr>
          <p:cNvPr id="12" name="11 Imagen" descr="z61v0nvxqm4mr7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72330" y="2071678"/>
            <a:ext cx="629014" cy="500066"/>
          </a:xfrm>
          <a:prstGeom prst="rect">
            <a:avLst/>
          </a:prstGeom>
        </p:spPr>
      </p:pic>
      <p:pic>
        <p:nvPicPr>
          <p:cNvPr id="13" name="12 Imagen" descr="z61v0nvxqm4mr7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43834" y="2571744"/>
            <a:ext cx="629014" cy="500066"/>
          </a:xfrm>
          <a:prstGeom prst="rect">
            <a:avLst/>
          </a:prstGeom>
        </p:spPr>
      </p:pic>
      <p:pic>
        <p:nvPicPr>
          <p:cNvPr id="14" name="13 Imagen" descr="z61v0nvxqm4mr7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58016" y="3000372"/>
            <a:ext cx="629014" cy="500066"/>
          </a:xfrm>
          <a:prstGeom prst="rect">
            <a:avLst/>
          </a:prstGeom>
        </p:spPr>
      </p:pic>
      <p:pic>
        <p:nvPicPr>
          <p:cNvPr id="15" name="14 Imagen" descr="z61v0nvxqm4mr7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929454" y="3929066"/>
            <a:ext cx="629014" cy="500066"/>
          </a:xfrm>
          <a:prstGeom prst="rect">
            <a:avLst/>
          </a:prstGeom>
        </p:spPr>
      </p:pic>
      <p:pic>
        <p:nvPicPr>
          <p:cNvPr id="16" name="15 Imagen" descr="z61v0nvxqm4mr7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72198" y="4857760"/>
            <a:ext cx="629014" cy="500066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8929718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GUA_RE~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22gifnatalmagiagifs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42" y="3857628"/>
            <a:ext cx="2119319" cy="2644910"/>
          </a:xfrm>
          <a:prstGeom prst="rect">
            <a:avLst/>
          </a:prstGeom>
        </p:spPr>
      </p:pic>
      <p:pic>
        <p:nvPicPr>
          <p:cNvPr id="7" name="6 Imagen" descr="23gifnatalmagiagif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86446" y="2143116"/>
            <a:ext cx="2285984" cy="3304873"/>
          </a:xfrm>
          <a:prstGeom prst="rect">
            <a:avLst/>
          </a:prstGeom>
        </p:spPr>
      </p:pic>
      <p:pic>
        <p:nvPicPr>
          <p:cNvPr id="8" name="7 Imagen" descr="25gifnatalmagiagifs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85984" y="0"/>
            <a:ext cx="1570841" cy="2824171"/>
          </a:xfrm>
          <a:prstGeom prst="rect">
            <a:avLst/>
          </a:prstGeom>
        </p:spPr>
      </p:pic>
      <p:pic>
        <p:nvPicPr>
          <p:cNvPr id="22530" name="Picture 2" descr="Rendered Imag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42910" y="4357694"/>
            <a:ext cx="1000125" cy="352426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1d60e0b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7072291"/>
          </a:xfrm>
          <a:prstGeom prst="rect">
            <a:avLst/>
          </a:prstGeom>
        </p:spPr>
      </p:pic>
      <p:pic>
        <p:nvPicPr>
          <p:cNvPr id="5" name="4 Imagen" descr="1738816ovntqw27pe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72250" y="428604"/>
            <a:ext cx="2571750" cy="3943350"/>
          </a:xfrm>
          <a:prstGeom prst="rect">
            <a:avLst/>
          </a:prstGeom>
        </p:spPr>
      </p:pic>
      <p:pic>
        <p:nvPicPr>
          <p:cNvPr id="6" name="5 Imagen" descr="323c3ecb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43174" y="5857892"/>
            <a:ext cx="3810000" cy="666750"/>
          </a:xfrm>
          <a:prstGeom prst="rect">
            <a:avLst/>
          </a:prstGeom>
        </p:spPr>
      </p:pic>
      <p:pic>
        <p:nvPicPr>
          <p:cNvPr id="7" name="6 Imagen" descr="7a43c83d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5786" y="3786190"/>
            <a:ext cx="1114425" cy="1371600"/>
          </a:xfrm>
          <a:prstGeom prst="rect">
            <a:avLst/>
          </a:prstGeom>
        </p:spPr>
      </p:pic>
      <p:pic>
        <p:nvPicPr>
          <p:cNvPr id="8" name="7 Imagen" descr="decochocoa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43042" y="4714884"/>
            <a:ext cx="1792947" cy="1524005"/>
          </a:xfrm>
          <a:prstGeom prst="rect">
            <a:avLst/>
          </a:prstGeom>
        </p:spPr>
      </p:pic>
      <p:pic>
        <p:nvPicPr>
          <p:cNvPr id="9" name="8 Imagen" descr="Brenda_RM_SantaPlay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1472" y="928670"/>
            <a:ext cx="1666875" cy="2352675"/>
          </a:xfrm>
          <a:prstGeom prst="rect">
            <a:avLst/>
          </a:prstGeom>
        </p:spPr>
      </p:pic>
      <p:pic>
        <p:nvPicPr>
          <p:cNvPr id="21506" name="Picture 2" descr="Rendered Image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643702" y="4714884"/>
            <a:ext cx="1000125" cy="352426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50000">
              <a:srgbClr val="9CB86E"/>
            </a:gs>
            <a:gs pos="100000">
              <a:srgbClr val="156B13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santa-claus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39718"/>
            <a:ext cx="9144000" cy="6778564"/>
          </a:xfrm>
        </p:spPr>
      </p:pic>
      <p:sp>
        <p:nvSpPr>
          <p:cNvPr id="3" name="2 CuadroTexto"/>
          <p:cNvSpPr txBox="1"/>
          <p:nvPr/>
        </p:nvSpPr>
        <p:spPr>
          <a:xfrm>
            <a:off x="3143240" y="2500306"/>
            <a:ext cx="350046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ln w="3175" cmpd="sng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Piensa en ofrecer algo que quede para siempre, que tú posees y que muchas personas riquísimas ya no poseen más: </a:t>
            </a:r>
          </a:p>
          <a:p>
            <a:pPr algn="ctr"/>
            <a:r>
              <a:rPr lang="es-PE" sz="2400" b="1" dirty="0" smtClean="0">
                <a:ln w="3175" cmpd="sng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¡Un poco de tu tiempo! </a:t>
            </a:r>
          </a:p>
          <a:p>
            <a:pPr algn="ctr"/>
            <a:endParaRPr lang="es-PE" sz="2400" b="1" dirty="0">
              <a:ln w="3175" cmpd="sng">
                <a:solidFill>
                  <a:schemeClr val="tx1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5" name="4 Imagen" descr="4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8794" y="571480"/>
            <a:ext cx="762000" cy="571500"/>
          </a:xfrm>
          <a:prstGeom prst="rect">
            <a:avLst/>
          </a:prstGeom>
        </p:spPr>
      </p:pic>
      <p:pic>
        <p:nvPicPr>
          <p:cNvPr id="6" name="5 Imagen" descr="4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6050" y="571480"/>
            <a:ext cx="762000" cy="571500"/>
          </a:xfrm>
          <a:prstGeom prst="rect">
            <a:avLst/>
          </a:prstGeom>
        </p:spPr>
      </p:pic>
      <p:pic>
        <p:nvPicPr>
          <p:cNvPr id="7" name="6 Imagen" descr="4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44" y="571480"/>
            <a:ext cx="762000" cy="571500"/>
          </a:xfrm>
          <a:prstGeom prst="rect">
            <a:avLst/>
          </a:prstGeom>
        </p:spPr>
      </p:pic>
      <p:pic>
        <p:nvPicPr>
          <p:cNvPr id="8" name="7 Imagen" descr="4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571480"/>
            <a:ext cx="762000" cy="571500"/>
          </a:xfrm>
          <a:prstGeom prst="rect">
            <a:avLst/>
          </a:prstGeom>
        </p:spPr>
      </p:pic>
      <p:pic>
        <p:nvPicPr>
          <p:cNvPr id="9" name="8 Imagen" descr="4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57818" y="571480"/>
            <a:ext cx="762000" cy="571500"/>
          </a:xfrm>
          <a:prstGeom prst="rect">
            <a:avLst/>
          </a:prstGeom>
        </p:spPr>
      </p:pic>
      <p:pic>
        <p:nvPicPr>
          <p:cNvPr id="10" name="9 Imagen" descr="4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5074" y="571480"/>
            <a:ext cx="762000" cy="571500"/>
          </a:xfrm>
          <a:prstGeom prst="rect">
            <a:avLst/>
          </a:prstGeom>
        </p:spPr>
      </p:pic>
      <p:pic>
        <p:nvPicPr>
          <p:cNvPr id="11" name="10 Imagen" descr="z61v0nvxqm4mr7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58082" y="1428736"/>
            <a:ext cx="629014" cy="500066"/>
          </a:xfrm>
          <a:prstGeom prst="rect">
            <a:avLst/>
          </a:prstGeom>
        </p:spPr>
      </p:pic>
      <p:pic>
        <p:nvPicPr>
          <p:cNvPr id="12" name="11 Imagen" descr="z61v0nvxqm4mr7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72330" y="2071678"/>
            <a:ext cx="629014" cy="500066"/>
          </a:xfrm>
          <a:prstGeom prst="rect">
            <a:avLst/>
          </a:prstGeom>
        </p:spPr>
      </p:pic>
      <p:pic>
        <p:nvPicPr>
          <p:cNvPr id="13" name="12 Imagen" descr="z61v0nvxqm4mr7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43834" y="2571744"/>
            <a:ext cx="629014" cy="500066"/>
          </a:xfrm>
          <a:prstGeom prst="rect">
            <a:avLst/>
          </a:prstGeom>
        </p:spPr>
      </p:pic>
      <p:pic>
        <p:nvPicPr>
          <p:cNvPr id="14" name="13 Imagen" descr="z61v0nvxqm4mr7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58016" y="3000372"/>
            <a:ext cx="629014" cy="500066"/>
          </a:xfrm>
          <a:prstGeom prst="rect">
            <a:avLst/>
          </a:prstGeom>
        </p:spPr>
      </p:pic>
      <p:pic>
        <p:nvPicPr>
          <p:cNvPr id="15" name="14 Imagen" descr="z61v0nvxqm4mr7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929454" y="3929066"/>
            <a:ext cx="629014" cy="500066"/>
          </a:xfrm>
          <a:prstGeom prst="rect">
            <a:avLst/>
          </a:prstGeom>
        </p:spPr>
      </p:pic>
      <p:pic>
        <p:nvPicPr>
          <p:cNvPr id="16" name="15 Imagen" descr="z61v0nvxqm4mr7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72198" y="4857760"/>
            <a:ext cx="629014" cy="500066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>
            <a:gsLst>
              <a:gs pos="92000">
                <a:srgbClr val="FF0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</a:gradFill>
        </p:spPr>
        <p:txBody>
          <a:bodyPr/>
          <a:lstStyle/>
          <a:p>
            <a:endParaRPr lang="es-PE" dirty="0"/>
          </a:p>
        </p:txBody>
      </p:sp>
      <p:pic>
        <p:nvPicPr>
          <p:cNvPr id="4" name="3 Imagen" descr="wwwPicaySabecom-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910" y="571480"/>
            <a:ext cx="7638702" cy="557216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9458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71736" y="5643578"/>
            <a:ext cx="1000125" cy="352426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4" name="3 Imagen" descr="2vxmvxy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4810" y="0"/>
            <a:ext cx="4214842" cy="5214362"/>
          </a:xfrm>
          <a:prstGeom prst="rect">
            <a:avLst/>
          </a:prstGeom>
        </p:spPr>
      </p:pic>
      <p:pic>
        <p:nvPicPr>
          <p:cNvPr id="5" name="4 Imagen" descr="VALIDAAnimation35fffff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4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57290" y="4071942"/>
            <a:ext cx="762000" cy="571500"/>
          </a:xfrm>
          <a:prstGeom prst="rect">
            <a:avLst/>
          </a:prstGeom>
        </p:spPr>
      </p:pic>
      <p:pic>
        <p:nvPicPr>
          <p:cNvPr id="8" name="7 Imagen" descr="z61v0nvxqm4mr7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357290" y="4000504"/>
            <a:ext cx="714380" cy="500066"/>
          </a:xfrm>
          <a:prstGeom prst="rect">
            <a:avLst/>
          </a:prstGeom>
        </p:spPr>
      </p:pic>
      <p:pic>
        <p:nvPicPr>
          <p:cNvPr id="9" name="Picture 2" descr="Rendered Imag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928926" y="6000768"/>
            <a:ext cx="1000125" cy="352426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50000">
              <a:srgbClr val="9CB86E"/>
            </a:gs>
            <a:gs pos="100000">
              <a:srgbClr val="156B13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santa-claus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39718"/>
            <a:ext cx="9144000" cy="6778564"/>
          </a:xfrm>
        </p:spPr>
      </p:pic>
      <p:sp>
        <p:nvSpPr>
          <p:cNvPr id="3" name="2 CuadroTexto"/>
          <p:cNvSpPr txBox="1"/>
          <p:nvPr/>
        </p:nvSpPr>
        <p:spPr>
          <a:xfrm>
            <a:off x="2928926" y="2143116"/>
            <a:ext cx="392909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ln w="3175" cmpd="sng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Sé, </a:t>
            </a:r>
            <a:r>
              <a:rPr lang="es-PE" b="1" dirty="0" smtClean="0">
                <a:ln w="3175" cmpd="sng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por una hora, una mañana, una tarde o mismo un día... ¡el mejor amigo que alguien pueda tener! Date enteramente en la amistad, en la escucha. </a:t>
            </a:r>
          </a:p>
          <a:p>
            <a:pPr algn="ctr"/>
            <a:r>
              <a:rPr lang="es-PE" sz="2400" b="1" dirty="0" smtClean="0">
                <a:ln w="3175" cmpd="sng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¡Los momentos quedan para siempre!</a:t>
            </a:r>
            <a:endParaRPr lang="es-PE" sz="2400" b="1" dirty="0">
              <a:ln w="3175" cmpd="sng">
                <a:solidFill>
                  <a:schemeClr val="tx1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5" name="4 Imagen" descr="4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8794" y="571480"/>
            <a:ext cx="762000" cy="571500"/>
          </a:xfrm>
          <a:prstGeom prst="rect">
            <a:avLst/>
          </a:prstGeom>
        </p:spPr>
      </p:pic>
      <p:pic>
        <p:nvPicPr>
          <p:cNvPr id="6" name="5 Imagen" descr="4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6050" y="571480"/>
            <a:ext cx="762000" cy="571500"/>
          </a:xfrm>
          <a:prstGeom prst="rect">
            <a:avLst/>
          </a:prstGeom>
        </p:spPr>
      </p:pic>
      <p:pic>
        <p:nvPicPr>
          <p:cNvPr id="7" name="6 Imagen" descr="4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44" y="571480"/>
            <a:ext cx="762000" cy="571500"/>
          </a:xfrm>
          <a:prstGeom prst="rect">
            <a:avLst/>
          </a:prstGeom>
        </p:spPr>
      </p:pic>
      <p:pic>
        <p:nvPicPr>
          <p:cNvPr id="8" name="7 Imagen" descr="4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571480"/>
            <a:ext cx="762000" cy="571500"/>
          </a:xfrm>
          <a:prstGeom prst="rect">
            <a:avLst/>
          </a:prstGeom>
        </p:spPr>
      </p:pic>
      <p:pic>
        <p:nvPicPr>
          <p:cNvPr id="9" name="8 Imagen" descr="4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57818" y="571480"/>
            <a:ext cx="762000" cy="571500"/>
          </a:xfrm>
          <a:prstGeom prst="rect">
            <a:avLst/>
          </a:prstGeom>
        </p:spPr>
      </p:pic>
      <p:pic>
        <p:nvPicPr>
          <p:cNvPr id="10" name="9 Imagen" descr="4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5074" y="571480"/>
            <a:ext cx="762000" cy="571500"/>
          </a:xfrm>
          <a:prstGeom prst="rect">
            <a:avLst/>
          </a:prstGeom>
        </p:spPr>
      </p:pic>
      <p:pic>
        <p:nvPicPr>
          <p:cNvPr id="11" name="10 Imagen" descr="z61v0nvxqm4mr7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58082" y="1428736"/>
            <a:ext cx="629014" cy="500066"/>
          </a:xfrm>
          <a:prstGeom prst="rect">
            <a:avLst/>
          </a:prstGeom>
        </p:spPr>
      </p:pic>
      <p:pic>
        <p:nvPicPr>
          <p:cNvPr id="12" name="11 Imagen" descr="z61v0nvxqm4mr7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72330" y="2071678"/>
            <a:ext cx="629014" cy="500066"/>
          </a:xfrm>
          <a:prstGeom prst="rect">
            <a:avLst/>
          </a:prstGeom>
        </p:spPr>
      </p:pic>
      <p:pic>
        <p:nvPicPr>
          <p:cNvPr id="13" name="12 Imagen" descr="z61v0nvxqm4mr7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43834" y="2571744"/>
            <a:ext cx="629014" cy="500066"/>
          </a:xfrm>
          <a:prstGeom prst="rect">
            <a:avLst/>
          </a:prstGeom>
        </p:spPr>
      </p:pic>
      <p:pic>
        <p:nvPicPr>
          <p:cNvPr id="14" name="13 Imagen" descr="z61v0nvxqm4mr7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58016" y="3000372"/>
            <a:ext cx="629014" cy="500066"/>
          </a:xfrm>
          <a:prstGeom prst="rect">
            <a:avLst/>
          </a:prstGeom>
        </p:spPr>
      </p:pic>
      <p:pic>
        <p:nvPicPr>
          <p:cNvPr id="15" name="14 Imagen" descr="z61v0nvxqm4mr7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929454" y="3929066"/>
            <a:ext cx="629014" cy="500066"/>
          </a:xfrm>
          <a:prstGeom prst="rect">
            <a:avLst/>
          </a:prstGeom>
        </p:spPr>
      </p:pic>
      <p:pic>
        <p:nvPicPr>
          <p:cNvPr id="16" name="15 Imagen" descr="z61v0nvxqm4mr7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72198" y="4857760"/>
            <a:ext cx="629014" cy="500066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4" name="3 Imagen" descr="fondos-naviden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4 Imagen" descr="8aff6bbb332c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19552" y="1571612"/>
            <a:ext cx="535785" cy="642942"/>
          </a:xfrm>
          <a:prstGeom prst="ellipse">
            <a:avLst/>
          </a:prstGeom>
        </p:spPr>
      </p:pic>
      <p:pic>
        <p:nvPicPr>
          <p:cNvPr id="6" name="5 Imagen" descr="8aff6bbb332c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6116" y="1300148"/>
            <a:ext cx="464347" cy="557216"/>
          </a:xfrm>
          <a:prstGeom prst="ellipse">
            <a:avLst/>
          </a:prstGeom>
        </p:spPr>
      </p:pic>
      <p:pic>
        <p:nvPicPr>
          <p:cNvPr id="7" name="6 Imagen" descr="8aff6bbb332c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9322" y="214290"/>
            <a:ext cx="464347" cy="557216"/>
          </a:xfrm>
          <a:prstGeom prst="ellipse">
            <a:avLst/>
          </a:prstGeom>
        </p:spPr>
      </p:pic>
      <p:pic>
        <p:nvPicPr>
          <p:cNvPr id="8" name="7 Imagen" descr="8aff6bbb332c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3570" y="1571612"/>
            <a:ext cx="464347" cy="557216"/>
          </a:xfrm>
          <a:prstGeom prst="ellipse">
            <a:avLst/>
          </a:prstGeom>
        </p:spPr>
      </p:pic>
      <p:pic>
        <p:nvPicPr>
          <p:cNvPr id="9" name="8 Imagen" descr="8aff6bbb332c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628" y="3214686"/>
            <a:ext cx="464347" cy="485778"/>
          </a:xfrm>
          <a:prstGeom prst="ellipse">
            <a:avLst/>
          </a:prstGeom>
        </p:spPr>
      </p:pic>
      <p:pic>
        <p:nvPicPr>
          <p:cNvPr id="10" name="9 Imagen" descr="8aff6bbb332c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0760" y="2857496"/>
            <a:ext cx="464347" cy="485778"/>
          </a:xfrm>
          <a:prstGeom prst="ellipse">
            <a:avLst/>
          </a:prstGeom>
        </p:spPr>
      </p:pic>
      <p:pic>
        <p:nvPicPr>
          <p:cNvPr id="11" name="10 Imagen" descr="8aff6bbb332c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2330" y="1643050"/>
            <a:ext cx="464347" cy="485778"/>
          </a:xfrm>
          <a:prstGeom prst="ellipse">
            <a:avLst/>
          </a:prstGeom>
        </p:spPr>
      </p:pic>
      <p:pic>
        <p:nvPicPr>
          <p:cNvPr id="12" name="11 Imagen" descr="8aff6bbb332c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857232"/>
            <a:ext cx="464347" cy="485778"/>
          </a:xfrm>
          <a:prstGeom prst="ellipse">
            <a:avLst/>
          </a:prstGeom>
        </p:spPr>
      </p:pic>
      <p:pic>
        <p:nvPicPr>
          <p:cNvPr id="13" name="12 Imagen" descr="8aff6bbb332c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6512" y="928670"/>
            <a:ext cx="464347" cy="485778"/>
          </a:xfrm>
          <a:prstGeom prst="ellipse">
            <a:avLst/>
          </a:prstGeom>
        </p:spPr>
      </p:pic>
      <p:pic>
        <p:nvPicPr>
          <p:cNvPr id="14" name="13 Imagen" descr="8aff6bbb332c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58214" y="214290"/>
            <a:ext cx="464347" cy="485778"/>
          </a:xfrm>
          <a:prstGeom prst="ellipse">
            <a:avLst/>
          </a:prstGeom>
        </p:spPr>
      </p:pic>
      <p:pic>
        <p:nvPicPr>
          <p:cNvPr id="15" name="14 Imagen" descr="8aff6bbb332c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29652" y="2928934"/>
            <a:ext cx="464347" cy="485778"/>
          </a:xfrm>
          <a:prstGeom prst="ellipse">
            <a:avLst/>
          </a:prstGeom>
        </p:spPr>
      </p:pic>
      <p:pic>
        <p:nvPicPr>
          <p:cNvPr id="16" name="15 Imagen" descr="8aff6bbb332c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29454" y="3214686"/>
            <a:ext cx="464347" cy="485778"/>
          </a:xfrm>
          <a:prstGeom prst="ellipse">
            <a:avLst/>
          </a:prstGeom>
        </p:spPr>
      </p:pic>
      <p:pic>
        <p:nvPicPr>
          <p:cNvPr id="17" name="16 Imagen" descr="8aff6bbb332c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72198" y="4357694"/>
            <a:ext cx="464347" cy="485778"/>
          </a:xfrm>
          <a:prstGeom prst="ellipse">
            <a:avLst/>
          </a:prstGeom>
        </p:spPr>
      </p:pic>
      <p:pic>
        <p:nvPicPr>
          <p:cNvPr id="18" name="17 Imagen" descr="8aff6bbb332c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285721" y="4214818"/>
            <a:ext cx="428628" cy="504830"/>
          </a:xfrm>
          <a:prstGeom prst="ellipse">
            <a:avLst/>
          </a:prstGeom>
        </p:spPr>
      </p:pic>
      <p:pic>
        <p:nvPicPr>
          <p:cNvPr id="19" name="18 Imagen" descr="727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0298" y="928670"/>
            <a:ext cx="428628" cy="381000"/>
          </a:xfrm>
          <a:prstGeom prst="rect">
            <a:avLst/>
          </a:prstGeom>
        </p:spPr>
      </p:pic>
      <p:pic>
        <p:nvPicPr>
          <p:cNvPr id="20" name="19 Imagen" descr="zafiroblanco.gif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2500298" y="1785926"/>
            <a:ext cx="385761" cy="385761"/>
          </a:xfrm>
          <a:prstGeom prst="rect">
            <a:avLst/>
          </a:prstGeom>
        </p:spPr>
      </p:pic>
      <p:pic>
        <p:nvPicPr>
          <p:cNvPr id="21" name="20 Imagen" descr="zafiroblanco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28926" y="2428868"/>
            <a:ext cx="385761" cy="385761"/>
          </a:xfrm>
          <a:prstGeom prst="rect">
            <a:avLst/>
          </a:prstGeom>
        </p:spPr>
      </p:pic>
      <p:pic>
        <p:nvPicPr>
          <p:cNvPr id="22" name="21 Imagen" descr="zafiroblanco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14480" y="3214686"/>
            <a:ext cx="385761" cy="385761"/>
          </a:xfrm>
          <a:prstGeom prst="rect">
            <a:avLst/>
          </a:prstGeom>
        </p:spPr>
      </p:pic>
      <p:pic>
        <p:nvPicPr>
          <p:cNvPr id="23" name="22 Imagen" descr="zafiroblanco.gif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4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3143240" y="2857496"/>
            <a:ext cx="385761" cy="385761"/>
          </a:xfrm>
          <a:prstGeom prst="rect">
            <a:avLst/>
          </a:prstGeom>
        </p:spPr>
      </p:pic>
      <p:pic>
        <p:nvPicPr>
          <p:cNvPr id="24" name="23 Imagen" descr="zafiroblanco.gif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1928794" y="2571744"/>
            <a:ext cx="385761" cy="385761"/>
          </a:xfrm>
          <a:prstGeom prst="rect">
            <a:avLst/>
          </a:prstGeom>
        </p:spPr>
      </p:pic>
      <p:pic>
        <p:nvPicPr>
          <p:cNvPr id="25" name="24 Imagen" descr="zafiroblanco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00430" y="3500438"/>
            <a:ext cx="385761" cy="385761"/>
          </a:xfrm>
          <a:prstGeom prst="rect">
            <a:avLst/>
          </a:prstGeom>
        </p:spPr>
      </p:pic>
      <p:pic>
        <p:nvPicPr>
          <p:cNvPr id="26" name="25 Imagen" descr="zafiroblanco.gif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5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1142976" y="4000504"/>
            <a:ext cx="385761" cy="385761"/>
          </a:xfrm>
          <a:prstGeom prst="rect">
            <a:avLst/>
          </a:prstGeom>
        </p:spPr>
      </p:pic>
      <p:pic>
        <p:nvPicPr>
          <p:cNvPr id="27" name="26 Imagen" descr="zafiroblanco.gif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3786182" y="4286256"/>
            <a:ext cx="385761" cy="385761"/>
          </a:xfrm>
          <a:prstGeom prst="rect">
            <a:avLst/>
          </a:prstGeom>
        </p:spPr>
      </p:pic>
      <p:pic>
        <p:nvPicPr>
          <p:cNvPr id="28" name="27 Imagen" descr="zafiroblanco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00562" y="5072074"/>
            <a:ext cx="385761" cy="385761"/>
          </a:xfrm>
          <a:prstGeom prst="rect">
            <a:avLst/>
          </a:prstGeom>
        </p:spPr>
      </p:pic>
      <p:pic>
        <p:nvPicPr>
          <p:cNvPr id="29" name="28 Imagen" descr="zafiroblanco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5786" y="4714884"/>
            <a:ext cx="385761" cy="385761"/>
          </a:xfrm>
          <a:prstGeom prst="rect">
            <a:avLst/>
          </a:prstGeom>
        </p:spPr>
      </p:pic>
      <p:pic>
        <p:nvPicPr>
          <p:cNvPr id="30" name="29 Imagen" descr="zafiroblanco.gif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500034" y="5429264"/>
            <a:ext cx="385761" cy="385761"/>
          </a:xfrm>
          <a:prstGeom prst="rect">
            <a:avLst/>
          </a:prstGeom>
        </p:spPr>
      </p:pic>
      <p:pic>
        <p:nvPicPr>
          <p:cNvPr id="31" name="30 Imagen" descr="zafiroblanco.gif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B614AA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4929190" y="6072206"/>
            <a:ext cx="385761" cy="385761"/>
          </a:xfrm>
          <a:prstGeom prst="rect">
            <a:avLst/>
          </a:prstGeom>
        </p:spPr>
      </p:pic>
      <p:pic>
        <p:nvPicPr>
          <p:cNvPr id="32" name="31 Imagen" descr="n_santapatina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14810" y="2643182"/>
            <a:ext cx="4606339" cy="2733684"/>
          </a:xfrm>
          <a:prstGeom prst="rect">
            <a:avLst/>
          </a:prstGeom>
        </p:spPr>
      </p:pic>
      <p:pic>
        <p:nvPicPr>
          <p:cNvPr id="33" name="Picture 2" descr="Rendered Image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00694" y="5286388"/>
            <a:ext cx="1000125" cy="352426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67000">
                <a:srgbClr val="FF0000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l="50000" t="50000" r="50000" b="50000"/>
            </a:path>
            <a:tileRect/>
          </a:gradFill>
        </p:spPr>
        <p:txBody>
          <a:bodyPr/>
          <a:lstStyle/>
          <a:p>
            <a:endParaRPr lang="es-PE" dirty="0"/>
          </a:p>
        </p:txBody>
      </p:sp>
      <p:pic>
        <p:nvPicPr>
          <p:cNvPr id="4" name="3 Imagen" descr="MerryC11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290" y="928670"/>
            <a:ext cx="6715172" cy="507209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5 Imagen" descr="girnalda5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3209925" cy="485775"/>
          </a:xfrm>
          <a:prstGeom prst="rect">
            <a:avLst/>
          </a:prstGeom>
        </p:spPr>
      </p:pic>
      <p:pic>
        <p:nvPicPr>
          <p:cNvPr id="7" name="6 Imagen" descr="girnalda5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0364" y="0"/>
            <a:ext cx="3209925" cy="485775"/>
          </a:xfrm>
          <a:prstGeom prst="rect">
            <a:avLst/>
          </a:prstGeom>
        </p:spPr>
      </p:pic>
      <p:pic>
        <p:nvPicPr>
          <p:cNvPr id="8" name="7 Imagen" descr="girnalda5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34075" y="0"/>
            <a:ext cx="3209925" cy="485775"/>
          </a:xfrm>
          <a:prstGeom prst="rect">
            <a:avLst/>
          </a:prstGeom>
        </p:spPr>
      </p:pic>
      <p:pic>
        <p:nvPicPr>
          <p:cNvPr id="9" name="8 Imagen" descr="girnalda5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372225"/>
            <a:ext cx="3209925" cy="485775"/>
          </a:xfrm>
          <a:prstGeom prst="rect">
            <a:avLst/>
          </a:prstGeom>
        </p:spPr>
      </p:pic>
      <p:pic>
        <p:nvPicPr>
          <p:cNvPr id="10" name="9 Imagen" descr="girnalda5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0364" y="6372225"/>
            <a:ext cx="3209925" cy="485775"/>
          </a:xfrm>
          <a:prstGeom prst="rect">
            <a:avLst/>
          </a:prstGeom>
        </p:spPr>
      </p:pic>
      <p:pic>
        <p:nvPicPr>
          <p:cNvPr id="11" name="10 Imagen" descr="girnalda5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34075" y="6372225"/>
            <a:ext cx="3209925" cy="485775"/>
          </a:xfrm>
          <a:prstGeom prst="rect">
            <a:avLst/>
          </a:prstGeom>
        </p:spPr>
      </p:pic>
      <p:pic>
        <p:nvPicPr>
          <p:cNvPr id="12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43042" y="5286388"/>
            <a:ext cx="1000125" cy="352426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50000">
              <a:srgbClr val="9CB86E"/>
            </a:gs>
            <a:gs pos="100000">
              <a:srgbClr val="156B13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santa-claus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39718"/>
            <a:ext cx="9144000" cy="6778564"/>
          </a:xfrm>
        </p:spPr>
      </p:pic>
      <p:sp>
        <p:nvSpPr>
          <p:cNvPr id="3" name="2 CuadroTexto"/>
          <p:cNvSpPr txBox="1"/>
          <p:nvPr/>
        </p:nvSpPr>
        <p:spPr>
          <a:xfrm>
            <a:off x="3071802" y="2428868"/>
            <a:ext cx="335758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ln w="3175" cmpd="sng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Hacer a alguien </a:t>
            </a:r>
            <a:r>
              <a:rPr lang="es-PE" b="1" dirty="0" err="1" smtClean="0">
                <a:ln w="3175" cmpd="sng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felíz</a:t>
            </a:r>
            <a:r>
              <a:rPr lang="es-PE" b="1" dirty="0" smtClean="0">
                <a:ln w="3175" cmpd="sng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es-PE" b="1" dirty="0" smtClean="0">
                <a:ln w="3175" cmpd="sng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es el mayor regalo que podemos ofrecer. Y eso nosotros no lo compramos, lo producimos, con el cariño en los ojos y amor en el corazón.</a:t>
            </a:r>
            <a:endParaRPr lang="es-PE" b="1" dirty="0">
              <a:ln w="3175" cmpd="sng">
                <a:solidFill>
                  <a:schemeClr val="tx1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5" name="4 Imagen" descr="z61v0nvxqm4mr7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58082" y="1428736"/>
            <a:ext cx="629014" cy="500066"/>
          </a:xfrm>
          <a:prstGeom prst="rect">
            <a:avLst/>
          </a:prstGeom>
        </p:spPr>
      </p:pic>
      <p:pic>
        <p:nvPicPr>
          <p:cNvPr id="6" name="5 Imagen" descr="z61v0nvxqm4mr7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72330" y="2071678"/>
            <a:ext cx="629014" cy="500066"/>
          </a:xfrm>
          <a:prstGeom prst="rect">
            <a:avLst/>
          </a:prstGeom>
        </p:spPr>
      </p:pic>
      <p:pic>
        <p:nvPicPr>
          <p:cNvPr id="7" name="6 Imagen" descr="z61v0nvxqm4mr7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43834" y="2571744"/>
            <a:ext cx="629014" cy="500066"/>
          </a:xfrm>
          <a:prstGeom prst="rect">
            <a:avLst/>
          </a:prstGeom>
        </p:spPr>
      </p:pic>
      <p:pic>
        <p:nvPicPr>
          <p:cNvPr id="8" name="7 Imagen" descr="z61v0nvxqm4mr7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58016" y="3000372"/>
            <a:ext cx="629014" cy="500066"/>
          </a:xfrm>
          <a:prstGeom prst="rect">
            <a:avLst/>
          </a:prstGeom>
        </p:spPr>
      </p:pic>
      <p:pic>
        <p:nvPicPr>
          <p:cNvPr id="9" name="8 Imagen" descr="z61v0nvxqm4mr7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929454" y="3929066"/>
            <a:ext cx="629014" cy="500066"/>
          </a:xfrm>
          <a:prstGeom prst="rect">
            <a:avLst/>
          </a:prstGeom>
        </p:spPr>
      </p:pic>
      <p:pic>
        <p:nvPicPr>
          <p:cNvPr id="10" name="9 Imagen" descr="z61v0nvxqm4mr7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72198" y="4857760"/>
            <a:ext cx="629014" cy="500066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4" name="3 Imagen" descr="361793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26" cy="6858000"/>
          </a:xfrm>
          <a:prstGeom prst="rect">
            <a:avLst/>
          </a:prstGeom>
        </p:spPr>
      </p:pic>
      <p:pic>
        <p:nvPicPr>
          <p:cNvPr id="5" name="4 Imagen" descr="6226494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85547" y="2000240"/>
            <a:ext cx="742356" cy="828676"/>
          </a:xfrm>
          <a:prstGeom prst="rect">
            <a:avLst/>
          </a:prstGeom>
        </p:spPr>
      </p:pic>
      <p:pic>
        <p:nvPicPr>
          <p:cNvPr id="6" name="5 Imagen" descr="6226494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9124" y="1500174"/>
            <a:ext cx="742356" cy="828676"/>
          </a:xfrm>
          <a:prstGeom prst="rect">
            <a:avLst/>
          </a:prstGeom>
        </p:spPr>
      </p:pic>
      <p:pic>
        <p:nvPicPr>
          <p:cNvPr id="7" name="6 Imagen" descr="6226494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4678" y="3714752"/>
            <a:ext cx="742356" cy="828676"/>
          </a:xfrm>
          <a:prstGeom prst="rect">
            <a:avLst/>
          </a:prstGeom>
        </p:spPr>
      </p:pic>
      <p:pic>
        <p:nvPicPr>
          <p:cNvPr id="8" name="7 Imagen" descr="6226494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9256" y="2428868"/>
            <a:ext cx="742356" cy="828676"/>
          </a:xfrm>
          <a:prstGeom prst="rect">
            <a:avLst/>
          </a:prstGeom>
        </p:spPr>
      </p:pic>
      <p:pic>
        <p:nvPicPr>
          <p:cNvPr id="9" name="8 Imagen" descr="6226494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9124" y="2928934"/>
            <a:ext cx="742356" cy="828676"/>
          </a:xfrm>
          <a:prstGeom prst="rect">
            <a:avLst/>
          </a:prstGeom>
        </p:spPr>
      </p:pic>
      <p:pic>
        <p:nvPicPr>
          <p:cNvPr id="10" name="9 Imagen" descr="6226494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3570" y="3857628"/>
            <a:ext cx="742356" cy="828676"/>
          </a:xfrm>
          <a:prstGeom prst="rect">
            <a:avLst/>
          </a:prstGeom>
        </p:spPr>
      </p:pic>
      <p:pic>
        <p:nvPicPr>
          <p:cNvPr id="11" name="10 Imagen" descr="6226494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9124" y="4286256"/>
            <a:ext cx="742356" cy="828676"/>
          </a:xfrm>
          <a:prstGeom prst="rect">
            <a:avLst/>
          </a:prstGeom>
        </p:spPr>
      </p:pic>
      <p:pic>
        <p:nvPicPr>
          <p:cNvPr id="12" name="11 Imagen" descr="6226494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8992" y="4714884"/>
            <a:ext cx="742356" cy="828676"/>
          </a:xfrm>
          <a:prstGeom prst="rect">
            <a:avLst/>
          </a:prstGeom>
        </p:spPr>
      </p:pic>
      <p:pic>
        <p:nvPicPr>
          <p:cNvPr id="13" name="12 Imagen" descr="6226494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57818" y="4786322"/>
            <a:ext cx="742356" cy="828676"/>
          </a:xfrm>
          <a:prstGeom prst="rect">
            <a:avLst/>
          </a:prstGeom>
        </p:spPr>
      </p:pic>
      <p:pic>
        <p:nvPicPr>
          <p:cNvPr id="14" name="13 Imagen" descr="6226494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5984" y="4572008"/>
            <a:ext cx="742356" cy="828676"/>
          </a:xfrm>
          <a:prstGeom prst="rect">
            <a:avLst/>
          </a:prstGeom>
        </p:spPr>
      </p:pic>
      <p:pic>
        <p:nvPicPr>
          <p:cNvPr id="15" name="14 Imagen" descr="6226494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9058" y="5643578"/>
            <a:ext cx="742356" cy="828676"/>
          </a:xfrm>
          <a:prstGeom prst="rect">
            <a:avLst/>
          </a:prstGeom>
        </p:spPr>
      </p:pic>
      <p:pic>
        <p:nvPicPr>
          <p:cNvPr id="16" name="15 Imagen" descr="6226494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0694" y="5643578"/>
            <a:ext cx="742356" cy="828676"/>
          </a:xfrm>
          <a:prstGeom prst="rect">
            <a:avLst/>
          </a:prstGeom>
        </p:spPr>
      </p:pic>
      <p:pic>
        <p:nvPicPr>
          <p:cNvPr id="17" name="16 Imagen" descr="6226494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4810" y="571480"/>
            <a:ext cx="742356" cy="828676"/>
          </a:xfrm>
          <a:prstGeom prst="rect">
            <a:avLst/>
          </a:prstGeom>
        </p:spPr>
      </p:pic>
      <p:pic>
        <p:nvPicPr>
          <p:cNvPr id="18" name="17 Imagen" descr="6226494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8794" y="5857892"/>
            <a:ext cx="742356" cy="828676"/>
          </a:xfrm>
          <a:prstGeom prst="rect">
            <a:avLst/>
          </a:prstGeom>
        </p:spPr>
      </p:pic>
      <p:pic>
        <p:nvPicPr>
          <p:cNvPr id="19" name="18 Imagen" descr="6226494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9388" y="6029324"/>
            <a:ext cx="742356" cy="828676"/>
          </a:xfrm>
          <a:prstGeom prst="rect">
            <a:avLst/>
          </a:prstGeom>
        </p:spPr>
      </p:pic>
      <p:pic>
        <p:nvPicPr>
          <p:cNvPr id="20" name="19 Imagen" descr="73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0" y="3214686"/>
            <a:ext cx="428625" cy="428625"/>
          </a:xfrm>
          <a:prstGeom prst="rect">
            <a:avLst/>
          </a:prstGeom>
        </p:spPr>
      </p:pic>
      <p:pic>
        <p:nvPicPr>
          <p:cNvPr id="21" name="20 Imagen" descr="73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72132" y="2714620"/>
            <a:ext cx="428625" cy="428625"/>
          </a:xfrm>
          <a:prstGeom prst="rect">
            <a:avLst/>
          </a:prstGeom>
        </p:spPr>
      </p:pic>
      <p:pic>
        <p:nvPicPr>
          <p:cNvPr id="22" name="21 Imagen" descr="73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43306" y="2285992"/>
            <a:ext cx="428625" cy="428625"/>
          </a:xfrm>
          <a:prstGeom prst="rect">
            <a:avLst/>
          </a:prstGeom>
        </p:spPr>
      </p:pic>
      <p:pic>
        <p:nvPicPr>
          <p:cNvPr id="23" name="22 Imagen" descr="73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0" y="1785926"/>
            <a:ext cx="428625" cy="428625"/>
          </a:xfrm>
          <a:prstGeom prst="rect">
            <a:avLst/>
          </a:prstGeom>
        </p:spPr>
      </p:pic>
      <p:pic>
        <p:nvPicPr>
          <p:cNvPr id="24" name="23 Imagen" descr="73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57686" y="857232"/>
            <a:ext cx="428625" cy="428625"/>
          </a:xfrm>
          <a:prstGeom prst="rect">
            <a:avLst/>
          </a:prstGeom>
        </p:spPr>
      </p:pic>
      <p:pic>
        <p:nvPicPr>
          <p:cNvPr id="25" name="24 Imagen" descr="73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57554" y="4000504"/>
            <a:ext cx="428625" cy="428625"/>
          </a:xfrm>
          <a:prstGeom prst="rect">
            <a:avLst/>
          </a:prstGeom>
        </p:spPr>
      </p:pic>
      <p:pic>
        <p:nvPicPr>
          <p:cNvPr id="26" name="25 Imagen" descr="73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0" y="4572008"/>
            <a:ext cx="428625" cy="428625"/>
          </a:xfrm>
          <a:prstGeom prst="rect">
            <a:avLst/>
          </a:prstGeom>
        </p:spPr>
      </p:pic>
      <p:pic>
        <p:nvPicPr>
          <p:cNvPr id="27" name="26 Imagen" descr="73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86446" y="4143380"/>
            <a:ext cx="428625" cy="428625"/>
          </a:xfrm>
          <a:prstGeom prst="rect">
            <a:avLst/>
          </a:prstGeom>
        </p:spPr>
      </p:pic>
      <p:pic>
        <p:nvPicPr>
          <p:cNvPr id="28" name="27 Imagen" descr="73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00694" y="5072074"/>
            <a:ext cx="428625" cy="428625"/>
          </a:xfrm>
          <a:prstGeom prst="rect">
            <a:avLst/>
          </a:prstGeom>
        </p:spPr>
      </p:pic>
      <p:pic>
        <p:nvPicPr>
          <p:cNvPr id="29" name="28 Imagen" descr="73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43570" y="5929330"/>
            <a:ext cx="428625" cy="428625"/>
          </a:xfrm>
          <a:prstGeom prst="rect">
            <a:avLst/>
          </a:prstGeom>
        </p:spPr>
      </p:pic>
      <p:pic>
        <p:nvPicPr>
          <p:cNvPr id="30" name="29 Imagen" descr="73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72264" y="6286520"/>
            <a:ext cx="428625" cy="428625"/>
          </a:xfrm>
          <a:prstGeom prst="rect">
            <a:avLst/>
          </a:prstGeom>
        </p:spPr>
      </p:pic>
      <p:pic>
        <p:nvPicPr>
          <p:cNvPr id="31" name="30 Imagen" descr="73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71934" y="5929330"/>
            <a:ext cx="428625" cy="428625"/>
          </a:xfrm>
          <a:prstGeom prst="rect">
            <a:avLst/>
          </a:prstGeom>
        </p:spPr>
      </p:pic>
      <p:pic>
        <p:nvPicPr>
          <p:cNvPr id="32" name="31 Imagen" descr="73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1868" y="5000636"/>
            <a:ext cx="428625" cy="428625"/>
          </a:xfrm>
          <a:prstGeom prst="rect">
            <a:avLst/>
          </a:prstGeom>
        </p:spPr>
      </p:pic>
      <p:pic>
        <p:nvPicPr>
          <p:cNvPr id="33" name="32 Imagen" descr="73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8860" y="4857760"/>
            <a:ext cx="428625" cy="428625"/>
          </a:xfrm>
          <a:prstGeom prst="rect">
            <a:avLst/>
          </a:prstGeom>
        </p:spPr>
      </p:pic>
      <p:pic>
        <p:nvPicPr>
          <p:cNvPr id="34" name="33 Imagen" descr="73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71670" y="6143644"/>
            <a:ext cx="428625" cy="428625"/>
          </a:xfrm>
          <a:prstGeom prst="rect">
            <a:avLst/>
          </a:prstGeom>
        </p:spPr>
      </p:pic>
      <p:pic>
        <p:nvPicPr>
          <p:cNvPr id="35" name="34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57620" y="1285860"/>
            <a:ext cx="535785" cy="642942"/>
          </a:xfrm>
          <a:prstGeom prst="ellipse">
            <a:avLst/>
          </a:prstGeom>
        </p:spPr>
      </p:pic>
      <p:pic>
        <p:nvPicPr>
          <p:cNvPr id="36" name="35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57620" y="2857496"/>
            <a:ext cx="535785" cy="642942"/>
          </a:xfrm>
          <a:prstGeom prst="ellipse">
            <a:avLst/>
          </a:prstGeom>
        </p:spPr>
      </p:pic>
      <p:pic>
        <p:nvPicPr>
          <p:cNvPr id="37" name="36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14942" y="3429000"/>
            <a:ext cx="416722" cy="500066"/>
          </a:xfrm>
          <a:prstGeom prst="ellipse">
            <a:avLst/>
          </a:prstGeom>
        </p:spPr>
      </p:pic>
      <p:pic>
        <p:nvPicPr>
          <p:cNvPr id="38" name="37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57620" y="4357694"/>
            <a:ext cx="535785" cy="642942"/>
          </a:xfrm>
          <a:prstGeom prst="ellipse">
            <a:avLst/>
          </a:prstGeom>
        </p:spPr>
      </p:pic>
      <p:pic>
        <p:nvPicPr>
          <p:cNvPr id="39" name="38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14876" y="5286388"/>
            <a:ext cx="535785" cy="642942"/>
          </a:xfrm>
          <a:prstGeom prst="ellipse">
            <a:avLst/>
          </a:prstGeom>
        </p:spPr>
      </p:pic>
      <p:pic>
        <p:nvPicPr>
          <p:cNvPr id="40" name="39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28860" y="5572140"/>
            <a:ext cx="535785" cy="642942"/>
          </a:xfrm>
          <a:prstGeom prst="ellipse">
            <a:avLst/>
          </a:prstGeom>
        </p:spPr>
      </p:pic>
      <p:pic>
        <p:nvPicPr>
          <p:cNvPr id="41" name="40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43504" y="3286124"/>
            <a:ext cx="535785" cy="642942"/>
          </a:xfrm>
          <a:prstGeom prst="ellipse">
            <a:avLst/>
          </a:prstGeom>
        </p:spPr>
      </p:pic>
      <p:pic>
        <p:nvPicPr>
          <p:cNvPr id="42" name="41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43636" y="4572008"/>
            <a:ext cx="535785" cy="642942"/>
          </a:xfrm>
          <a:prstGeom prst="ellipse">
            <a:avLst/>
          </a:prstGeom>
        </p:spPr>
      </p:pic>
      <p:pic>
        <p:nvPicPr>
          <p:cNvPr id="43" name="42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15074" y="5429264"/>
            <a:ext cx="535785" cy="642942"/>
          </a:xfrm>
          <a:prstGeom prst="ellipse">
            <a:avLst/>
          </a:prstGeom>
        </p:spPr>
      </p:pic>
      <p:pic>
        <p:nvPicPr>
          <p:cNvPr id="44" name="43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72066" y="6215058"/>
            <a:ext cx="535785" cy="642942"/>
          </a:xfrm>
          <a:prstGeom prst="ellipse">
            <a:avLst/>
          </a:prstGeom>
        </p:spPr>
      </p:pic>
      <p:pic>
        <p:nvPicPr>
          <p:cNvPr id="45" name="44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43438" y="5286388"/>
            <a:ext cx="535785" cy="642942"/>
          </a:xfrm>
          <a:prstGeom prst="ellipse">
            <a:avLst/>
          </a:prstGeom>
        </p:spPr>
      </p:pic>
      <p:pic>
        <p:nvPicPr>
          <p:cNvPr id="46" name="45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86116" y="5929330"/>
            <a:ext cx="535785" cy="642942"/>
          </a:xfrm>
          <a:prstGeom prst="ellipse">
            <a:avLst/>
          </a:prstGeom>
        </p:spPr>
      </p:pic>
      <p:sp>
        <p:nvSpPr>
          <p:cNvPr id="47" name="46 CuadroTexto"/>
          <p:cNvSpPr txBox="1"/>
          <p:nvPr/>
        </p:nvSpPr>
        <p:spPr>
          <a:xfrm>
            <a:off x="6072198" y="1000108"/>
            <a:ext cx="2857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PE" sz="2400" dirty="0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8" name="Picture 2" descr="Rendered Imag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286644" y="5286388"/>
            <a:ext cx="1000125" cy="352426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4" name="3 Imagen" descr="wallcoo_com_Christmas_illustration_20071218_a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71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8794" y="2928934"/>
            <a:ext cx="571500" cy="571500"/>
          </a:xfrm>
          <a:prstGeom prst="rect">
            <a:avLst/>
          </a:prstGeom>
        </p:spPr>
      </p:pic>
      <p:pic>
        <p:nvPicPr>
          <p:cNvPr id="6" name="5 Imagen" descr="71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1736" y="3071810"/>
            <a:ext cx="571500" cy="571500"/>
          </a:xfrm>
          <a:prstGeom prst="rect">
            <a:avLst/>
          </a:prstGeom>
        </p:spPr>
      </p:pic>
      <p:pic>
        <p:nvPicPr>
          <p:cNvPr id="7" name="6 Imagen" descr="71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0298" y="3857628"/>
            <a:ext cx="571500" cy="571500"/>
          </a:xfrm>
          <a:prstGeom prst="rect">
            <a:avLst/>
          </a:prstGeom>
        </p:spPr>
      </p:pic>
      <p:pic>
        <p:nvPicPr>
          <p:cNvPr id="8" name="7 Imagen" descr="71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1670" y="3786190"/>
            <a:ext cx="571500" cy="571500"/>
          </a:xfrm>
          <a:prstGeom prst="rect">
            <a:avLst/>
          </a:prstGeom>
        </p:spPr>
      </p:pic>
      <p:pic>
        <p:nvPicPr>
          <p:cNvPr id="9" name="8 Imagen" descr="71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480" y="3714752"/>
            <a:ext cx="571500" cy="571500"/>
          </a:xfrm>
          <a:prstGeom prst="rect">
            <a:avLst/>
          </a:prstGeom>
        </p:spPr>
      </p:pic>
      <p:pic>
        <p:nvPicPr>
          <p:cNvPr id="10" name="9 Imagen" descr="71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4612" y="3429000"/>
            <a:ext cx="571500" cy="571500"/>
          </a:xfrm>
          <a:prstGeom prst="rect">
            <a:avLst/>
          </a:prstGeom>
        </p:spPr>
      </p:pic>
      <p:pic>
        <p:nvPicPr>
          <p:cNvPr id="11" name="10 Imagen" descr="71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3108" y="3286124"/>
            <a:ext cx="571500" cy="571500"/>
          </a:xfrm>
          <a:prstGeom prst="rect">
            <a:avLst/>
          </a:prstGeom>
        </p:spPr>
      </p:pic>
      <p:pic>
        <p:nvPicPr>
          <p:cNvPr id="12" name="11 Imagen" descr="71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0166" y="3357562"/>
            <a:ext cx="571500" cy="571500"/>
          </a:xfrm>
          <a:prstGeom prst="rect">
            <a:avLst/>
          </a:prstGeom>
        </p:spPr>
      </p:pic>
      <p:pic>
        <p:nvPicPr>
          <p:cNvPr id="13" name="12 Imagen" descr="71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28" y="2357430"/>
            <a:ext cx="571500" cy="571500"/>
          </a:xfrm>
          <a:prstGeom prst="rect">
            <a:avLst/>
          </a:prstGeom>
        </p:spPr>
      </p:pic>
      <p:pic>
        <p:nvPicPr>
          <p:cNvPr id="14" name="13 Imagen" descr="71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480" y="1928802"/>
            <a:ext cx="571500" cy="571500"/>
          </a:xfrm>
          <a:prstGeom prst="rect">
            <a:avLst/>
          </a:prstGeom>
        </p:spPr>
      </p:pic>
      <p:pic>
        <p:nvPicPr>
          <p:cNvPr id="15" name="14 Imagen" descr="71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28" y="1714488"/>
            <a:ext cx="571500" cy="571500"/>
          </a:xfrm>
          <a:prstGeom prst="rect">
            <a:avLst/>
          </a:prstGeom>
        </p:spPr>
      </p:pic>
      <p:pic>
        <p:nvPicPr>
          <p:cNvPr id="16" name="15 Imagen" descr="71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6" y="2000240"/>
            <a:ext cx="571500" cy="571500"/>
          </a:xfrm>
          <a:prstGeom prst="rect">
            <a:avLst/>
          </a:prstGeom>
        </p:spPr>
      </p:pic>
      <p:pic>
        <p:nvPicPr>
          <p:cNvPr id="17" name="16 Imagen" descr="71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538" y="2428868"/>
            <a:ext cx="571500" cy="571500"/>
          </a:xfrm>
          <a:prstGeom prst="rect">
            <a:avLst/>
          </a:prstGeom>
        </p:spPr>
      </p:pic>
      <p:pic>
        <p:nvPicPr>
          <p:cNvPr id="18" name="17 Imagen" descr="71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786" y="2214554"/>
            <a:ext cx="571500" cy="571500"/>
          </a:xfrm>
          <a:prstGeom prst="rect">
            <a:avLst/>
          </a:prstGeom>
        </p:spPr>
      </p:pic>
      <p:pic>
        <p:nvPicPr>
          <p:cNvPr id="19" name="18 Imagen" descr="71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100" y="1785926"/>
            <a:ext cx="571500" cy="571500"/>
          </a:xfrm>
          <a:prstGeom prst="rect">
            <a:avLst/>
          </a:prstGeom>
        </p:spPr>
      </p:pic>
      <p:pic>
        <p:nvPicPr>
          <p:cNvPr id="20" name="19 Imagen" descr="71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480" y="1071546"/>
            <a:ext cx="571500" cy="571500"/>
          </a:xfrm>
          <a:prstGeom prst="rect">
            <a:avLst/>
          </a:prstGeom>
        </p:spPr>
      </p:pic>
      <p:pic>
        <p:nvPicPr>
          <p:cNvPr id="21" name="20 Imagen" descr="71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32" y="1357298"/>
            <a:ext cx="571500" cy="571500"/>
          </a:xfrm>
          <a:prstGeom prst="rect">
            <a:avLst/>
          </a:prstGeom>
        </p:spPr>
      </p:pic>
      <p:pic>
        <p:nvPicPr>
          <p:cNvPr id="24" name="23 Imagen" descr="titouneperenoelchemineety5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12304" y="2000240"/>
            <a:ext cx="5831696" cy="4429136"/>
          </a:xfrm>
          <a:prstGeom prst="rect">
            <a:avLst/>
          </a:prstGeom>
        </p:spPr>
      </p:pic>
      <p:sp>
        <p:nvSpPr>
          <p:cNvPr id="25" name="24 CuadroTexto"/>
          <p:cNvSpPr txBox="1"/>
          <p:nvPr/>
        </p:nvSpPr>
        <p:spPr>
          <a:xfrm>
            <a:off x="3571868" y="714356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PE" sz="2400" dirty="0"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  <a:solidFill>
                <a:schemeClr val="bg1"/>
              </a:solidFill>
            </a:endParaRPr>
          </a:p>
        </p:txBody>
      </p:sp>
      <p:pic>
        <p:nvPicPr>
          <p:cNvPr id="26" name="Picture 2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71604" y="5572140"/>
            <a:ext cx="1000125" cy="352426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50000">
              <a:srgbClr val="9CB86E"/>
            </a:gs>
            <a:gs pos="100000">
              <a:srgbClr val="156B13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santa-claus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39718"/>
            <a:ext cx="9144000" cy="6778564"/>
          </a:xfrm>
        </p:spPr>
      </p:pic>
      <p:sp>
        <p:nvSpPr>
          <p:cNvPr id="3" name="2 CuadroTexto"/>
          <p:cNvSpPr txBox="1"/>
          <p:nvPr/>
        </p:nvSpPr>
        <p:spPr>
          <a:xfrm>
            <a:off x="3000364" y="2714620"/>
            <a:ext cx="35719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ln w="3175" cmpd="sng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Haz con que de aquí hasta diez años alguien pueda decir: el mejor presente de Navidad que yo recibí fueron algunos momentos que me ofreciste en aquel año.</a:t>
            </a:r>
            <a:endParaRPr lang="es-PE" b="1" dirty="0">
              <a:ln w="3175" cmpd="sng">
                <a:solidFill>
                  <a:schemeClr val="tx1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5" name="4 Imagen" descr="4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8794" y="571480"/>
            <a:ext cx="762000" cy="571500"/>
          </a:xfrm>
          <a:prstGeom prst="rect">
            <a:avLst/>
          </a:prstGeom>
        </p:spPr>
      </p:pic>
      <p:pic>
        <p:nvPicPr>
          <p:cNvPr id="6" name="5 Imagen" descr="4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6050" y="571480"/>
            <a:ext cx="762000" cy="571500"/>
          </a:xfrm>
          <a:prstGeom prst="rect">
            <a:avLst/>
          </a:prstGeom>
        </p:spPr>
      </p:pic>
      <p:pic>
        <p:nvPicPr>
          <p:cNvPr id="7" name="6 Imagen" descr="4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44" y="571480"/>
            <a:ext cx="762000" cy="571500"/>
          </a:xfrm>
          <a:prstGeom prst="rect">
            <a:avLst/>
          </a:prstGeom>
        </p:spPr>
      </p:pic>
      <p:pic>
        <p:nvPicPr>
          <p:cNvPr id="8" name="7 Imagen" descr="4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571480"/>
            <a:ext cx="762000" cy="571500"/>
          </a:xfrm>
          <a:prstGeom prst="rect">
            <a:avLst/>
          </a:prstGeom>
        </p:spPr>
      </p:pic>
      <p:pic>
        <p:nvPicPr>
          <p:cNvPr id="9" name="8 Imagen" descr="4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57818" y="571480"/>
            <a:ext cx="762000" cy="571500"/>
          </a:xfrm>
          <a:prstGeom prst="rect">
            <a:avLst/>
          </a:prstGeom>
        </p:spPr>
      </p:pic>
      <p:pic>
        <p:nvPicPr>
          <p:cNvPr id="10" name="9 Imagen" descr="4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5074" y="571480"/>
            <a:ext cx="762000" cy="571500"/>
          </a:xfrm>
          <a:prstGeom prst="rect">
            <a:avLst/>
          </a:prstGeom>
        </p:spPr>
      </p:pic>
      <p:pic>
        <p:nvPicPr>
          <p:cNvPr id="17" name="16 Imagen" descr="z61v0nvxqm4mr7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58082" y="1428736"/>
            <a:ext cx="629014" cy="500066"/>
          </a:xfrm>
          <a:prstGeom prst="rect">
            <a:avLst/>
          </a:prstGeom>
        </p:spPr>
      </p:pic>
      <p:pic>
        <p:nvPicPr>
          <p:cNvPr id="18" name="17 Imagen" descr="z61v0nvxqm4mr7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72330" y="2071678"/>
            <a:ext cx="629014" cy="500066"/>
          </a:xfrm>
          <a:prstGeom prst="rect">
            <a:avLst/>
          </a:prstGeom>
        </p:spPr>
      </p:pic>
      <p:pic>
        <p:nvPicPr>
          <p:cNvPr id="19" name="18 Imagen" descr="z61v0nvxqm4mr7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43834" y="2571744"/>
            <a:ext cx="629014" cy="500066"/>
          </a:xfrm>
          <a:prstGeom prst="rect">
            <a:avLst/>
          </a:prstGeom>
        </p:spPr>
      </p:pic>
      <p:pic>
        <p:nvPicPr>
          <p:cNvPr id="20" name="19 Imagen" descr="z61v0nvxqm4mr7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58016" y="3000372"/>
            <a:ext cx="629014" cy="500066"/>
          </a:xfrm>
          <a:prstGeom prst="rect">
            <a:avLst/>
          </a:prstGeom>
        </p:spPr>
      </p:pic>
      <p:pic>
        <p:nvPicPr>
          <p:cNvPr id="21" name="20 Imagen" descr="z61v0nvxqm4mr7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929454" y="3929066"/>
            <a:ext cx="629014" cy="500066"/>
          </a:xfrm>
          <a:prstGeom prst="rect">
            <a:avLst/>
          </a:prstGeom>
        </p:spPr>
      </p:pic>
      <p:pic>
        <p:nvPicPr>
          <p:cNvPr id="22" name="21 Imagen" descr="z61v0nvxqm4mr7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72198" y="4857760"/>
            <a:ext cx="629014" cy="500066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00000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00iU051AImv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0034" y="-188464"/>
            <a:ext cx="7931788" cy="7046464"/>
          </a:xfrm>
        </p:spPr>
      </p:pic>
      <p:pic>
        <p:nvPicPr>
          <p:cNvPr id="5" name="4 Imagen" descr="4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208792" flipH="1">
            <a:off x="10588344" y="6239786"/>
            <a:ext cx="58884" cy="66661"/>
          </a:xfrm>
          <a:prstGeom prst="rect">
            <a:avLst/>
          </a:prstGeom>
        </p:spPr>
      </p:pic>
      <p:pic>
        <p:nvPicPr>
          <p:cNvPr id="6" name="5 Imagen" descr="-014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V="1">
            <a:off x="-669648" y="6357957"/>
            <a:ext cx="45719" cy="66443"/>
          </a:xfrm>
          <a:prstGeom prst="rect">
            <a:avLst/>
          </a:prstGeom>
        </p:spPr>
      </p:pic>
      <p:pic>
        <p:nvPicPr>
          <p:cNvPr id="7" name="6 Imagen" descr="49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20447591">
            <a:off x="-1674156" y="6209551"/>
            <a:ext cx="104453" cy="6267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7 Imagen" descr="48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V="1">
            <a:off x="11001420" y="6000743"/>
            <a:ext cx="55939" cy="63327"/>
          </a:xfrm>
          <a:prstGeom prst="rect">
            <a:avLst/>
          </a:prstGeom>
        </p:spPr>
      </p:pic>
      <p:pic>
        <p:nvPicPr>
          <p:cNvPr id="9" name="8 Imagen" descr="regalo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445589">
            <a:off x="1644829" y="5759441"/>
            <a:ext cx="1030524" cy="928670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0" name="9 Imagen" descr="77natalmagiagifs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00298" y="5867400"/>
            <a:ext cx="1143008" cy="990600"/>
          </a:xfrm>
          <a:prstGeom prst="rect">
            <a:avLst/>
          </a:prstGeom>
        </p:spPr>
      </p:pic>
      <p:pic>
        <p:nvPicPr>
          <p:cNvPr id="12" name="11 Imagen" descr="etoile005b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857620" y="-285776"/>
            <a:ext cx="1214446" cy="1261155"/>
          </a:xfrm>
          <a:prstGeom prst="rect">
            <a:avLst/>
          </a:prstGeom>
        </p:spPr>
      </p:pic>
      <p:pic>
        <p:nvPicPr>
          <p:cNvPr id="13" name="12 Imagen" descr="43.gif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143372" y="1357298"/>
            <a:ext cx="762000" cy="571500"/>
          </a:xfrm>
          <a:prstGeom prst="rect">
            <a:avLst/>
          </a:prstGeom>
        </p:spPr>
      </p:pic>
      <p:pic>
        <p:nvPicPr>
          <p:cNvPr id="14" name="13 Imagen" descr="43.gif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870264" y="2071678"/>
            <a:ext cx="678050" cy="500066"/>
          </a:xfrm>
          <a:prstGeom prst="rect">
            <a:avLst/>
          </a:prstGeom>
        </p:spPr>
      </p:pic>
      <p:pic>
        <p:nvPicPr>
          <p:cNvPr id="15" name="14 Imagen" descr="43.gif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428992" y="2000240"/>
            <a:ext cx="762000" cy="571500"/>
          </a:xfrm>
          <a:prstGeom prst="rect">
            <a:avLst/>
          </a:prstGeom>
        </p:spPr>
      </p:pic>
      <p:pic>
        <p:nvPicPr>
          <p:cNvPr id="16" name="15 Imagen" descr="43.gif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214810" y="2786058"/>
            <a:ext cx="762000" cy="571500"/>
          </a:xfrm>
          <a:prstGeom prst="rect">
            <a:avLst/>
          </a:prstGeom>
        </p:spPr>
      </p:pic>
      <p:pic>
        <p:nvPicPr>
          <p:cNvPr id="17" name="16 Imagen" descr="43.gif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000628" y="3071810"/>
            <a:ext cx="762000" cy="571500"/>
          </a:xfrm>
          <a:prstGeom prst="rect">
            <a:avLst/>
          </a:prstGeom>
        </p:spPr>
      </p:pic>
      <p:pic>
        <p:nvPicPr>
          <p:cNvPr id="18" name="17 Imagen" descr="43.gif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143240" y="2928934"/>
            <a:ext cx="762000" cy="571500"/>
          </a:xfrm>
          <a:prstGeom prst="rect">
            <a:avLst/>
          </a:prstGeom>
        </p:spPr>
      </p:pic>
      <p:pic>
        <p:nvPicPr>
          <p:cNvPr id="19" name="18 Imagen" descr="43.gif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786182" y="3571876"/>
            <a:ext cx="762000" cy="571500"/>
          </a:xfrm>
          <a:prstGeom prst="rect">
            <a:avLst/>
          </a:prstGeom>
        </p:spPr>
      </p:pic>
      <p:pic>
        <p:nvPicPr>
          <p:cNvPr id="20" name="19 Imagen" descr="43.gif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786314" y="3929066"/>
            <a:ext cx="762000" cy="571500"/>
          </a:xfrm>
          <a:prstGeom prst="rect">
            <a:avLst/>
          </a:prstGeom>
        </p:spPr>
      </p:pic>
      <p:pic>
        <p:nvPicPr>
          <p:cNvPr id="21" name="20 Imagen" descr="43.gif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929058" y="4572008"/>
            <a:ext cx="762000" cy="571500"/>
          </a:xfrm>
          <a:prstGeom prst="rect">
            <a:avLst/>
          </a:prstGeom>
        </p:spPr>
      </p:pic>
      <p:pic>
        <p:nvPicPr>
          <p:cNvPr id="22" name="21 Imagen" descr="43.gif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143240" y="4357694"/>
            <a:ext cx="762000" cy="571500"/>
          </a:xfrm>
          <a:prstGeom prst="rect">
            <a:avLst/>
          </a:prstGeom>
        </p:spPr>
      </p:pic>
      <p:pic>
        <p:nvPicPr>
          <p:cNvPr id="23" name="22 Imagen" descr="43.gif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571736" y="3786190"/>
            <a:ext cx="762000" cy="571500"/>
          </a:xfrm>
          <a:prstGeom prst="rect">
            <a:avLst/>
          </a:prstGeom>
        </p:spPr>
      </p:pic>
      <p:pic>
        <p:nvPicPr>
          <p:cNvPr id="24" name="23 Imagen" descr="43.gif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715008" y="4429132"/>
            <a:ext cx="762000" cy="571500"/>
          </a:xfrm>
          <a:prstGeom prst="rect">
            <a:avLst/>
          </a:prstGeom>
        </p:spPr>
      </p:pic>
      <p:pic>
        <p:nvPicPr>
          <p:cNvPr id="25" name="24 Imagen" descr="43.gif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857752" y="5000636"/>
            <a:ext cx="762000" cy="571500"/>
          </a:xfrm>
          <a:prstGeom prst="rect">
            <a:avLst/>
          </a:prstGeom>
        </p:spPr>
      </p:pic>
      <p:pic>
        <p:nvPicPr>
          <p:cNvPr id="26" name="25 Imagen" descr="43.gif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428992" y="5143512"/>
            <a:ext cx="762000" cy="571500"/>
          </a:xfrm>
          <a:prstGeom prst="rect">
            <a:avLst/>
          </a:prstGeom>
        </p:spPr>
      </p:pic>
      <p:pic>
        <p:nvPicPr>
          <p:cNvPr id="27" name="26 Imagen" descr="43.gif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357422" y="4714884"/>
            <a:ext cx="762000" cy="571500"/>
          </a:xfrm>
          <a:prstGeom prst="rect">
            <a:avLst/>
          </a:prstGeom>
        </p:spPr>
      </p:pic>
      <p:pic>
        <p:nvPicPr>
          <p:cNvPr id="28" name="27 Imagen" descr="77natalmagiagifs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85786" y="5867400"/>
            <a:ext cx="1143008" cy="990600"/>
          </a:xfrm>
          <a:prstGeom prst="rect">
            <a:avLst/>
          </a:prstGeom>
        </p:spPr>
      </p:pic>
      <p:pic>
        <p:nvPicPr>
          <p:cNvPr id="29" name="Picture 2" descr="Rendered Image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715140" y="4143380"/>
            <a:ext cx="1000125" cy="352426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4" name="3 Imagen" descr="adornos_navidenos_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14346" y="0"/>
            <a:ext cx="9358346" cy="6858000"/>
          </a:xfrm>
          <a:prstGeom prst="rect">
            <a:avLst/>
          </a:prstGeom>
        </p:spPr>
      </p:pic>
      <p:pic>
        <p:nvPicPr>
          <p:cNvPr id="5" name="4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6182" y="857232"/>
            <a:ext cx="571500" cy="571500"/>
          </a:xfrm>
          <a:prstGeom prst="rect">
            <a:avLst/>
          </a:prstGeom>
        </p:spPr>
      </p:pic>
      <p:pic>
        <p:nvPicPr>
          <p:cNvPr id="7" name="6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44" y="857232"/>
            <a:ext cx="571500" cy="571500"/>
          </a:xfrm>
          <a:prstGeom prst="rect">
            <a:avLst/>
          </a:prstGeom>
        </p:spPr>
      </p:pic>
      <p:pic>
        <p:nvPicPr>
          <p:cNvPr id="8" name="7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3108" y="2643182"/>
            <a:ext cx="571500" cy="571500"/>
          </a:xfrm>
          <a:prstGeom prst="rect">
            <a:avLst/>
          </a:prstGeom>
        </p:spPr>
      </p:pic>
      <p:pic>
        <p:nvPicPr>
          <p:cNvPr id="9" name="8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6050" y="2928934"/>
            <a:ext cx="571500" cy="571500"/>
          </a:xfrm>
          <a:prstGeom prst="rect">
            <a:avLst/>
          </a:prstGeom>
        </p:spPr>
      </p:pic>
      <p:pic>
        <p:nvPicPr>
          <p:cNvPr id="10" name="9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4678" y="3143248"/>
            <a:ext cx="571500" cy="571500"/>
          </a:xfrm>
          <a:prstGeom prst="rect">
            <a:avLst/>
          </a:prstGeom>
        </p:spPr>
      </p:pic>
      <p:pic>
        <p:nvPicPr>
          <p:cNvPr id="11" name="10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0430" y="3429000"/>
            <a:ext cx="571500" cy="571500"/>
          </a:xfrm>
          <a:prstGeom prst="rect">
            <a:avLst/>
          </a:prstGeom>
        </p:spPr>
      </p:pic>
      <p:pic>
        <p:nvPicPr>
          <p:cNvPr id="12" name="11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04" y="2714620"/>
            <a:ext cx="571500" cy="571500"/>
          </a:xfrm>
          <a:prstGeom prst="rect">
            <a:avLst/>
          </a:prstGeom>
        </p:spPr>
      </p:pic>
      <p:pic>
        <p:nvPicPr>
          <p:cNvPr id="13" name="12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538" y="3071810"/>
            <a:ext cx="571500" cy="571500"/>
          </a:xfrm>
          <a:prstGeom prst="rect">
            <a:avLst/>
          </a:prstGeom>
        </p:spPr>
      </p:pic>
      <p:pic>
        <p:nvPicPr>
          <p:cNvPr id="14" name="13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910" y="3429000"/>
            <a:ext cx="571500" cy="571500"/>
          </a:xfrm>
          <a:prstGeom prst="rect">
            <a:avLst/>
          </a:prstGeom>
        </p:spPr>
      </p:pic>
      <p:pic>
        <p:nvPicPr>
          <p:cNvPr id="15" name="14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4000504"/>
            <a:ext cx="571500" cy="571500"/>
          </a:xfrm>
          <a:prstGeom prst="rect">
            <a:avLst/>
          </a:prstGeom>
        </p:spPr>
      </p:pic>
      <p:pic>
        <p:nvPicPr>
          <p:cNvPr id="16" name="15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4572008"/>
            <a:ext cx="571500" cy="571500"/>
          </a:xfrm>
          <a:prstGeom prst="rect">
            <a:avLst/>
          </a:prstGeom>
        </p:spPr>
      </p:pic>
      <p:pic>
        <p:nvPicPr>
          <p:cNvPr id="17" name="16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5214950"/>
            <a:ext cx="571500" cy="571500"/>
          </a:xfrm>
          <a:prstGeom prst="rect">
            <a:avLst/>
          </a:prstGeom>
        </p:spPr>
      </p:pic>
      <p:pic>
        <p:nvPicPr>
          <p:cNvPr id="18" name="17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538" y="5643578"/>
            <a:ext cx="571500" cy="571500"/>
          </a:xfrm>
          <a:prstGeom prst="rect">
            <a:avLst/>
          </a:prstGeom>
        </p:spPr>
      </p:pic>
      <p:pic>
        <p:nvPicPr>
          <p:cNvPr id="19" name="18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7356" y="6000768"/>
            <a:ext cx="571500" cy="571500"/>
          </a:xfrm>
          <a:prstGeom prst="rect">
            <a:avLst/>
          </a:prstGeom>
        </p:spPr>
      </p:pic>
      <p:pic>
        <p:nvPicPr>
          <p:cNvPr id="20" name="19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1736" y="5857892"/>
            <a:ext cx="571500" cy="571500"/>
          </a:xfrm>
          <a:prstGeom prst="rect">
            <a:avLst/>
          </a:prstGeom>
        </p:spPr>
      </p:pic>
      <p:pic>
        <p:nvPicPr>
          <p:cNvPr id="21" name="20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488" y="5715016"/>
            <a:ext cx="571500" cy="571500"/>
          </a:xfrm>
          <a:prstGeom prst="rect">
            <a:avLst/>
          </a:prstGeom>
        </p:spPr>
      </p:pic>
      <p:pic>
        <p:nvPicPr>
          <p:cNvPr id="22" name="21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4678" y="5643578"/>
            <a:ext cx="571500" cy="571500"/>
          </a:xfrm>
          <a:prstGeom prst="rect">
            <a:avLst/>
          </a:prstGeom>
        </p:spPr>
      </p:pic>
      <p:pic>
        <p:nvPicPr>
          <p:cNvPr id="23" name="22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0430" y="5429264"/>
            <a:ext cx="571500" cy="571500"/>
          </a:xfrm>
          <a:prstGeom prst="rect">
            <a:avLst/>
          </a:prstGeom>
        </p:spPr>
      </p:pic>
      <p:pic>
        <p:nvPicPr>
          <p:cNvPr id="24" name="23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6182" y="4929198"/>
            <a:ext cx="571500" cy="571500"/>
          </a:xfrm>
          <a:prstGeom prst="rect">
            <a:avLst/>
          </a:prstGeom>
        </p:spPr>
      </p:pic>
      <p:pic>
        <p:nvPicPr>
          <p:cNvPr id="25" name="24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9058" y="4500570"/>
            <a:ext cx="571500" cy="571500"/>
          </a:xfrm>
          <a:prstGeom prst="rect">
            <a:avLst/>
          </a:prstGeom>
        </p:spPr>
      </p:pic>
      <p:pic>
        <p:nvPicPr>
          <p:cNvPr id="26" name="25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6182" y="4071942"/>
            <a:ext cx="571500" cy="571500"/>
          </a:xfrm>
          <a:prstGeom prst="rect">
            <a:avLst/>
          </a:prstGeom>
        </p:spPr>
      </p:pic>
      <p:pic>
        <p:nvPicPr>
          <p:cNvPr id="27" name="26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4678" y="4143380"/>
            <a:ext cx="571500" cy="571500"/>
          </a:xfrm>
          <a:prstGeom prst="rect">
            <a:avLst/>
          </a:prstGeom>
        </p:spPr>
      </p:pic>
      <p:pic>
        <p:nvPicPr>
          <p:cNvPr id="28" name="27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6116" y="4786322"/>
            <a:ext cx="571500" cy="571500"/>
          </a:xfrm>
          <a:prstGeom prst="rect">
            <a:avLst/>
          </a:prstGeom>
        </p:spPr>
      </p:pic>
      <p:pic>
        <p:nvPicPr>
          <p:cNvPr id="29" name="28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488" y="5214950"/>
            <a:ext cx="571500" cy="571500"/>
          </a:xfrm>
          <a:prstGeom prst="rect">
            <a:avLst/>
          </a:prstGeom>
        </p:spPr>
      </p:pic>
      <p:pic>
        <p:nvPicPr>
          <p:cNvPr id="30" name="29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5984" y="5357826"/>
            <a:ext cx="571500" cy="571500"/>
          </a:xfrm>
          <a:prstGeom prst="rect">
            <a:avLst/>
          </a:prstGeom>
        </p:spPr>
      </p:pic>
      <p:pic>
        <p:nvPicPr>
          <p:cNvPr id="31" name="30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04" y="5214950"/>
            <a:ext cx="571500" cy="571500"/>
          </a:xfrm>
          <a:prstGeom prst="rect">
            <a:avLst/>
          </a:prstGeom>
        </p:spPr>
      </p:pic>
      <p:pic>
        <p:nvPicPr>
          <p:cNvPr id="32" name="31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5852" y="4929198"/>
            <a:ext cx="571500" cy="571500"/>
          </a:xfrm>
          <a:prstGeom prst="rect">
            <a:avLst/>
          </a:prstGeom>
        </p:spPr>
      </p:pic>
      <p:pic>
        <p:nvPicPr>
          <p:cNvPr id="33" name="32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8662" y="4714884"/>
            <a:ext cx="571500" cy="571500"/>
          </a:xfrm>
          <a:prstGeom prst="rect">
            <a:avLst/>
          </a:prstGeom>
        </p:spPr>
      </p:pic>
      <p:pic>
        <p:nvPicPr>
          <p:cNvPr id="34" name="33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786" y="4214818"/>
            <a:ext cx="571500" cy="571500"/>
          </a:xfrm>
          <a:prstGeom prst="rect">
            <a:avLst/>
          </a:prstGeom>
        </p:spPr>
      </p:pic>
      <p:pic>
        <p:nvPicPr>
          <p:cNvPr id="35" name="34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6" y="3786190"/>
            <a:ext cx="571500" cy="571500"/>
          </a:xfrm>
          <a:prstGeom prst="rect">
            <a:avLst/>
          </a:prstGeom>
        </p:spPr>
      </p:pic>
      <p:pic>
        <p:nvPicPr>
          <p:cNvPr id="36" name="35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18" y="3357562"/>
            <a:ext cx="571500" cy="571500"/>
          </a:xfrm>
          <a:prstGeom prst="rect">
            <a:avLst/>
          </a:prstGeom>
        </p:spPr>
      </p:pic>
      <p:pic>
        <p:nvPicPr>
          <p:cNvPr id="37" name="36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5984" y="3286124"/>
            <a:ext cx="571500" cy="571500"/>
          </a:xfrm>
          <a:prstGeom prst="rect">
            <a:avLst/>
          </a:prstGeom>
        </p:spPr>
      </p:pic>
      <p:pic>
        <p:nvPicPr>
          <p:cNvPr id="38" name="37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8794" y="3929066"/>
            <a:ext cx="571500" cy="571500"/>
          </a:xfrm>
          <a:prstGeom prst="rect">
            <a:avLst/>
          </a:prstGeom>
        </p:spPr>
      </p:pic>
      <p:pic>
        <p:nvPicPr>
          <p:cNvPr id="39" name="38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3174" y="3786190"/>
            <a:ext cx="571500" cy="571500"/>
          </a:xfrm>
          <a:prstGeom prst="rect">
            <a:avLst/>
          </a:prstGeom>
        </p:spPr>
      </p:pic>
      <p:pic>
        <p:nvPicPr>
          <p:cNvPr id="40" name="39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42" y="4572008"/>
            <a:ext cx="571500" cy="571500"/>
          </a:xfrm>
          <a:prstGeom prst="rect">
            <a:avLst/>
          </a:prstGeom>
        </p:spPr>
      </p:pic>
      <p:pic>
        <p:nvPicPr>
          <p:cNvPr id="41" name="40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8860" y="4714884"/>
            <a:ext cx="571500" cy="571500"/>
          </a:xfrm>
          <a:prstGeom prst="rect">
            <a:avLst/>
          </a:prstGeom>
        </p:spPr>
      </p:pic>
      <p:pic>
        <p:nvPicPr>
          <p:cNvPr id="42" name="41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4546" y="4286256"/>
            <a:ext cx="571500" cy="571500"/>
          </a:xfrm>
          <a:prstGeom prst="rect">
            <a:avLst/>
          </a:prstGeom>
        </p:spPr>
      </p:pic>
      <p:pic>
        <p:nvPicPr>
          <p:cNvPr id="43" name="42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6050" y="4500570"/>
            <a:ext cx="571500" cy="571500"/>
          </a:xfrm>
          <a:prstGeom prst="rect">
            <a:avLst/>
          </a:prstGeom>
        </p:spPr>
      </p:pic>
      <p:pic>
        <p:nvPicPr>
          <p:cNvPr id="44" name="43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0166" y="4071942"/>
            <a:ext cx="571500" cy="571500"/>
          </a:xfrm>
          <a:prstGeom prst="rect">
            <a:avLst/>
          </a:prstGeom>
        </p:spPr>
      </p:pic>
      <p:pic>
        <p:nvPicPr>
          <p:cNvPr id="45" name="44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0364" y="3714752"/>
            <a:ext cx="571500" cy="571500"/>
          </a:xfrm>
          <a:prstGeom prst="rect">
            <a:avLst/>
          </a:prstGeom>
        </p:spPr>
      </p:pic>
      <p:pic>
        <p:nvPicPr>
          <p:cNvPr id="47" name="46 Imagen" descr="72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4480" y="2857496"/>
            <a:ext cx="571500" cy="571500"/>
          </a:xfrm>
          <a:prstGeom prst="rect">
            <a:avLst/>
          </a:prstGeom>
        </p:spPr>
      </p:pic>
      <p:pic>
        <p:nvPicPr>
          <p:cNvPr id="48" name="47 Imagen" descr="72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0298" y="2928934"/>
            <a:ext cx="571500" cy="571500"/>
          </a:xfrm>
          <a:prstGeom prst="rect">
            <a:avLst/>
          </a:prstGeom>
        </p:spPr>
      </p:pic>
      <p:pic>
        <p:nvPicPr>
          <p:cNvPr id="49" name="48 Imagen" descr="72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0100" y="3143248"/>
            <a:ext cx="571500" cy="571500"/>
          </a:xfrm>
          <a:prstGeom prst="rect">
            <a:avLst/>
          </a:prstGeom>
        </p:spPr>
      </p:pic>
      <p:pic>
        <p:nvPicPr>
          <p:cNvPr id="50" name="49 Imagen" descr="72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034" y="3643314"/>
            <a:ext cx="571500" cy="571500"/>
          </a:xfrm>
          <a:prstGeom prst="rect">
            <a:avLst/>
          </a:prstGeom>
        </p:spPr>
      </p:pic>
      <p:pic>
        <p:nvPicPr>
          <p:cNvPr id="51" name="50 Imagen" descr="72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158" y="4286256"/>
            <a:ext cx="571500" cy="571500"/>
          </a:xfrm>
          <a:prstGeom prst="rect">
            <a:avLst/>
          </a:prstGeom>
        </p:spPr>
      </p:pic>
      <p:pic>
        <p:nvPicPr>
          <p:cNvPr id="52" name="51 Imagen" descr="72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4414" y="3786190"/>
            <a:ext cx="571500" cy="571500"/>
          </a:xfrm>
          <a:prstGeom prst="rect">
            <a:avLst/>
          </a:prstGeom>
        </p:spPr>
      </p:pic>
      <p:pic>
        <p:nvPicPr>
          <p:cNvPr id="53" name="52 Imagen" descr="72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1538" y="4357694"/>
            <a:ext cx="571500" cy="571500"/>
          </a:xfrm>
          <a:prstGeom prst="rect">
            <a:avLst/>
          </a:prstGeom>
        </p:spPr>
      </p:pic>
      <p:pic>
        <p:nvPicPr>
          <p:cNvPr id="54" name="53 Imagen" descr="72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4480" y="3786190"/>
            <a:ext cx="571500" cy="571500"/>
          </a:xfrm>
          <a:prstGeom prst="rect">
            <a:avLst/>
          </a:prstGeom>
        </p:spPr>
      </p:pic>
      <p:pic>
        <p:nvPicPr>
          <p:cNvPr id="55" name="54 Imagen" descr="72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71670" y="3429000"/>
            <a:ext cx="571500" cy="571500"/>
          </a:xfrm>
          <a:prstGeom prst="rect">
            <a:avLst/>
          </a:prstGeom>
        </p:spPr>
      </p:pic>
      <p:pic>
        <p:nvPicPr>
          <p:cNvPr id="56" name="55 Imagen" descr="72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14546" y="4071942"/>
            <a:ext cx="571500" cy="571500"/>
          </a:xfrm>
          <a:prstGeom prst="rect">
            <a:avLst/>
          </a:prstGeom>
        </p:spPr>
      </p:pic>
      <p:pic>
        <p:nvPicPr>
          <p:cNvPr id="57" name="56 Imagen" descr="72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0364" y="3786190"/>
            <a:ext cx="571500" cy="571500"/>
          </a:xfrm>
          <a:prstGeom prst="rect">
            <a:avLst/>
          </a:prstGeom>
        </p:spPr>
      </p:pic>
      <p:pic>
        <p:nvPicPr>
          <p:cNvPr id="58" name="57 Imagen" descr="72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14678" y="3143248"/>
            <a:ext cx="571500" cy="571500"/>
          </a:xfrm>
          <a:prstGeom prst="rect">
            <a:avLst/>
          </a:prstGeom>
        </p:spPr>
      </p:pic>
      <p:pic>
        <p:nvPicPr>
          <p:cNvPr id="59" name="58 Imagen" descr="72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43306" y="4000504"/>
            <a:ext cx="571500" cy="571500"/>
          </a:xfrm>
          <a:prstGeom prst="rect">
            <a:avLst/>
          </a:prstGeom>
        </p:spPr>
      </p:pic>
      <p:pic>
        <p:nvPicPr>
          <p:cNvPr id="60" name="59 Imagen" descr="72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71802" y="4572008"/>
            <a:ext cx="571500" cy="571500"/>
          </a:xfrm>
          <a:prstGeom prst="rect">
            <a:avLst/>
          </a:prstGeom>
        </p:spPr>
      </p:pic>
      <p:pic>
        <p:nvPicPr>
          <p:cNvPr id="61" name="60 Imagen" descr="72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86182" y="4500570"/>
            <a:ext cx="571500" cy="571500"/>
          </a:xfrm>
          <a:prstGeom prst="rect">
            <a:avLst/>
          </a:prstGeom>
        </p:spPr>
      </p:pic>
      <p:pic>
        <p:nvPicPr>
          <p:cNvPr id="62" name="61 Imagen" descr="72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4480" y="4429132"/>
            <a:ext cx="571500" cy="571500"/>
          </a:xfrm>
          <a:prstGeom prst="rect">
            <a:avLst/>
          </a:prstGeom>
        </p:spPr>
      </p:pic>
      <p:pic>
        <p:nvPicPr>
          <p:cNvPr id="63" name="62 Imagen" descr="72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43306" y="5143512"/>
            <a:ext cx="571500" cy="571500"/>
          </a:xfrm>
          <a:prstGeom prst="rect">
            <a:avLst/>
          </a:prstGeom>
        </p:spPr>
      </p:pic>
      <p:pic>
        <p:nvPicPr>
          <p:cNvPr id="64" name="63 Imagen" descr="72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28926" y="5143512"/>
            <a:ext cx="571500" cy="571500"/>
          </a:xfrm>
          <a:prstGeom prst="rect">
            <a:avLst/>
          </a:prstGeom>
        </p:spPr>
      </p:pic>
      <p:pic>
        <p:nvPicPr>
          <p:cNvPr id="65" name="64 Imagen" descr="72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596" y="4857760"/>
            <a:ext cx="571500" cy="571500"/>
          </a:xfrm>
          <a:prstGeom prst="rect">
            <a:avLst/>
          </a:prstGeom>
        </p:spPr>
      </p:pic>
      <p:pic>
        <p:nvPicPr>
          <p:cNvPr id="66" name="65 Imagen" descr="72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5852" y="5000636"/>
            <a:ext cx="571500" cy="571500"/>
          </a:xfrm>
          <a:prstGeom prst="rect">
            <a:avLst/>
          </a:prstGeom>
        </p:spPr>
      </p:pic>
      <p:pic>
        <p:nvPicPr>
          <p:cNvPr id="67" name="66 Imagen" descr="72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00232" y="5072074"/>
            <a:ext cx="571500" cy="571500"/>
          </a:xfrm>
          <a:prstGeom prst="rect">
            <a:avLst/>
          </a:prstGeom>
        </p:spPr>
      </p:pic>
      <p:pic>
        <p:nvPicPr>
          <p:cNvPr id="68" name="67 Imagen" descr="72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8860" y="5000636"/>
            <a:ext cx="571500" cy="571500"/>
          </a:xfrm>
          <a:prstGeom prst="rect">
            <a:avLst/>
          </a:prstGeom>
        </p:spPr>
      </p:pic>
      <p:pic>
        <p:nvPicPr>
          <p:cNvPr id="69" name="68 Imagen" descr="72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0364" y="5643578"/>
            <a:ext cx="571500" cy="571500"/>
          </a:xfrm>
          <a:prstGeom prst="rect">
            <a:avLst/>
          </a:prstGeom>
        </p:spPr>
      </p:pic>
      <p:pic>
        <p:nvPicPr>
          <p:cNvPr id="70" name="69 Imagen" descr="72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5984" y="5786454"/>
            <a:ext cx="571500" cy="571500"/>
          </a:xfrm>
          <a:prstGeom prst="rect">
            <a:avLst/>
          </a:prstGeom>
        </p:spPr>
      </p:pic>
      <p:pic>
        <p:nvPicPr>
          <p:cNvPr id="71" name="70 Imagen" descr="72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0298" y="5357826"/>
            <a:ext cx="571500" cy="571500"/>
          </a:xfrm>
          <a:prstGeom prst="rect">
            <a:avLst/>
          </a:prstGeom>
        </p:spPr>
      </p:pic>
      <p:pic>
        <p:nvPicPr>
          <p:cNvPr id="72" name="71 Imagen" descr="72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85918" y="5143512"/>
            <a:ext cx="571500" cy="571500"/>
          </a:xfrm>
          <a:prstGeom prst="rect">
            <a:avLst/>
          </a:prstGeom>
        </p:spPr>
      </p:pic>
      <p:pic>
        <p:nvPicPr>
          <p:cNvPr id="73" name="72 Imagen" descr="72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5984" y="5857892"/>
            <a:ext cx="571500" cy="571500"/>
          </a:xfrm>
          <a:prstGeom prst="rect">
            <a:avLst/>
          </a:prstGeom>
        </p:spPr>
      </p:pic>
      <p:pic>
        <p:nvPicPr>
          <p:cNvPr id="74" name="73 Imagen" descr="72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4480" y="5786454"/>
            <a:ext cx="571500" cy="571500"/>
          </a:xfrm>
          <a:prstGeom prst="rect">
            <a:avLst/>
          </a:prstGeom>
        </p:spPr>
      </p:pic>
      <p:pic>
        <p:nvPicPr>
          <p:cNvPr id="75" name="74 Imagen" descr="72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0100" y="5429264"/>
            <a:ext cx="571500" cy="571500"/>
          </a:xfrm>
          <a:prstGeom prst="rect">
            <a:avLst/>
          </a:prstGeom>
        </p:spPr>
      </p:pic>
      <p:pic>
        <p:nvPicPr>
          <p:cNvPr id="77" name="76 Imagen" descr="untitled8.bmp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70774" y="2071678"/>
            <a:ext cx="4073226" cy="3500429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8" name="77 Imagen" descr="campanita3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214346" y="0"/>
            <a:ext cx="729555" cy="714356"/>
          </a:xfrm>
          <a:prstGeom prst="rect">
            <a:avLst/>
          </a:prstGeom>
        </p:spPr>
      </p:pic>
      <p:pic>
        <p:nvPicPr>
          <p:cNvPr id="79" name="78 Imagen" descr="campanita3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2910" y="0"/>
            <a:ext cx="729555" cy="714356"/>
          </a:xfrm>
          <a:prstGeom prst="rect">
            <a:avLst/>
          </a:prstGeom>
        </p:spPr>
      </p:pic>
      <p:pic>
        <p:nvPicPr>
          <p:cNvPr id="80" name="79 Imagen" descr="campanita3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71604" y="0"/>
            <a:ext cx="729555" cy="714356"/>
          </a:xfrm>
          <a:prstGeom prst="rect">
            <a:avLst/>
          </a:prstGeom>
        </p:spPr>
      </p:pic>
      <p:pic>
        <p:nvPicPr>
          <p:cNvPr id="81" name="80 Imagen" descr="campanita3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28860" y="0"/>
            <a:ext cx="729555" cy="714356"/>
          </a:xfrm>
          <a:prstGeom prst="rect">
            <a:avLst/>
          </a:prstGeom>
        </p:spPr>
      </p:pic>
      <p:pic>
        <p:nvPicPr>
          <p:cNvPr id="82" name="81 Imagen" descr="campanita3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14678" y="0"/>
            <a:ext cx="729555" cy="714356"/>
          </a:xfrm>
          <a:prstGeom prst="rect">
            <a:avLst/>
          </a:prstGeom>
        </p:spPr>
      </p:pic>
      <p:pic>
        <p:nvPicPr>
          <p:cNvPr id="83" name="82 Imagen" descr="campanita3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71934" y="0"/>
            <a:ext cx="729555" cy="714356"/>
          </a:xfrm>
          <a:prstGeom prst="rect">
            <a:avLst/>
          </a:prstGeom>
        </p:spPr>
      </p:pic>
      <p:pic>
        <p:nvPicPr>
          <p:cNvPr id="84" name="83 Imagen" descr="campanita3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00628" y="0"/>
            <a:ext cx="729555" cy="714356"/>
          </a:xfrm>
          <a:prstGeom prst="rect">
            <a:avLst/>
          </a:prstGeom>
        </p:spPr>
      </p:pic>
      <p:pic>
        <p:nvPicPr>
          <p:cNvPr id="85" name="84 Imagen" descr="campanita3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57884" y="0"/>
            <a:ext cx="729555" cy="714356"/>
          </a:xfrm>
          <a:prstGeom prst="rect">
            <a:avLst/>
          </a:prstGeom>
        </p:spPr>
      </p:pic>
      <p:pic>
        <p:nvPicPr>
          <p:cNvPr id="86" name="85 Imagen" descr="campanita3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15140" y="0"/>
            <a:ext cx="729555" cy="714356"/>
          </a:xfrm>
          <a:prstGeom prst="rect">
            <a:avLst/>
          </a:prstGeom>
        </p:spPr>
      </p:pic>
      <p:pic>
        <p:nvPicPr>
          <p:cNvPr id="87" name="86 Imagen" descr="campanita3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72396" y="0"/>
            <a:ext cx="729555" cy="714356"/>
          </a:xfrm>
          <a:prstGeom prst="rect">
            <a:avLst/>
          </a:prstGeom>
        </p:spPr>
      </p:pic>
      <p:pic>
        <p:nvPicPr>
          <p:cNvPr id="88" name="87 Imagen" descr="campanita3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01090" y="0"/>
            <a:ext cx="729555" cy="714356"/>
          </a:xfrm>
          <a:prstGeom prst="rect">
            <a:avLst/>
          </a:prstGeom>
        </p:spPr>
      </p:pic>
      <p:pic>
        <p:nvPicPr>
          <p:cNvPr id="90" name="Picture 2" descr="Rendered Image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643702" y="5429264"/>
            <a:ext cx="1000125" cy="352426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50000">
              <a:srgbClr val="9CB86E"/>
            </a:gs>
            <a:gs pos="100000">
              <a:srgbClr val="156B13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santa-claus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39718"/>
            <a:ext cx="9144000" cy="6778564"/>
          </a:xfrm>
        </p:spPr>
      </p:pic>
      <p:sp>
        <p:nvSpPr>
          <p:cNvPr id="3" name="2 CuadroTexto"/>
          <p:cNvSpPr txBox="1"/>
          <p:nvPr/>
        </p:nvSpPr>
        <p:spPr>
          <a:xfrm>
            <a:off x="2928926" y="2214554"/>
            <a:ext cx="371477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ln w="3175" cmpd="sng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Somos nosotros, personas muy ricas de posibilidades. Podemos dar a los demás sin tener que adquirir. Podemos hacer a alguien sonreír. Da un ratito de tu tiempo como presente. Sin grandes sorpresas, pero de todo corazón.</a:t>
            </a:r>
            <a:endParaRPr lang="es-PE" b="1" dirty="0">
              <a:ln w="3175" cmpd="sng">
                <a:solidFill>
                  <a:schemeClr val="tx1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5" name="4 Imagen" descr="4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8794" y="571480"/>
            <a:ext cx="762000" cy="571500"/>
          </a:xfrm>
          <a:prstGeom prst="rect">
            <a:avLst/>
          </a:prstGeom>
        </p:spPr>
      </p:pic>
      <p:pic>
        <p:nvPicPr>
          <p:cNvPr id="6" name="5 Imagen" descr="4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6050" y="571480"/>
            <a:ext cx="762000" cy="571500"/>
          </a:xfrm>
          <a:prstGeom prst="rect">
            <a:avLst/>
          </a:prstGeom>
        </p:spPr>
      </p:pic>
      <p:pic>
        <p:nvPicPr>
          <p:cNvPr id="7" name="6 Imagen" descr="4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44" y="571480"/>
            <a:ext cx="762000" cy="571500"/>
          </a:xfrm>
          <a:prstGeom prst="rect">
            <a:avLst/>
          </a:prstGeom>
        </p:spPr>
      </p:pic>
      <p:pic>
        <p:nvPicPr>
          <p:cNvPr id="8" name="7 Imagen" descr="4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571480"/>
            <a:ext cx="762000" cy="571500"/>
          </a:xfrm>
          <a:prstGeom prst="rect">
            <a:avLst/>
          </a:prstGeom>
        </p:spPr>
      </p:pic>
      <p:pic>
        <p:nvPicPr>
          <p:cNvPr id="9" name="8 Imagen" descr="4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57818" y="571480"/>
            <a:ext cx="762000" cy="571500"/>
          </a:xfrm>
          <a:prstGeom prst="rect">
            <a:avLst/>
          </a:prstGeom>
        </p:spPr>
      </p:pic>
      <p:pic>
        <p:nvPicPr>
          <p:cNvPr id="10" name="9 Imagen" descr="4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5074" y="571480"/>
            <a:ext cx="762000" cy="571500"/>
          </a:xfrm>
          <a:prstGeom prst="rect">
            <a:avLst/>
          </a:prstGeom>
        </p:spPr>
      </p:pic>
      <p:pic>
        <p:nvPicPr>
          <p:cNvPr id="11" name="10 Imagen" descr="z61v0nvxqm4mr7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58082" y="1428736"/>
            <a:ext cx="629014" cy="500066"/>
          </a:xfrm>
          <a:prstGeom prst="rect">
            <a:avLst/>
          </a:prstGeom>
        </p:spPr>
      </p:pic>
      <p:pic>
        <p:nvPicPr>
          <p:cNvPr id="12" name="11 Imagen" descr="z61v0nvxqm4mr7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72330" y="2071678"/>
            <a:ext cx="629014" cy="500066"/>
          </a:xfrm>
          <a:prstGeom prst="rect">
            <a:avLst/>
          </a:prstGeom>
        </p:spPr>
      </p:pic>
      <p:pic>
        <p:nvPicPr>
          <p:cNvPr id="13" name="12 Imagen" descr="z61v0nvxqm4mr7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43834" y="2571744"/>
            <a:ext cx="629014" cy="500066"/>
          </a:xfrm>
          <a:prstGeom prst="rect">
            <a:avLst/>
          </a:prstGeom>
        </p:spPr>
      </p:pic>
      <p:pic>
        <p:nvPicPr>
          <p:cNvPr id="14" name="13 Imagen" descr="z61v0nvxqm4mr7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58016" y="3000372"/>
            <a:ext cx="629014" cy="500066"/>
          </a:xfrm>
          <a:prstGeom prst="rect">
            <a:avLst/>
          </a:prstGeom>
        </p:spPr>
      </p:pic>
      <p:pic>
        <p:nvPicPr>
          <p:cNvPr id="15" name="14 Imagen" descr="z61v0nvxqm4mr7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929454" y="3929066"/>
            <a:ext cx="629014" cy="500066"/>
          </a:xfrm>
          <a:prstGeom prst="rect">
            <a:avLst/>
          </a:prstGeom>
        </p:spPr>
      </p:pic>
      <p:pic>
        <p:nvPicPr>
          <p:cNvPr id="16" name="15 Imagen" descr="z61v0nvxqm4mr7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72198" y="4857760"/>
            <a:ext cx="629014" cy="500066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en_noel_122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38" y="0"/>
            <a:ext cx="7215190" cy="6858000"/>
          </a:xfrm>
          <a:prstGeom prst="ellipse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5" name="4 Imagen" descr="campanita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5852" y="571480"/>
            <a:ext cx="729555" cy="714356"/>
          </a:xfrm>
          <a:prstGeom prst="rect">
            <a:avLst/>
          </a:prstGeom>
        </p:spPr>
      </p:pic>
      <p:pic>
        <p:nvPicPr>
          <p:cNvPr id="6" name="5 Imagen" descr="campanita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24" y="1285860"/>
            <a:ext cx="729555" cy="714356"/>
          </a:xfrm>
          <a:prstGeom prst="rect">
            <a:avLst/>
          </a:prstGeom>
        </p:spPr>
      </p:pic>
      <p:pic>
        <p:nvPicPr>
          <p:cNvPr id="7" name="6 Imagen" descr="campanita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2000240"/>
            <a:ext cx="729555" cy="714356"/>
          </a:xfrm>
          <a:prstGeom prst="rect">
            <a:avLst/>
          </a:prstGeom>
        </p:spPr>
      </p:pic>
      <p:pic>
        <p:nvPicPr>
          <p:cNvPr id="8" name="7 Imagen" descr="campanita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2857496"/>
            <a:ext cx="729555" cy="714356"/>
          </a:xfrm>
          <a:prstGeom prst="rect">
            <a:avLst/>
          </a:prstGeom>
        </p:spPr>
      </p:pic>
      <p:pic>
        <p:nvPicPr>
          <p:cNvPr id="9" name="8 Imagen" descr="campanita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3714752"/>
            <a:ext cx="729555" cy="714356"/>
          </a:xfrm>
          <a:prstGeom prst="rect">
            <a:avLst/>
          </a:prstGeom>
        </p:spPr>
      </p:pic>
      <p:pic>
        <p:nvPicPr>
          <p:cNvPr id="10" name="9 Imagen" descr="campanita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48" y="4572008"/>
            <a:ext cx="729555" cy="714356"/>
          </a:xfrm>
          <a:prstGeom prst="rect">
            <a:avLst/>
          </a:prstGeom>
        </p:spPr>
      </p:pic>
      <p:pic>
        <p:nvPicPr>
          <p:cNvPr id="11" name="10 Imagen" descr="campanita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414" y="5357826"/>
            <a:ext cx="729555" cy="714356"/>
          </a:xfrm>
          <a:prstGeom prst="rect">
            <a:avLst/>
          </a:prstGeom>
        </p:spPr>
      </p:pic>
      <p:pic>
        <p:nvPicPr>
          <p:cNvPr id="12" name="11 Imagen" descr="campanita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32" y="6143644"/>
            <a:ext cx="729555" cy="714356"/>
          </a:xfrm>
          <a:prstGeom prst="rect">
            <a:avLst/>
          </a:prstGeom>
        </p:spPr>
      </p:pic>
      <p:pic>
        <p:nvPicPr>
          <p:cNvPr id="13" name="12 Imagen" descr="campanita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9520" y="714356"/>
            <a:ext cx="729555" cy="714356"/>
          </a:xfrm>
          <a:prstGeom prst="rect">
            <a:avLst/>
          </a:prstGeom>
        </p:spPr>
      </p:pic>
      <p:pic>
        <p:nvPicPr>
          <p:cNvPr id="14" name="13 Imagen" descr="campanita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29586" y="1500174"/>
            <a:ext cx="729555" cy="714356"/>
          </a:xfrm>
          <a:prstGeom prst="rect">
            <a:avLst/>
          </a:prstGeom>
        </p:spPr>
      </p:pic>
      <p:pic>
        <p:nvPicPr>
          <p:cNvPr id="16" name="15 Imagen" descr="campanita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43900" y="2357430"/>
            <a:ext cx="729555" cy="714356"/>
          </a:xfrm>
          <a:prstGeom prst="rect">
            <a:avLst/>
          </a:prstGeom>
        </p:spPr>
      </p:pic>
      <p:pic>
        <p:nvPicPr>
          <p:cNvPr id="17" name="16 Imagen" descr="campanita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15338" y="3143248"/>
            <a:ext cx="729555" cy="714356"/>
          </a:xfrm>
          <a:prstGeom prst="rect">
            <a:avLst/>
          </a:prstGeom>
        </p:spPr>
      </p:pic>
      <p:pic>
        <p:nvPicPr>
          <p:cNvPr id="18" name="17 Imagen" descr="campanita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43900" y="4071942"/>
            <a:ext cx="729555" cy="714356"/>
          </a:xfrm>
          <a:prstGeom prst="rect">
            <a:avLst/>
          </a:prstGeom>
        </p:spPr>
      </p:pic>
      <p:pic>
        <p:nvPicPr>
          <p:cNvPr id="19" name="18 Imagen" descr="campanita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86710" y="4857760"/>
            <a:ext cx="729555" cy="714356"/>
          </a:xfrm>
          <a:prstGeom prst="rect">
            <a:avLst/>
          </a:prstGeom>
        </p:spPr>
      </p:pic>
      <p:pic>
        <p:nvPicPr>
          <p:cNvPr id="20" name="19 Imagen" descr="campanita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6644" y="5572140"/>
            <a:ext cx="729555" cy="714356"/>
          </a:xfrm>
          <a:prstGeom prst="rect">
            <a:avLst/>
          </a:prstGeom>
        </p:spPr>
      </p:pic>
      <p:pic>
        <p:nvPicPr>
          <p:cNvPr id="22" name="21 Imagen" descr="campanita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3702" y="6143644"/>
            <a:ext cx="729555" cy="714356"/>
          </a:xfrm>
          <a:prstGeom prst="rect">
            <a:avLst/>
          </a:prstGeom>
        </p:spPr>
      </p:pic>
      <p:pic>
        <p:nvPicPr>
          <p:cNvPr id="23" name="22 Imagen" descr="campanita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32" y="0"/>
            <a:ext cx="729555" cy="714356"/>
          </a:xfrm>
          <a:prstGeom prst="rect">
            <a:avLst/>
          </a:prstGeom>
        </p:spPr>
      </p:pic>
      <p:pic>
        <p:nvPicPr>
          <p:cNvPr id="24" name="23 Imagen" descr="campanita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0826" y="0"/>
            <a:ext cx="729555" cy="714356"/>
          </a:xfrm>
          <a:prstGeom prst="rect">
            <a:avLst/>
          </a:prstGeom>
        </p:spPr>
      </p:pic>
      <p:sp>
        <p:nvSpPr>
          <p:cNvPr id="27" name="26 Rectángulo redondeado"/>
          <p:cNvSpPr/>
          <p:nvPr/>
        </p:nvSpPr>
        <p:spPr>
          <a:xfrm>
            <a:off x="3000364" y="357166"/>
            <a:ext cx="2928958" cy="500066"/>
          </a:xfrm>
          <a:prstGeom prst="round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8" name="Picture 2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0" y="6000768"/>
            <a:ext cx="1000125" cy="352426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  <a:ln>
            <a:solidFill>
              <a:srgbClr val="003E00"/>
            </a:solidFill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76329zcasajh04n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10" y="-142900"/>
            <a:ext cx="7824536" cy="7000900"/>
          </a:xfrm>
          <a:prstGeom prst="ellipse">
            <a:avLst/>
          </a:prstGeom>
          <a:effectLst>
            <a:softEdge rad="127000"/>
          </a:effectLst>
        </p:spPr>
      </p:pic>
      <p:pic>
        <p:nvPicPr>
          <p:cNvPr id="20" name="19 Imagen" descr="campanita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2143116"/>
            <a:ext cx="457200" cy="447675"/>
          </a:xfrm>
          <a:prstGeom prst="rect">
            <a:avLst/>
          </a:prstGeom>
        </p:spPr>
      </p:pic>
      <p:pic>
        <p:nvPicPr>
          <p:cNvPr id="21" name="20 Imagen" descr="campanita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72132" y="2714620"/>
            <a:ext cx="457200" cy="447675"/>
          </a:xfrm>
          <a:prstGeom prst="rect">
            <a:avLst/>
          </a:prstGeom>
        </p:spPr>
      </p:pic>
      <p:pic>
        <p:nvPicPr>
          <p:cNvPr id="22" name="21 Imagen" descr="campanita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0760" y="3429000"/>
            <a:ext cx="457200" cy="447675"/>
          </a:xfrm>
          <a:prstGeom prst="rect">
            <a:avLst/>
          </a:prstGeom>
        </p:spPr>
      </p:pic>
      <p:pic>
        <p:nvPicPr>
          <p:cNvPr id="23" name="22 Imagen" descr="campanita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9388" y="4000504"/>
            <a:ext cx="561980" cy="447675"/>
          </a:xfrm>
          <a:prstGeom prst="rect">
            <a:avLst/>
          </a:prstGeom>
        </p:spPr>
      </p:pic>
      <p:pic>
        <p:nvPicPr>
          <p:cNvPr id="24" name="23 Imagen" descr="campanita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00892" y="4643446"/>
            <a:ext cx="457200" cy="447675"/>
          </a:xfrm>
          <a:prstGeom prst="rect">
            <a:avLst/>
          </a:prstGeom>
        </p:spPr>
      </p:pic>
      <p:pic>
        <p:nvPicPr>
          <p:cNvPr id="25" name="24 Imagen" descr="campanita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2066" y="1357298"/>
            <a:ext cx="457200" cy="447675"/>
          </a:xfrm>
          <a:prstGeom prst="rect">
            <a:avLst/>
          </a:prstGeom>
        </p:spPr>
      </p:pic>
      <p:pic>
        <p:nvPicPr>
          <p:cNvPr id="26" name="25 Imagen" descr="campanita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4" y="3714752"/>
            <a:ext cx="457200" cy="447675"/>
          </a:xfrm>
          <a:prstGeom prst="rect">
            <a:avLst/>
          </a:prstGeom>
        </p:spPr>
      </p:pic>
      <p:pic>
        <p:nvPicPr>
          <p:cNvPr id="27" name="26 Imagen" descr="campanita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0694" y="4071942"/>
            <a:ext cx="457200" cy="447675"/>
          </a:xfrm>
          <a:prstGeom prst="rect">
            <a:avLst/>
          </a:prstGeom>
        </p:spPr>
      </p:pic>
      <p:pic>
        <p:nvPicPr>
          <p:cNvPr id="28" name="27 Imagen" descr="campanita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7884" y="4714884"/>
            <a:ext cx="457200" cy="447675"/>
          </a:xfrm>
          <a:prstGeom prst="rect">
            <a:avLst/>
          </a:prstGeom>
        </p:spPr>
      </p:pic>
      <p:pic>
        <p:nvPicPr>
          <p:cNvPr id="29" name="28 Imagen" descr="campanita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7686" y="3000372"/>
            <a:ext cx="457200" cy="447675"/>
          </a:xfrm>
          <a:prstGeom prst="rect">
            <a:avLst/>
          </a:prstGeom>
        </p:spPr>
      </p:pic>
      <p:pic>
        <p:nvPicPr>
          <p:cNvPr id="30" name="29 Imagen" descr="campanita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4000504"/>
            <a:ext cx="457200" cy="447675"/>
          </a:xfrm>
          <a:prstGeom prst="rect">
            <a:avLst/>
          </a:prstGeom>
        </p:spPr>
      </p:pic>
      <p:pic>
        <p:nvPicPr>
          <p:cNvPr id="31" name="30 Imagen" descr="campanita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2066" y="4643446"/>
            <a:ext cx="457200" cy="447675"/>
          </a:xfrm>
          <a:prstGeom prst="rect">
            <a:avLst/>
          </a:prstGeom>
        </p:spPr>
      </p:pic>
      <p:pic>
        <p:nvPicPr>
          <p:cNvPr id="32" name="31 Imagen" descr="campanita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0496" y="3429001"/>
            <a:ext cx="457200" cy="428627"/>
          </a:xfrm>
          <a:prstGeom prst="rect">
            <a:avLst/>
          </a:prstGeom>
        </p:spPr>
      </p:pic>
      <p:pic>
        <p:nvPicPr>
          <p:cNvPr id="33" name="32 Imagen" descr="campanita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4810" y="4000504"/>
            <a:ext cx="457200" cy="447675"/>
          </a:xfrm>
          <a:prstGeom prst="rect">
            <a:avLst/>
          </a:prstGeom>
        </p:spPr>
      </p:pic>
      <p:pic>
        <p:nvPicPr>
          <p:cNvPr id="34" name="33 Imagen" descr="campanita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9124" y="4500570"/>
            <a:ext cx="457200" cy="447675"/>
          </a:xfrm>
          <a:prstGeom prst="rect">
            <a:avLst/>
          </a:prstGeom>
        </p:spPr>
      </p:pic>
      <p:pic>
        <p:nvPicPr>
          <p:cNvPr id="35" name="34 Imagen" descr="campanita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9058" y="4929198"/>
            <a:ext cx="457200" cy="447675"/>
          </a:xfrm>
          <a:prstGeom prst="rect">
            <a:avLst/>
          </a:prstGeom>
        </p:spPr>
      </p:pic>
      <p:pic>
        <p:nvPicPr>
          <p:cNvPr id="36" name="35 Imagen" descr="campanita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0430" y="4357694"/>
            <a:ext cx="457200" cy="447675"/>
          </a:xfrm>
          <a:prstGeom prst="rect">
            <a:avLst/>
          </a:prstGeom>
        </p:spPr>
      </p:pic>
      <p:pic>
        <p:nvPicPr>
          <p:cNvPr id="37" name="36 Imagen" descr="campanita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8926" y="4786322"/>
            <a:ext cx="457200" cy="447675"/>
          </a:xfrm>
          <a:prstGeom prst="rect">
            <a:avLst/>
          </a:prstGeom>
        </p:spPr>
      </p:pic>
      <p:pic>
        <p:nvPicPr>
          <p:cNvPr id="38" name="37 Imagen" descr="77natalmagiagif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812308">
            <a:off x="3761338" y="5971426"/>
            <a:ext cx="962025" cy="990600"/>
          </a:xfrm>
          <a:prstGeom prst="rect">
            <a:avLst/>
          </a:prstGeom>
        </p:spPr>
      </p:pic>
      <p:pic>
        <p:nvPicPr>
          <p:cNvPr id="39" name="38 Imagen" descr="campanita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57818" y="2143116"/>
            <a:ext cx="457200" cy="447675"/>
          </a:xfrm>
          <a:prstGeom prst="rect">
            <a:avLst/>
          </a:prstGeom>
        </p:spPr>
      </p:pic>
      <p:pic>
        <p:nvPicPr>
          <p:cNvPr id="40" name="39 Imagen" descr="77natalmagiagif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261632">
            <a:off x="5717821" y="5425999"/>
            <a:ext cx="962025" cy="990600"/>
          </a:xfrm>
          <a:prstGeom prst="rect">
            <a:avLst/>
          </a:prstGeom>
        </p:spPr>
      </p:pic>
      <p:pic>
        <p:nvPicPr>
          <p:cNvPr id="41" name="40 Imagen" descr="77natalmagiagif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328974">
            <a:off x="5414814" y="5893839"/>
            <a:ext cx="816933" cy="841198"/>
          </a:xfrm>
          <a:prstGeom prst="rect">
            <a:avLst/>
          </a:prstGeom>
        </p:spPr>
      </p:pic>
      <p:pic>
        <p:nvPicPr>
          <p:cNvPr id="42" name="41 Imagen" descr="77natalmagiagif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15074" y="5867400"/>
            <a:ext cx="962025" cy="990600"/>
          </a:xfrm>
          <a:prstGeom prst="rect">
            <a:avLst/>
          </a:prstGeom>
        </p:spPr>
      </p:pic>
      <p:pic>
        <p:nvPicPr>
          <p:cNvPr id="43" name="42 Imagen" descr="77natalmagiagif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004353">
            <a:off x="4698363" y="5760786"/>
            <a:ext cx="1113859" cy="1146944"/>
          </a:xfrm>
          <a:prstGeom prst="rect">
            <a:avLst/>
          </a:prstGeom>
        </p:spPr>
      </p:pic>
      <p:pic>
        <p:nvPicPr>
          <p:cNvPr id="44" name="43 Imagen" descr="77natalmagiagif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14612" y="5867400"/>
            <a:ext cx="962025" cy="990600"/>
          </a:xfrm>
          <a:prstGeom prst="rect">
            <a:avLst/>
          </a:prstGeom>
        </p:spPr>
      </p:pic>
      <p:pic>
        <p:nvPicPr>
          <p:cNvPr id="45" name="44 Imagen" descr="77natalmagiagif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638566">
            <a:off x="6874819" y="5376243"/>
            <a:ext cx="756000" cy="745751"/>
          </a:xfrm>
          <a:prstGeom prst="rect">
            <a:avLst/>
          </a:prstGeom>
        </p:spPr>
      </p:pic>
      <p:pic>
        <p:nvPicPr>
          <p:cNvPr id="46" name="45 Imagen" descr="77natalmagiagif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4414" y="5429264"/>
            <a:ext cx="1137290" cy="745751"/>
          </a:xfrm>
          <a:prstGeom prst="rect">
            <a:avLst/>
          </a:prstGeom>
        </p:spPr>
      </p:pic>
      <p:pic>
        <p:nvPicPr>
          <p:cNvPr id="47" name="46 Imagen" descr="77natalmagiagif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638566">
            <a:off x="7148439" y="6115789"/>
            <a:ext cx="729929" cy="654175"/>
          </a:xfrm>
          <a:prstGeom prst="rect">
            <a:avLst/>
          </a:prstGeom>
        </p:spPr>
      </p:pic>
      <p:pic>
        <p:nvPicPr>
          <p:cNvPr id="48" name="47 Imagen" descr="77natalmagiagif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00232" y="5857892"/>
            <a:ext cx="851201" cy="762861"/>
          </a:xfrm>
          <a:prstGeom prst="rect">
            <a:avLst/>
          </a:prstGeom>
        </p:spPr>
      </p:pic>
      <p:pic>
        <p:nvPicPr>
          <p:cNvPr id="53" name="52 Imagen" descr="fondo0027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609600" cy="609600"/>
          </a:xfrm>
          <a:prstGeom prst="rect">
            <a:avLst/>
          </a:prstGeom>
        </p:spPr>
      </p:pic>
      <p:pic>
        <p:nvPicPr>
          <p:cNvPr id="54" name="53 Imagen" descr="fondo0027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4348" y="0"/>
            <a:ext cx="609600" cy="609600"/>
          </a:xfrm>
          <a:prstGeom prst="rect">
            <a:avLst/>
          </a:prstGeom>
        </p:spPr>
      </p:pic>
      <p:pic>
        <p:nvPicPr>
          <p:cNvPr id="55" name="54 Imagen" descr="fondo0027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57290" y="0"/>
            <a:ext cx="609600" cy="609600"/>
          </a:xfrm>
          <a:prstGeom prst="rect">
            <a:avLst/>
          </a:prstGeom>
        </p:spPr>
      </p:pic>
      <p:pic>
        <p:nvPicPr>
          <p:cNvPr id="56" name="55 Imagen" descr="fondo0027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714356"/>
            <a:ext cx="609600" cy="609600"/>
          </a:xfrm>
          <a:prstGeom prst="rect">
            <a:avLst/>
          </a:prstGeom>
        </p:spPr>
      </p:pic>
      <p:pic>
        <p:nvPicPr>
          <p:cNvPr id="57" name="56 Imagen" descr="fondo0027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472" y="571480"/>
            <a:ext cx="609600" cy="609600"/>
          </a:xfrm>
          <a:prstGeom prst="rect">
            <a:avLst/>
          </a:prstGeom>
        </p:spPr>
      </p:pic>
      <p:pic>
        <p:nvPicPr>
          <p:cNvPr id="58" name="57 Imagen" descr="fondo0027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1538" y="500042"/>
            <a:ext cx="609600" cy="609600"/>
          </a:xfrm>
          <a:prstGeom prst="rect">
            <a:avLst/>
          </a:prstGeom>
        </p:spPr>
      </p:pic>
      <p:pic>
        <p:nvPicPr>
          <p:cNvPr id="59" name="58 Imagen" descr="fondo0027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500174"/>
            <a:ext cx="633386" cy="609600"/>
          </a:xfrm>
          <a:prstGeom prst="rect">
            <a:avLst/>
          </a:prstGeom>
        </p:spPr>
      </p:pic>
      <p:pic>
        <p:nvPicPr>
          <p:cNvPr id="60" name="59 Imagen" descr="fondo0027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472" y="1142984"/>
            <a:ext cx="609600" cy="609600"/>
          </a:xfrm>
          <a:prstGeom prst="rect">
            <a:avLst/>
          </a:prstGeom>
        </p:spPr>
      </p:pic>
      <p:pic>
        <p:nvPicPr>
          <p:cNvPr id="61" name="60 Imagen" descr="fondo0027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214554"/>
            <a:ext cx="609600" cy="609600"/>
          </a:xfrm>
          <a:prstGeom prst="rect">
            <a:avLst/>
          </a:prstGeom>
        </p:spPr>
      </p:pic>
      <p:pic>
        <p:nvPicPr>
          <p:cNvPr id="62" name="61 Imagen" descr="fondo0027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928934"/>
            <a:ext cx="609600" cy="609600"/>
          </a:xfrm>
          <a:prstGeom prst="rect">
            <a:avLst/>
          </a:prstGeom>
        </p:spPr>
      </p:pic>
      <p:pic>
        <p:nvPicPr>
          <p:cNvPr id="63" name="62 Imagen" descr="fondo0027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3571876"/>
            <a:ext cx="609600" cy="609600"/>
          </a:xfrm>
          <a:prstGeom prst="rect">
            <a:avLst/>
          </a:prstGeom>
        </p:spPr>
      </p:pic>
      <p:pic>
        <p:nvPicPr>
          <p:cNvPr id="64" name="63 Imagen" descr="fondo0027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4286256"/>
            <a:ext cx="609600" cy="609600"/>
          </a:xfrm>
          <a:prstGeom prst="rect">
            <a:avLst/>
          </a:prstGeom>
        </p:spPr>
      </p:pic>
      <p:pic>
        <p:nvPicPr>
          <p:cNvPr id="65" name="64 Imagen" descr="fondo0027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8596" y="4857760"/>
            <a:ext cx="609600" cy="609600"/>
          </a:xfrm>
          <a:prstGeom prst="rect">
            <a:avLst/>
          </a:prstGeom>
        </p:spPr>
      </p:pic>
      <p:pic>
        <p:nvPicPr>
          <p:cNvPr id="66" name="65 Imagen" descr="fondo0027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000636"/>
            <a:ext cx="609600" cy="609600"/>
          </a:xfrm>
          <a:prstGeom prst="rect">
            <a:avLst/>
          </a:prstGeom>
        </p:spPr>
      </p:pic>
      <p:pic>
        <p:nvPicPr>
          <p:cNvPr id="67" name="66 Imagen" descr="fondo0027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472" y="5572140"/>
            <a:ext cx="609600" cy="609600"/>
          </a:xfrm>
          <a:prstGeom prst="rect">
            <a:avLst/>
          </a:prstGeom>
        </p:spPr>
      </p:pic>
      <p:pic>
        <p:nvPicPr>
          <p:cNvPr id="68" name="67 Imagen" descr="fondo0027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786454"/>
            <a:ext cx="609600" cy="609600"/>
          </a:xfrm>
          <a:prstGeom prst="rect">
            <a:avLst/>
          </a:prstGeom>
        </p:spPr>
      </p:pic>
      <p:pic>
        <p:nvPicPr>
          <p:cNvPr id="69" name="68 Imagen" descr="fondo0027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85852" y="6248400"/>
            <a:ext cx="609600" cy="609600"/>
          </a:xfrm>
          <a:prstGeom prst="rect">
            <a:avLst/>
          </a:prstGeom>
        </p:spPr>
      </p:pic>
      <p:pic>
        <p:nvPicPr>
          <p:cNvPr id="70" name="69 Imagen" descr="fondo0027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5786" y="6248400"/>
            <a:ext cx="609600" cy="609600"/>
          </a:xfrm>
          <a:prstGeom prst="rect">
            <a:avLst/>
          </a:prstGeom>
        </p:spPr>
      </p:pic>
      <p:pic>
        <p:nvPicPr>
          <p:cNvPr id="71" name="70 Imagen" descr="fondo0027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6248400"/>
            <a:ext cx="609600" cy="609600"/>
          </a:xfrm>
          <a:prstGeom prst="rect">
            <a:avLst/>
          </a:prstGeom>
        </p:spPr>
      </p:pic>
      <p:pic>
        <p:nvPicPr>
          <p:cNvPr id="72" name="71 Imagen" descr="fondo0027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71670" y="0"/>
            <a:ext cx="428628" cy="428628"/>
          </a:xfrm>
          <a:prstGeom prst="rect">
            <a:avLst/>
          </a:prstGeom>
        </p:spPr>
      </p:pic>
      <p:pic>
        <p:nvPicPr>
          <p:cNvPr id="73" name="72 Imagen" descr="fondo0027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71604" y="571480"/>
            <a:ext cx="357190" cy="357190"/>
          </a:xfrm>
          <a:prstGeom prst="rect">
            <a:avLst/>
          </a:prstGeom>
        </p:spPr>
      </p:pic>
      <p:pic>
        <p:nvPicPr>
          <p:cNvPr id="74" name="73 Imagen" descr="fondo0027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0100" y="1000108"/>
            <a:ext cx="428628" cy="428628"/>
          </a:xfrm>
          <a:prstGeom prst="rect">
            <a:avLst/>
          </a:prstGeom>
        </p:spPr>
      </p:pic>
      <p:pic>
        <p:nvPicPr>
          <p:cNvPr id="75" name="74 Imagen" descr="fondo0027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0034" y="1785926"/>
            <a:ext cx="428628" cy="428628"/>
          </a:xfrm>
          <a:prstGeom prst="rect">
            <a:avLst/>
          </a:prstGeom>
        </p:spPr>
      </p:pic>
      <p:pic>
        <p:nvPicPr>
          <p:cNvPr id="76" name="75 Imagen" descr="fondo0027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34400" y="0"/>
            <a:ext cx="609600" cy="609600"/>
          </a:xfrm>
          <a:prstGeom prst="rect">
            <a:avLst/>
          </a:prstGeom>
        </p:spPr>
      </p:pic>
      <p:pic>
        <p:nvPicPr>
          <p:cNvPr id="77" name="76 Imagen" descr="fondo0027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34400" y="714356"/>
            <a:ext cx="609600" cy="609600"/>
          </a:xfrm>
          <a:prstGeom prst="rect">
            <a:avLst/>
          </a:prstGeom>
        </p:spPr>
      </p:pic>
      <p:pic>
        <p:nvPicPr>
          <p:cNvPr id="78" name="77 Imagen" descr="fondo0027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34400" y="1357298"/>
            <a:ext cx="609600" cy="609600"/>
          </a:xfrm>
          <a:prstGeom prst="rect">
            <a:avLst/>
          </a:prstGeom>
        </p:spPr>
      </p:pic>
      <p:pic>
        <p:nvPicPr>
          <p:cNvPr id="79" name="78 Imagen" descr="fondo0027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34400" y="2714620"/>
            <a:ext cx="609600" cy="609600"/>
          </a:xfrm>
          <a:prstGeom prst="rect">
            <a:avLst/>
          </a:prstGeom>
        </p:spPr>
      </p:pic>
      <p:pic>
        <p:nvPicPr>
          <p:cNvPr id="80" name="79 Imagen" descr="fondo0027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34400" y="2071678"/>
            <a:ext cx="609600" cy="609600"/>
          </a:xfrm>
          <a:prstGeom prst="rect">
            <a:avLst/>
          </a:prstGeom>
        </p:spPr>
      </p:pic>
      <p:pic>
        <p:nvPicPr>
          <p:cNvPr id="81" name="80 Imagen" descr="fondo0027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34400" y="3286124"/>
            <a:ext cx="609600" cy="609600"/>
          </a:xfrm>
          <a:prstGeom prst="rect">
            <a:avLst/>
          </a:prstGeom>
        </p:spPr>
      </p:pic>
      <p:pic>
        <p:nvPicPr>
          <p:cNvPr id="82" name="81 Imagen" descr="fondo0027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34400" y="4071942"/>
            <a:ext cx="609600" cy="857232"/>
          </a:xfrm>
          <a:prstGeom prst="rect">
            <a:avLst/>
          </a:prstGeom>
        </p:spPr>
      </p:pic>
      <p:pic>
        <p:nvPicPr>
          <p:cNvPr id="83" name="82 Imagen" descr="fondo0027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34400" y="5429264"/>
            <a:ext cx="609600" cy="857232"/>
          </a:xfrm>
          <a:prstGeom prst="rect">
            <a:avLst/>
          </a:prstGeom>
        </p:spPr>
      </p:pic>
      <p:pic>
        <p:nvPicPr>
          <p:cNvPr id="84" name="83 Imagen" descr="fondo0027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34400" y="4786322"/>
            <a:ext cx="609600" cy="857232"/>
          </a:xfrm>
          <a:prstGeom prst="rect">
            <a:avLst/>
          </a:prstGeom>
        </p:spPr>
      </p:pic>
      <p:pic>
        <p:nvPicPr>
          <p:cNvPr id="85" name="84 Imagen" descr="fondo0027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34400" y="6000768"/>
            <a:ext cx="609600" cy="857232"/>
          </a:xfrm>
          <a:prstGeom prst="rect">
            <a:avLst/>
          </a:prstGeom>
        </p:spPr>
      </p:pic>
      <p:pic>
        <p:nvPicPr>
          <p:cNvPr id="86" name="85 Imagen" descr="fondo0027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01024" y="0"/>
            <a:ext cx="609600" cy="609600"/>
          </a:xfrm>
          <a:prstGeom prst="rect">
            <a:avLst/>
          </a:prstGeom>
        </p:spPr>
      </p:pic>
      <p:pic>
        <p:nvPicPr>
          <p:cNvPr id="87" name="86 Imagen" descr="fondo0027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01024" y="1357322"/>
            <a:ext cx="609600" cy="609600"/>
          </a:xfrm>
          <a:prstGeom prst="rect">
            <a:avLst/>
          </a:prstGeom>
        </p:spPr>
      </p:pic>
      <p:pic>
        <p:nvPicPr>
          <p:cNvPr id="88" name="87 Imagen" descr="fondo0027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01024" y="714380"/>
            <a:ext cx="609600" cy="609600"/>
          </a:xfrm>
          <a:prstGeom prst="rect">
            <a:avLst/>
          </a:prstGeom>
        </p:spPr>
      </p:pic>
      <p:pic>
        <p:nvPicPr>
          <p:cNvPr id="89" name="88 Imagen" descr="fondo0027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01024" y="1928826"/>
            <a:ext cx="609600" cy="609600"/>
          </a:xfrm>
          <a:prstGeom prst="rect">
            <a:avLst/>
          </a:prstGeom>
        </p:spPr>
      </p:pic>
      <p:pic>
        <p:nvPicPr>
          <p:cNvPr id="90" name="89 Imagen" descr="fondo0027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39144" y="4429132"/>
            <a:ext cx="500042" cy="500042"/>
          </a:xfrm>
          <a:prstGeom prst="rect">
            <a:avLst/>
          </a:prstGeom>
        </p:spPr>
      </p:pic>
      <p:pic>
        <p:nvPicPr>
          <p:cNvPr id="91" name="90 Imagen" descr="fondo0027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67706" y="5715016"/>
            <a:ext cx="571480" cy="571480"/>
          </a:xfrm>
          <a:prstGeom prst="rect">
            <a:avLst/>
          </a:prstGeom>
        </p:spPr>
      </p:pic>
      <p:pic>
        <p:nvPicPr>
          <p:cNvPr id="92" name="91 Imagen" descr="fondo0027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67706" y="5072074"/>
            <a:ext cx="571480" cy="571480"/>
          </a:xfrm>
          <a:prstGeom prst="rect">
            <a:avLst/>
          </a:prstGeom>
        </p:spPr>
      </p:pic>
      <p:pic>
        <p:nvPicPr>
          <p:cNvPr id="93" name="92 Imagen" descr="fondo0027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67706" y="6286520"/>
            <a:ext cx="571480" cy="571480"/>
          </a:xfrm>
          <a:prstGeom prst="rect">
            <a:avLst/>
          </a:prstGeom>
        </p:spPr>
      </p:pic>
      <p:pic>
        <p:nvPicPr>
          <p:cNvPr id="94" name="93 Imagen" descr="fondo0027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29520" y="6286520"/>
            <a:ext cx="571480" cy="571480"/>
          </a:xfrm>
          <a:prstGeom prst="rect">
            <a:avLst/>
          </a:prstGeom>
        </p:spPr>
      </p:pic>
      <p:pic>
        <p:nvPicPr>
          <p:cNvPr id="95" name="94 Imagen" descr="fondo0027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72396" y="5786454"/>
            <a:ext cx="571480" cy="571480"/>
          </a:xfrm>
          <a:prstGeom prst="rect">
            <a:avLst/>
          </a:prstGeom>
        </p:spPr>
      </p:pic>
      <p:pic>
        <p:nvPicPr>
          <p:cNvPr id="96" name="95 Imagen" descr="fondo0027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72396" y="5286388"/>
            <a:ext cx="571480" cy="571480"/>
          </a:xfrm>
          <a:prstGeom prst="rect">
            <a:avLst/>
          </a:prstGeom>
        </p:spPr>
      </p:pic>
      <p:pic>
        <p:nvPicPr>
          <p:cNvPr id="97" name="96 Imagen" descr="fondo0027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62830" y="0"/>
            <a:ext cx="609600" cy="609600"/>
          </a:xfrm>
          <a:prstGeom prst="rect">
            <a:avLst/>
          </a:prstGeom>
        </p:spPr>
      </p:pic>
      <p:pic>
        <p:nvPicPr>
          <p:cNvPr id="98" name="97 Imagen" descr="fondo0027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29454" y="0"/>
            <a:ext cx="609600" cy="609600"/>
          </a:xfrm>
          <a:prstGeom prst="rect">
            <a:avLst/>
          </a:prstGeom>
        </p:spPr>
      </p:pic>
      <p:pic>
        <p:nvPicPr>
          <p:cNvPr id="99" name="98 Imagen" descr="fondo0027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00958" y="928670"/>
            <a:ext cx="609600" cy="609600"/>
          </a:xfrm>
          <a:prstGeom prst="rect">
            <a:avLst/>
          </a:prstGeom>
        </p:spPr>
      </p:pic>
      <p:pic>
        <p:nvPicPr>
          <p:cNvPr id="100" name="99 Imagen" descr="fondo0027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72330" y="500042"/>
            <a:ext cx="609600" cy="609600"/>
          </a:xfrm>
          <a:prstGeom prst="rect">
            <a:avLst/>
          </a:prstGeom>
        </p:spPr>
      </p:pic>
      <p:pic>
        <p:nvPicPr>
          <p:cNvPr id="101" name="100 Imagen" descr="fondo0027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72264" y="0"/>
            <a:ext cx="609600" cy="609600"/>
          </a:xfrm>
          <a:prstGeom prst="rect">
            <a:avLst/>
          </a:prstGeom>
        </p:spPr>
      </p:pic>
      <p:pic>
        <p:nvPicPr>
          <p:cNvPr id="102" name="101 Imagen" descr="fondo0027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67199">
            <a:off x="8286776" y="3786190"/>
            <a:ext cx="609600" cy="609600"/>
          </a:xfrm>
          <a:prstGeom prst="rect">
            <a:avLst/>
          </a:prstGeom>
        </p:spPr>
      </p:pic>
      <p:pic>
        <p:nvPicPr>
          <p:cNvPr id="103" name="102 Imagen" descr="fondo0027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86776" y="2428868"/>
            <a:ext cx="609600" cy="609600"/>
          </a:xfrm>
          <a:prstGeom prst="rect">
            <a:avLst/>
          </a:prstGeom>
        </p:spPr>
      </p:pic>
      <p:pic>
        <p:nvPicPr>
          <p:cNvPr id="104" name="103 Imagen" descr="fondo0027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86776" y="3000372"/>
            <a:ext cx="609600" cy="609600"/>
          </a:xfrm>
          <a:prstGeom prst="rect">
            <a:avLst/>
          </a:prstGeom>
        </p:spPr>
      </p:pic>
      <p:pic>
        <p:nvPicPr>
          <p:cNvPr id="105" name="104 Imagen" descr="fondo0027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9903300">
            <a:off x="7072330" y="6248400"/>
            <a:ext cx="609600" cy="609600"/>
          </a:xfrm>
          <a:prstGeom prst="rect">
            <a:avLst/>
          </a:prstGeom>
        </p:spPr>
      </p:pic>
      <p:pic>
        <p:nvPicPr>
          <p:cNvPr id="106" name="Picture 2" descr="Rendered Image"/>
          <p:cNvPicPr>
            <a:picLocks noChangeAspect="1" noChangeArrowheads="1"/>
          </p:cNvPicPr>
          <p:nvPr/>
        </p:nvPicPr>
        <p:blipFill>
          <a:blip r:embed="rId6">
            <a:lum bright="-40000"/>
          </a:blip>
          <a:srcRect/>
          <a:stretch>
            <a:fillRect/>
          </a:stretch>
        </p:blipFill>
        <p:spPr bwMode="auto">
          <a:xfrm>
            <a:off x="1071538" y="4357694"/>
            <a:ext cx="1000125" cy="352426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50000">
              <a:srgbClr val="9CB86E"/>
            </a:gs>
            <a:gs pos="100000">
              <a:srgbClr val="156B13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santa-claus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39718"/>
            <a:ext cx="9144000" cy="6778564"/>
          </a:xfrm>
        </p:spPr>
      </p:pic>
      <p:sp>
        <p:nvSpPr>
          <p:cNvPr id="3" name="2 CuadroTexto"/>
          <p:cNvSpPr txBox="1"/>
          <p:nvPr/>
        </p:nvSpPr>
        <p:spPr>
          <a:xfrm>
            <a:off x="3071802" y="2071678"/>
            <a:ext cx="3500462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400" b="1" dirty="0" smtClean="0">
                <a:ln w="3175" cmpd="sng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¡Tú eres el mejor regalo que existe!</a:t>
            </a:r>
          </a:p>
          <a:p>
            <a:pPr algn="ctr"/>
            <a:endParaRPr lang="es-PE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/>
            <a:r>
              <a:rPr lang="es-PE" b="1" dirty="0" smtClean="0">
                <a:ln w="3175" cmpd="sng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Y que tu Navidad sea linda, así como la de todos los que tu corazón </a:t>
            </a:r>
            <a:r>
              <a:rPr lang="es-PE" b="1" dirty="0" smtClean="0">
                <a:ln w="3175" cmpd="sng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eligió  </a:t>
            </a:r>
            <a:r>
              <a:rPr lang="es-PE" b="1" dirty="0" smtClean="0">
                <a:ln w="3175" cmpd="sng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para probar de tu cariño y de tu amistad. </a:t>
            </a:r>
          </a:p>
          <a:p>
            <a:pPr algn="ctr"/>
            <a:endParaRPr lang="es-PE" b="1" dirty="0">
              <a:ln w="3175" cmpd="sng">
                <a:solidFill>
                  <a:schemeClr val="tx1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5" name="4 Imagen" descr="4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8794" y="571480"/>
            <a:ext cx="762000" cy="571500"/>
          </a:xfrm>
          <a:prstGeom prst="rect">
            <a:avLst/>
          </a:prstGeom>
        </p:spPr>
      </p:pic>
      <p:pic>
        <p:nvPicPr>
          <p:cNvPr id="6" name="5 Imagen" descr="4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6050" y="571480"/>
            <a:ext cx="762000" cy="571500"/>
          </a:xfrm>
          <a:prstGeom prst="rect">
            <a:avLst/>
          </a:prstGeom>
        </p:spPr>
      </p:pic>
      <p:pic>
        <p:nvPicPr>
          <p:cNvPr id="7" name="6 Imagen" descr="4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44" y="571480"/>
            <a:ext cx="762000" cy="571500"/>
          </a:xfrm>
          <a:prstGeom prst="rect">
            <a:avLst/>
          </a:prstGeom>
        </p:spPr>
      </p:pic>
      <p:pic>
        <p:nvPicPr>
          <p:cNvPr id="8" name="7 Imagen" descr="4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571480"/>
            <a:ext cx="762000" cy="571500"/>
          </a:xfrm>
          <a:prstGeom prst="rect">
            <a:avLst/>
          </a:prstGeom>
        </p:spPr>
      </p:pic>
      <p:pic>
        <p:nvPicPr>
          <p:cNvPr id="9" name="8 Imagen" descr="4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57818" y="571480"/>
            <a:ext cx="762000" cy="571500"/>
          </a:xfrm>
          <a:prstGeom prst="rect">
            <a:avLst/>
          </a:prstGeom>
        </p:spPr>
      </p:pic>
      <p:pic>
        <p:nvPicPr>
          <p:cNvPr id="10" name="9 Imagen" descr="4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5074" y="571480"/>
            <a:ext cx="762000" cy="571500"/>
          </a:xfrm>
          <a:prstGeom prst="rect">
            <a:avLst/>
          </a:prstGeom>
        </p:spPr>
      </p:pic>
      <p:pic>
        <p:nvPicPr>
          <p:cNvPr id="11" name="10 Imagen" descr="z61v0nvxqm4mr7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58082" y="1428736"/>
            <a:ext cx="629014" cy="500066"/>
          </a:xfrm>
          <a:prstGeom prst="rect">
            <a:avLst/>
          </a:prstGeom>
        </p:spPr>
      </p:pic>
      <p:pic>
        <p:nvPicPr>
          <p:cNvPr id="12" name="11 Imagen" descr="z61v0nvxqm4mr7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72330" y="2071678"/>
            <a:ext cx="629014" cy="500066"/>
          </a:xfrm>
          <a:prstGeom prst="rect">
            <a:avLst/>
          </a:prstGeom>
        </p:spPr>
      </p:pic>
      <p:pic>
        <p:nvPicPr>
          <p:cNvPr id="13" name="12 Imagen" descr="z61v0nvxqm4mr7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43834" y="2571744"/>
            <a:ext cx="629014" cy="500066"/>
          </a:xfrm>
          <a:prstGeom prst="rect">
            <a:avLst/>
          </a:prstGeom>
        </p:spPr>
      </p:pic>
      <p:pic>
        <p:nvPicPr>
          <p:cNvPr id="14" name="13 Imagen" descr="z61v0nvxqm4mr7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58016" y="3000372"/>
            <a:ext cx="629014" cy="500066"/>
          </a:xfrm>
          <a:prstGeom prst="rect">
            <a:avLst/>
          </a:prstGeom>
        </p:spPr>
      </p:pic>
      <p:pic>
        <p:nvPicPr>
          <p:cNvPr id="15" name="14 Imagen" descr="z61v0nvxqm4mr7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929454" y="3929066"/>
            <a:ext cx="629014" cy="500066"/>
          </a:xfrm>
          <a:prstGeom prst="rect">
            <a:avLst/>
          </a:prstGeom>
        </p:spPr>
      </p:pic>
      <p:pic>
        <p:nvPicPr>
          <p:cNvPr id="16" name="15 Imagen" descr="z61v0nvxqm4mr7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72198" y="4857760"/>
            <a:ext cx="629014" cy="500066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IOSDELCARRITO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4664" cy="6858000"/>
          </a:xfrm>
          <a:prstGeom prst="rect">
            <a:avLst/>
          </a:prstGeom>
          <a:effectLst/>
        </p:spPr>
      </p:pic>
      <p:sp>
        <p:nvSpPr>
          <p:cNvPr id="6" name="5 Rectángulo"/>
          <p:cNvSpPr/>
          <p:nvPr/>
        </p:nvSpPr>
        <p:spPr>
          <a:xfrm>
            <a:off x="0" y="6215082"/>
            <a:ext cx="9144000" cy="6429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Picture 2" descr="Rendered Image"/>
          <p:cNvPicPr>
            <a:picLocks noChangeAspect="1" noChangeArrowheads="1"/>
          </p:cNvPicPr>
          <p:nvPr/>
        </p:nvPicPr>
        <p:blipFill>
          <a:blip r:embed="rId3">
            <a:lum bright="-40000"/>
          </a:blip>
          <a:srcRect/>
          <a:stretch>
            <a:fillRect/>
          </a:stretch>
        </p:blipFill>
        <p:spPr bwMode="auto">
          <a:xfrm>
            <a:off x="785786" y="5786454"/>
            <a:ext cx="1000125" cy="352426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ln cmpd="thickThin"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714348" y="357166"/>
            <a:ext cx="7286676" cy="6802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</a:rPr>
              <a:t> </a:t>
            </a:r>
            <a:br>
              <a:rPr lang="es-ES" sz="1400" b="1" dirty="0" smtClean="0">
                <a:solidFill>
                  <a:schemeClr val="bg1"/>
                </a:solidFill>
              </a:rPr>
            </a:br>
            <a:r>
              <a:rPr lang="es-ES" sz="1200" b="1" dirty="0" smtClean="0">
                <a:solidFill>
                  <a:srgbClr val="92D050"/>
                </a:solidFill>
              </a:rPr>
              <a:t>Ríe</a:t>
            </a:r>
            <a:br>
              <a:rPr lang="es-ES" sz="1200" b="1" dirty="0" smtClean="0">
                <a:solidFill>
                  <a:srgbClr val="92D050"/>
                </a:solidFill>
              </a:rPr>
            </a:br>
            <a:r>
              <a:rPr lang="es-ES" sz="1200" b="1" dirty="0" smtClean="0">
                <a:solidFill>
                  <a:srgbClr val="92D050"/>
                </a:solidFill>
              </a:rPr>
              <a:t>Relájate</a:t>
            </a:r>
            <a:br>
              <a:rPr lang="es-ES" sz="1200" b="1" dirty="0" smtClean="0">
                <a:solidFill>
                  <a:srgbClr val="92D050"/>
                </a:solidFill>
              </a:rPr>
            </a:br>
            <a:r>
              <a:rPr lang="es-ES" sz="1200" b="1" dirty="0" smtClean="0">
                <a:solidFill>
                  <a:srgbClr val="92D050"/>
                </a:solidFill>
              </a:rPr>
              <a:t>Perdona</a:t>
            </a:r>
            <a:br>
              <a:rPr lang="es-ES" sz="1200" b="1" dirty="0" smtClean="0">
                <a:solidFill>
                  <a:srgbClr val="92D050"/>
                </a:solidFill>
              </a:rPr>
            </a:br>
            <a:r>
              <a:rPr lang="es-ES" sz="1200" b="1" dirty="0" smtClean="0">
                <a:solidFill>
                  <a:srgbClr val="92D050"/>
                </a:solidFill>
              </a:rPr>
              <a:t>Pide ayuda</a:t>
            </a:r>
            <a:br>
              <a:rPr lang="es-ES" sz="1200" b="1" dirty="0" smtClean="0">
                <a:solidFill>
                  <a:srgbClr val="92D050"/>
                </a:solidFill>
              </a:rPr>
            </a:br>
            <a:r>
              <a:rPr lang="es-ES" sz="1200" b="1" dirty="0" smtClean="0">
                <a:solidFill>
                  <a:srgbClr val="92D050"/>
                </a:solidFill>
              </a:rPr>
              <a:t>Haz un favor</a:t>
            </a:r>
            <a:br>
              <a:rPr lang="es-ES" sz="1200" b="1" dirty="0" smtClean="0">
                <a:solidFill>
                  <a:srgbClr val="92D050"/>
                </a:solidFill>
              </a:rPr>
            </a:br>
            <a:r>
              <a:rPr lang="es-ES" sz="1200" b="1" dirty="0" smtClean="0">
                <a:solidFill>
                  <a:srgbClr val="92D050"/>
                </a:solidFill>
              </a:rPr>
              <a:t>Delega tareas</a:t>
            </a:r>
            <a:br>
              <a:rPr lang="es-ES" sz="1200" b="1" dirty="0" smtClean="0">
                <a:solidFill>
                  <a:srgbClr val="92D050"/>
                </a:solidFill>
              </a:rPr>
            </a:br>
            <a:r>
              <a:rPr lang="es-ES" sz="1200" b="1" dirty="0" smtClean="0">
                <a:solidFill>
                  <a:srgbClr val="92D050"/>
                </a:solidFill>
              </a:rPr>
              <a:t>Expresa lo tuyo</a:t>
            </a:r>
            <a:br>
              <a:rPr lang="es-ES" sz="1200" b="1" dirty="0" smtClean="0">
                <a:solidFill>
                  <a:srgbClr val="92D050"/>
                </a:solidFill>
              </a:rPr>
            </a:br>
            <a:r>
              <a:rPr lang="es-ES" sz="1200" b="1" dirty="0" smtClean="0">
                <a:solidFill>
                  <a:srgbClr val="92D050"/>
                </a:solidFill>
              </a:rPr>
              <a:t>Rompe un hábito</a:t>
            </a:r>
            <a:br>
              <a:rPr lang="es-ES" sz="1200" b="1" dirty="0" smtClean="0">
                <a:solidFill>
                  <a:srgbClr val="92D050"/>
                </a:solidFill>
              </a:rPr>
            </a:br>
            <a:r>
              <a:rPr lang="es-ES" sz="1200" b="1" dirty="0" smtClean="0">
                <a:solidFill>
                  <a:srgbClr val="FF0000"/>
                </a:solidFill>
              </a:rPr>
              <a:t>Haz una caminata</a:t>
            </a:r>
            <a:br>
              <a:rPr lang="es-ES" sz="1200" b="1" dirty="0" smtClean="0">
                <a:solidFill>
                  <a:srgbClr val="FF0000"/>
                </a:solidFill>
              </a:rPr>
            </a:br>
            <a:r>
              <a:rPr lang="es-ES" sz="1200" b="1" dirty="0" smtClean="0">
                <a:solidFill>
                  <a:srgbClr val="92D050"/>
                </a:solidFill>
              </a:rPr>
              <a:t>Pinta un cuadro. Sonríe a tu hijo</a:t>
            </a:r>
            <a:br>
              <a:rPr lang="es-ES" sz="1200" b="1" dirty="0" smtClean="0">
                <a:solidFill>
                  <a:srgbClr val="92D050"/>
                </a:solidFill>
              </a:rPr>
            </a:br>
            <a:r>
              <a:rPr lang="es-ES" sz="1200" b="1" dirty="0" smtClean="0">
                <a:solidFill>
                  <a:srgbClr val="92D050"/>
                </a:solidFill>
              </a:rPr>
              <a:t>Permítete brillar. Mira fotos viejas</a:t>
            </a:r>
            <a:br>
              <a:rPr lang="es-ES" sz="1200" b="1" dirty="0" smtClean="0">
                <a:solidFill>
                  <a:srgbClr val="92D050"/>
                </a:solidFill>
              </a:rPr>
            </a:br>
            <a:r>
              <a:rPr lang="es-ES" sz="1200" b="1" dirty="0" smtClean="0">
                <a:solidFill>
                  <a:srgbClr val="92D050"/>
                </a:solidFill>
              </a:rPr>
              <a:t>Lee un buen libro. Canta en la ducha</a:t>
            </a:r>
            <a:br>
              <a:rPr lang="es-ES" sz="1200" b="1" dirty="0" smtClean="0">
                <a:solidFill>
                  <a:srgbClr val="92D050"/>
                </a:solidFill>
              </a:rPr>
            </a:br>
            <a:r>
              <a:rPr lang="es-ES" sz="1200" b="1" dirty="0" smtClean="0">
                <a:solidFill>
                  <a:srgbClr val="92D050"/>
                </a:solidFill>
              </a:rPr>
              <a:t>Escucha a un amigo. Acepta un cumplido</a:t>
            </a:r>
            <a:br>
              <a:rPr lang="es-ES" sz="1200" b="1" dirty="0" smtClean="0">
                <a:solidFill>
                  <a:srgbClr val="92D050"/>
                </a:solidFill>
              </a:rPr>
            </a:br>
            <a:r>
              <a:rPr lang="es-ES" sz="1200" b="1" dirty="0" smtClean="0">
                <a:solidFill>
                  <a:srgbClr val="92D050"/>
                </a:solidFill>
              </a:rPr>
              <a:t>Ayuda a un anciano. Cumple con tus promesas</a:t>
            </a:r>
            <a:br>
              <a:rPr lang="es-ES" sz="1200" b="1" dirty="0" smtClean="0">
                <a:solidFill>
                  <a:srgbClr val="92D050"/>
                </a:solidFill>
              </a:rPr>
            </a:br>
            <a:r>
              <a:rPr lang="es-ES" sz="1200" b="1" dirty="0" smtClean="0">
                <a:solidFill>
                  <a:srgbClr val="FF0000"/>
                </a:solidFill>
              </a:rPr>
              <a:t>Termina un proyecto deseado</a:t>
            </a:r>
            <a:r>
              <a:rPr lang="es-ES" sz="1200" b="1" dirty="0" smtClean="0">
                <a:solidFill>
                  <a:srgbClr val="92D050"/>
                </a:solidFill>
              </a:rPr>
              <a:t/>
            </a:r>
            <a:br>
              <a:rPr lang="es-ES" sz="1200" b="1" dirty="0" smtClean="0">
                <a:solidFill>
                  <a:srgbClr val="92D050"/>
                </a:solidFill>
              </a:rPr>
            </a:br>
            <a:r>
              <a:rPr lang="es-ES" sz="1200" b="1" dirty="0" smtClean="0">
                <a:solidFill>
                  <a:srgbClr val="92D050"/>
                </a:solidFill>
              </a:rPr>
              <a:t>Sé niño otra vez. Escucha la naturaleza</a:t>
            </a:r>
            <a:br>
              <a:rPr lang="es-ES" sz="1200" b="1" dirty="0" smtClean="0">
                <a:solidFill>
                  <a:srgbClr val="92D050"/>
                </a:solidFill>
              </a:rPr>
            </a:br>
            <a:r>
              <a:rPr lang="es-ES" sz="1200" b="1" dirty="0" smtClean="0">
                <a:solidFill>
                  <a:srgbClr val="92D050"/>
                </a:solidFill>
              </a:rPr>
              <a:t>Muestra tu felicidad. Escribe en tu diario</a:t>
            </a:r>
            <a:br>
              <a:rPr lang="es-ES" sz="1200" b="1" dirty="0" smtClean="0">
                <a:solidFill>
                  <a:srgbClr val="92D050"/>
                </a:solidFill>
              </a:rPr>
            </a:br>
            <a:r>
              <a:rPr lang="es-ES" sz="1200" b="1" dirty="0" smtClean="0">
                <a:solidFill>
                  <a:srgbClr val="92D050"/>
                </a:solidFill>
              </a:rPr>
              <a:t>Trátate como un amigo. Permítete equivocarte</a:t>
            </a:r>
            <a:br>
              <a:rPr lang="es-ES" sz="1200" b="1" dirty="0" smtClean="0">
                <a:solidFill>
                  <a:srgbClr val="92D050"/>
                </a:solidFill>
              </a:rPr>
            </a:br>
            <a:r>
              <a:rPr lang="es-ES" sz="1200" b="1" dirty="0" smtClean="0">
                <a:solidFill>
                  <a:srgbClr val="92D050"/>
                </a:solidFill>
              </a:rPr>
              <a:t>Haz un álbum familiar. Daté un baño prolongado</a:t>
            </a:r>
            <a:br>
              <a:rPr lang="es-ES" sz="1200" b="1" dirty="0" smtClean="0">
                <a:solidFill>
                  <a:srgbClr val="92D050"/>
                </a:solidFill>
              </a:rPr>
            </a:br>
            <a:r>
              <a:rPr lang="es-ES" sz="1200" b="1" dirty="0" smtClean="0">
                <a:solidFill>
                  <a:srgbClr val="92D050"/>
                </a:solidFill>
              </a:rPr>
              <a:t>Por hoy no te preocupes. Deja que alguien te ayude</a:t>
            </a:r>
            <a:br>
              <a:rPr lang="es-ES" sz="1200" b="1" dirty="0" smtClean="0">
                <a:solidFill>
                  <a:srgbClr val="92D050"/>
                </a:solidFill>
              </a:rPr>
            </a:br>
            <a:r>
              <a:rPr lang="es-ES" sz="1200" b="1" dirty="0" smtClean="0">
                <a:solidFill>
                  <a:srgbClr val="92D050"/>
                </a:solidFill>
              </a:rPr>
              <a:t>Mira una flor con atención. Pierde un poco de tiempo</a:t>
            </a:r>
            <a:br>
              <a:rPr lang="es-ES" sz="1200" b="1" dirty="0" smtClean="0">
                <a:solidFill>
                  <a:srgbClr val="92D050"/>
                </a:solidFill>
              </a:rPr>
            </a:br>
            <a:r>
              <a:rPr lang="es-ES" sz="1200" b="1" dirty="0" smtClean="0">
                <a:solidFill>
                  <a:srgbClr val="92D050"/>
                </a:solidFill>
              </a:rPr>
              <a:t>Apaga el televisor y habla. Escucha tu música preferida</a:t>
            </a:r>
            <a:br>
              <a:rPr lang="es-ES" sz="1200" b="1" dirty="0" smtClean="0">
                <a:solidFill>
                  <a:srgbClr val="92D050"/>
                </a:solidFill>
              </a:rPr>
            </a:br>
            <a:r>
              <a:rPr lang="es-ES" sz="1200" b="1" dirty="0" smtClean="0">
                <a:solidFill>
                  <a:srgbClr val="FF0000"/>
                </a:solidFill>
              </a:rPr>
              <a:t>Aprende algo que siempre deseaste</a:t>
            </a:r>
            <a:r>
              <a:rPr lang="es-ES" sz="1200" b="1" dirty="0" smtClean="0">
                <a:solidFill>
                  <a:srgbClr val="92D050"/>
                </a:solidFill>
              </a:rPr>
              <a:t/>
            </a:r>
            <a:br>
              <a:rPr lang="es-ES" sz="1200" b="1" dirty="0" smtClean="0">
                <a:solidFill>
                  <a:srgbClr val="92D050"/>
                </a:solidFill>
              </a:rPr>
            </a:br>
            <a:r>
              <a:rPr lang="es-ES" sz="1200" b="1" dirty="0" smtClean="0">
                <a:solidFill>
                  <a:srgbClr val="92D050"/>
                </a:solidFill>
              </a:rPr>
              <a:t>Llama a tus amigos por teléfono. Haz un pequeño cambio en tu vida</a:t>
            </a:r>
            <a:br>
              <a:rPr lang="es-ES" sz="1200" b="1" dirty="0" smtClean="0">
                <a:solidFill>
                  <a:srgbClr val="92D050"/>
                </a:solidFill>
              </a:rPr>
            </a:br>
            <a:r>
              <a:rPr lang="es-ES" sz="1200" b="1" dirty="0" smtClean="0">
                <a:solidFill>
                  <a:srgbClr val="92D050"/>
                </a:solidFill>
              </a:rPr>
              <a:t>Haz una lista de las cosas que haces bien. Ve a la biblioteca y escucha el silencio</a:t>
            </a:r>
            <a:br>
              <a:rPr lang="es-ES" sz="1200" b="1" dirty="0" smtClean="0">
                <a:solidFill>
                  <a:srgbClr val="92D050"/>
                </a:solidFill>
              </a:rPr>
            </a:br>
            <a:r>
              <a:rPr lang="es-ES" sz="1200" b="1" dirty="0" smtClean="0">
                <a:solidFill>
                  <a:srgbClr val="92D050"/>
                </a:solidFill>
              </a:rPr>
              <a:t>       Cierra los ojos e imagina las olas de la playa. Haz sentir bienvenido a alguien </a:t>
            </a:r>
            <a:endParaRPr lang="es-ES" sz="1200" dirty="0" smtClean="0">
              <a:solidFill>
                <a:srgbClr val="92D050"/>
              </a:solidFill>
            </a:endParaRPr>
          </a:p>
          <a:p>
            <a:pPr algn="ctr"/>
            <a:r>
              <a:rPr lang="es-ES" sz="1200" b="1" dirty="0" smtClean="0">
                <a:solidFill>
                  <a:srgbClr val="FF0000"/>
                </a:solidFill>
              </a:rPr>
              <a:t>Dile a las personas amadas cuánto las quieres</a:t>
            </a:r>
            <a:r>
              <a:rPr lang="es-ES" sz="1200" b="1" dirty="0" smtClean="0">
                <a:solidFill>
                  <a:srgbClr val="92D050"/>
                </a:solidFill>
              </a:rPr>
              <a:t/>
            </a:r>
            <a:br>
              <a:rPr lang="es-ES" sz="1200" b="1" dirty="0" smtClean="0">
                <a:solidFill>
                  <a:srgbClr val="92D050"/>
                </a:solidFill>
              </a:rPr>
            </a:br>
            <a:r>
              <a:rPr lang="es-ES" sz="1200" b="1" dirty="0" smtClean="0">
                <a:solidFill>
                  <a:srgbClr val="92D050"/>
                </a:solidFill>
              </a:rPr>
              <a:t>Dale un nombre a una estrella</a:t>
            </a:r>
            <a:br>
              <a:rPr lang="es-ES" sz="1200" b="1" dirty="0" smtClean="0">
                <a:solidFill>
                  <a:srgbClr val="92D050"/>
                </a:solidFill>
              </a:rPr>
            </a:br>
            <a:r>
              <a:rPr lang="es-ES" sz="1200" b="1" dirty="0" smtClean="0">
                <a:solidFill>
                  <a:srgbClr val="92D050"/>
                </a:solidFill>
              </a:rPr>
              <a:t>Sabes que no estás sola</a:t>
            </a:r>
            <a:br>
              <a:rPr lang="es-ES" sz="1200" b="1" dirty="0" smtClean="0">
                <a:solidFill>
                  <a:srgbClr val="92D050"/>
                </a:solidFill>
              </a:rPr>
            </a:br>
            <a:r>
              <a:rPr lang="es-ES" sz="1200" b="1" dirty="0" smtClean="0">
                <a:solidFill>
                  <a:srgbClr val="92D050"/>
                </a:solidFill>
              </a:rPr>
              <a:t>Piensa en lo que tienes</a:t>
            </a:r>
            <a:br>
              <a:rPr lang="es-ES" sz="1200" b="1" dirty="0" smtClean="0">
                <a:solidFill>
                  <a:srgbClr val="92D050"/>
                </a:solidFill>
              </a:rPr>
            </a:br>
            <a:r>
              <a:rPr lang="es-ES" sz="1200" b="1" dirty="0" smtClean="0">
                <a:solidFill>
                  <a:srgbClr val="92D050"/>
                </a:solidFill>
              </a:rPr>
              <a:t>  Hazte un regalo</a:t>
            </a:r>
            <a:br>
              <a:rPr lang="es-ES" sz="1200" b="1" dirty="0" smtClean="0">
                <a:solidFill>
                  <a:srgbClr val="92D050"/>
                </a:solidFill>
              </a:rPr>
            </a:br>
            <a:r>
              <a:rPr lang="es-ES" sz="1200" b="1" dirty="0" smtClean="0">
                <a:solidFill>
                  <a:srgbClr val="92D050"/>
                </a:solidFill>
              </a:rPr>
              <a:t>Respira profundo</a:t>
            </a:r>
            <a:br>
              <a:rPr lang="es-ES" sz="1200" b="1" dirty="0" smtClean="0">
                <a:solidFill>
                  <a:srgbClr val="92D050"/>
                </a:solidFill>
              </a:rPr>
            </a:br>
            <a:r>
              <a:rPr lang="es-ES" sz="1200" b="1" dirty="0" smtClean="0">
                <a:solidFill>
                  <a:srgbClr val="92D050"/>
                </a:solidFill>
              </a:rPr>
              <a:t>Cultiva el amor</a:t>
            </a:r>
            <a:endParaRPr lang="es-ES" sz="1200" dirty="0" smtClean="0">
              <a:solidFill>
                <a:srgbClr val="92D050"/>
              </a:solidFill>
            </a:endParaRPr>
          </a:p>
          <a:p>
            <a:pPr algn="ctr"/>
            <a:endParaRPr lang="es-ES" sz="1400" dirty="0">
              <a:solidFill>
                <a:schemeClr val="bg1"/>
              </a:solidFill>
            </a:endParaRPr>
          </a:p>
        </p:txBody>
      </p:sp>
      <p:pic>
        <p:nvPicPr>
          <p:cNvPr id="6" name="5 Imagen" descr="campana03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7422" y="2000240"/>
            <a:ext cx="791762" cy="595310"/>
          </a:xfrm>
          <a:prstGeom prst="rect">
            <a:avLst/>
          </a:prstGeom>
        </p:spPr>
      </p:pic>
      <p:pic>
        <p:nvPicPr>
          <p:cNvPr id="7" name="6 Imagen" descr="campana03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042" y="4071942"/>
            <a:ext cx="886775" cy="666748"/>
          </a:xfrm>
          <a:prstGeom prst="rect">
            <a:avLst/>
          </a:prstGeom>
        </p:spPr>
      </p:pic>
      <p:pic>
        <p:nvPicPr>
          <p:cNvPr id="8" name="7 Imagen" descr="campana03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0364" y="714356"/>
            <a:ext cx="855081" cy="642918"/>
          </a:xfrm>
          <a:prstGeom prst="rect">
            <a:avLst/>
          </a:prstGeom>
        </p:spPr>
      </p:pic>
      <p:pic>
        <p:nvPicPr>
          <p:cNvPr id="9" name="8 Imagen" descr="campana03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628" y="642918"/>
            <a:ext cx="855081" cy="642918"/>
          </a:xfrm>
          <a:prstGeom prst="rect">
            <a:avLst/>
          </a:prstGeom>
        </p:spPr>
      </p:pic>
      <p:pic>
        <p:nvPicPr>
          <p:cNvPr id="26" name="25 Imagen" descr="339036358_97aed89b6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71934" y="0"/>
            <a:ext cx="619188" cy="651294"/>
          </a:xfrm>
          <a:prstGeom prst="rect">
            <a:avLst/>
          </a:prstGeom>
        </p:spPr>
      </p:pic>
      <p:pic>
        <p:nvPicPr>
          <p:cNvPr id="29" name="28 Imagen" descr="campana03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29256" y="1928802"/>
            <a:ext cx="855081" cy="642918"/>
          </a:xfrm>
          <a:prstGeom prst="rect">
            <a:avLst/>
          </a:prstGeom>
        </p:spPr>
      </p:pic>
      <p:pic>
        <p:nvPicPr>
          <p:cNvPr id="30" name="29 Imagen" descr="campana03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43636" y="4000504"/>
            <a:ext cx="855081" cy="642918"/>
          </a:xfrm>
          <a:prstGeom prst="rect">
            <a:avLst/>
          </a:prstGeom>
        </p:spPr>
      </p:pic>
      <p:pic>
        <p:nvPicPr>
          <p:cNvPr id="31" name="30 Imagen" descr="navidad35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269345">
            <a:off x="6889240" y="5170433"/>
            <a:ext cx="1583240" cy="134322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2" name="31 Imagen" descr="navidad35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473393">
            <a:off x="694507" y="5180582"/>
            <a:ext cx="1483728" cy="1258801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3" name="12 Imagen" descr="z61v0nvxqm4mr7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514986" y="0"/>
            <a:ext cx="629014" cy="500066"/>
          </a:xfrm>
          <a:prstGeom prst="rect">
            <a:avLst/>
          </a:prstGeom>
        </p:spPr>
      </p:pic>
      <p:pic>
        <p:nvPicPr>
          <p:cNvPr id="14" name="13 Imagen" descr="z61v0nvxqm4mr7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715272" y="0"/>
            <a:ext cx="629014" cy="500066"/>
          </a:xfrm>
          <a:prstGeom prst="rect">
            <a:avLst/>
          </a:prstGeom>
        </p:spPr>
      </p:pic>
      <p:pic>
        <p:nvPicPr>
          <p:cNvPr id="15" name="14 Imagen" descr="z61v0nvxqm4mr7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858016" y="0"/>
            <a:ext cx="629014" cy="500066"/>
          </a:xfrm>
          <a:prstGeom prst="rect">
            <a:avLst/>
          </a:prstGeom>
        </p:spPr>
      </p:pic>
      <p:pic>
        <p:nvPicPr>
          <p:cNvPr id="16" name="15 Imagen" descr="z61v0nvxqm4mr7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929322" y="0"/>
            <a:ext cx="629014" cy="500066"/>
          </a:xfrm>
          <a:prstGeom prst="rect">
            <a:avLst/>
          </a:prstGeom>
        </p:spPr>
      </p:pic>
      <p:pic>
        <p:nvPicPr>
          <p:cNvPr id="17" name="16 Imagen" descr="z61v0nvxqm4mr7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929190" y="0"/>
            <a:ext cx="629014" cy="500066"/>
          </a:xfrm>
          <a:prstGeom prst="rect">
            <a:avLst/>
          </a:prstGeom>
        </p:spPr>
      </p:pic>
      <p:pic>
        <p:nvPicPr>
          <p:cNvPr id="18" name="17 Imagen" descr="z61v0nvxqm4mr7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428992" y="0"/>
            <a:ext cx="629014" cy="500066"/>
          </a:xfrm>
          <a:prstGeom prst="rect">
            <a:avLst/>
          </a:prstGeom>
        </p:spPr>
      </p:pic>
      <p:pic>
        <p:nvPicPr>
          <p:cNvPr id="19" name="18 Imagen" descr="z61v0nvxqm4mr7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785918" y="0"/>
            <a:ext cx="629014" cy="500066"/>
          </a:xfrm>
          <a:prstGeom prst="rect">
            <a:avLst/>
          </a:prstGeom>
        </p:spPr>
      </p:pic>
      <p:pic>
        <p:nvPicPr>
          <p:cNvPr id="20" name="19 Imagen" descr="z61v0nvxqm4mr7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928662" y="0"/>
            <a:ext cx="629014" cy="500066"/>
          </a:xfrm>
          <a:prstGeom prst="rect">
            <a:avLst/>
          </a:prstGeom>
        </p:spPr>
      </p:pic>
      <p:pic>
        <p:nvPicPr>
          <p:cNvPr id="21" name="20 Imagen" descr="z61v0nvxqm4mr7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629014" cy="500066"/>
          </a:xfrm>
          <a:prstGeom prst="rect">
            <a:avLst/>
          </a:prstGeom>
        </p:spPr>
      </p:pic>
      <p:pic>
        <p:nvPicPr>
          <p:cNvPr id="24" name="23 Imagen" descr="z61v0nvxqm4mr7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643174" y="0"/>
            <a:ext cx="629014" cy="500066"/>
          </a:xfrm>
          <a:prstGeom prst="rect">
            <a:avLst/>
          </a:prstGeom>
        </p:spPr>
      </p:pic>
      <p:pic>
        <p:nvPicPr>
          <p:cNvPr id="25" name="Picture 2" descr="Rendered Image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786446" y="5500702"/>
            <a:ext cx="1000125" cy="352426"/>
          </a:xfrm>
          <a:prstGeom prst="rect">
            <a:avLst/>
          </a:prstGeom>
          <a:noFill/>
        </p:spPr>
      </p:pic>
      <p:pic>
        <p:nvPicPr>
          <p:cNvPr id="3074" name="Picture 2" descr="imagen renderizada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20378730">
            <a:off x="6895494" y="3819035"/>
            <a:ext cx="2076450" cy="1362075"/>
          </a:xfrm>
          <a:prstGeom prst="rect">
            <a:avLst/>
          </a:prstGeom>
          <a:noFill/>
        </p:spPr>
      </p:pic>
    </p:spTree>
  </p:cSld>
  <p:clrMapOvr>
    <a:masterClrMapping/>
  </p:clrMapOvr>
  <p:transition advTm="5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Presentación3</Template>
  <TotalTime>0</TotalTime>
  <Words>313</Words>
  <Application>Microsoft Office PowerPoint</Application>
  <PresentationFormat>Presentación en pantalla (4:3)</PresentationFormat>
  <Paragraphs>19</Paragraphs>
  <Slides>26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28" baseType="lpstr">
      <vt:lpstr>Presentación3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41</cp:revision>
  <dcterms:created xsi:type="dcterms:W3CDTF">2016-12-18T17:22:13Z</dcterms:created>
  <dcterms:modified xsi:type="dcterms:W3CDTF">2016-12-18T18:08:47Z</dcterms:modified>
</cp:coreProperties>
</file>