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sldIdLst>
    <p:sldId id="261" r:id="rId3"/>
    <p:sldId id="262" r:id="rId4"/>
    <p:sldId id="263" r:id="rId5"/>
    <p:sldId id="264" r:id="rId6"/>
    <p:sldId id="265" r:id="rId7"/>
    <p:sldId id="269" r:id="rId8"/>
    <p:sldId id="266" r:id="rId9"/>
    <p:sldId id="267" r:id="rId10"/>
    <p:sldId id="268" r:id="rId11"/>
    <p:sldId id="270" r:id="rId12"/>
    <p:sldId id="271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ehRnTAjsWT4nIb0w8U8og==" hashData="mdkkfmxDhIL9dHzTYwAzsMAz2b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6882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7F7B6-0A88-4CB7-8D2B-DE2F4B4AAB96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F6D9D-91D0-42EB-82A8-BDFE1FECBB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04D7A-50B5-4230-92A9-E666AF7E825B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9E4F2-6D91-44C4-981A-D216B8120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8BB3C-FAF2-4B9D-B480-A022E35557B5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68918-D7E0-42CF-93FA-B9B58B68A5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31F8C-0B05-4849-ACE4-0C5189E0023C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26822-E753-49A3-9E09-EC686334B5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E61DF-2935-4E42-8F4F-00891276A4B2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43FA5-C73C-43CC-8F52-FEAB423E36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CCF3D-981E-4765-BE16-C3CB5EA356E4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6DB23-3572-46CE-96D7-A87630DE46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E690D-4CCA-414A-9182-BCF202DC51F1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D6CE1-7800-4CCC-8A71-CF407AE509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2DE8D-34AB-4799-95D8-E8395BE30079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3A0A5-4DD5-4169-BD83-EED37305BC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CD400-6029-4847-98CE-B913F49B281E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22438-2404-49A0-991A-5E3D74744D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D73B1-719F-4D0B-ADCB-9D64174F8419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318BB-C614-4E1B-9036-83E8D517D7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53058-79BD-4482-8311-CFD8DF7DD16D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D9A19-93A6-4446-B0FA-F48CF3E890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EE2650-7385-4AA1-91CA-4E1C9D9CD0B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698AC5-FA10-4DBE-A7C0-352935388679}" type="datetimeFigureOut">
              <a:rPr lang="es-ES"/>
              <a:pPr>
                <a:defRPr/>
              </a:pPr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30787EE-F8EA-487B-A68D-BA7A63F5A4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B4882D-C2E7-485E-9CFF-5898852E71A2}" type="slidenum">
              <a:rPr lang="es-ES_tradnl">
                <a:solidFill>
                  <a:srgbClr val="000000"/>
                </a:solidFill>
                <a:latin typeface="Arial" pitchFamily="34" charset="0"/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gif"/><Relationship Id="rId7" Type="http://schemas.openxmlformats.org/officeDocument/2006/relationships/image" Target="../media/image11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1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8.png"/><Relationship Id="rId4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5.gif"/><Relationship Id="rId7" Type="http://schemas.openxmlformats.org/officeDocument/2006/relationships/hyperlink" Target="http://www.google.es/url?sa=i&amp;rct=j&amp;q=&amp;esrc=s&amp;frm=1&amp;source=images&amp;cd=&amp;cad=rja&amp;docid=VhWE5FBfg_QAWM&amp;tbnid=cT_EbKMuIRg2ZM:&amp;ved=0CAUQjRw&amp;url=http%3A%2F%2Fpsjeducacioninfantil.blogspot.com%2F2011_12_01_archive.html&amp;ei=mMOfUq_aDeKu0QXagoHwDg&amp;bvm=bv.57155469,d.d2k&amp;psig=AFQjCNEvv2qZlbHJrsZCMxwDOPZFUsb9cQ&amp;ust=1386288061907475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hyperlink" Target="http://www.google.es/url?sa=i&amp;rct=j&amp;q=&amp;esrc=s&amp;frm=1&amp;source=images&amp;cd=&amp;cad=rja&amp;docid=ogC-u4x1wJFRXM&amp;tbnid=pkWi_b0kx6h_NM:&amp;ved=&amp;url=http%3A%2F%2Fwww.juntadeandalucia.es%2Faverroes%2Fcentros-tic%2F14005535%2Fhelvia%2Faula%2Farchivos%2Frepositorio%2F0%2F54%2Fhtml%2Fdios_cumple_su_palabra__el_mesias_nace_en_beln.html&amp;ei=AsCfUoizIuGx0AXwqYGoCQ&amp;bvm=bv.57155469,d.d2k&amp;psig=AFQjCNEpYuEnNR7a5-4JIhkW8y4K4BAnLw&amp;ust=1386287490893999" TargetMode="Externa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2" descr="http://www.navidad.bz/fondos/800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611560" y="260648"/>
            <a:ext cx="4392488" cy="4247317"/>
          </a:xfrm>
          <a:prstGeom prst="rect">
            <a:avLst/>
          </a:prstGeom>
          <a:noFill/>
        </p:spPr>
        <p:txBody>
          <a:bodyPr>
            <a:spAutoFit/>
            <a:scene3d>
              <a:camera prst="isometricOffAxis1Right"/>
              <a:lightRig rig="flat" dir="tl">
                <a:rot lat="0" lon="0" rev="6600000"/>
              </a:lightRig>
            </a:scene3d>
            <a:sp3d extrusionH="63500" contourW="31750" prstMaterial="dkEdge">
              <a:bevelT w="152400" h="101600"/>
              <a:bevelB w="114300" h="101600"/>
              <a:extrusionClr>
                <a:srgbClr val="00FF00"/>
              </a:extrusionClr>
              <a:contourClr>
                <a:srgbClr val="FF0000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arrington" pitchFamily="82" charset="0"/>
                <a:cs typeface="+mn-cs"/>
              </a:rPr>
              <a:t>Porque el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arrington" pitchFamily="82" charset="0"/>
                <a:cs typeface="+mn-cs"/>
              </a:rPr>
              <a:t>Pino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arrington" pitchFamily="82" charset="0"/>
                <a:cs typeface="+mn-cs"/>
              </a:rPr>
              <a:t>Es el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arrington" pitchFamily="82" charset="0"/>
                <a:cs typeface="+mn-cs"/>
              </a:rPr>
              <a:t>Árbol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arrington" pitchFamily="82" charset="0"/>
                <a:cs typeface="+mn-cs"/>
              </a:rPr>
              <a:t>navidad</a:t>
            </a:r>
          </a:p>
        </p:txBody>
      </p:sp>
      <p:pic>
        <p:nvPicPr>
          <p:cNvPr id="2054" name="Picture 22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260350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23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18891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4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18891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5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126841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6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242093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27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3644900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28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713" y="443706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29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675" y="530066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30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8038" y="1196975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31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925" y="260350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32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925" y="134143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33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475" y="2276475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Picture 34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19500" y="3048000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Picture 35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488" y="580548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Picture 36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422116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Picture 37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950" y="2349500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Picture 38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260380">
            <a:off x="7521575" y="349726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1" name="Picture 40" descr="http://1.bp.blogspot.com/_WvACVGW1iPE/TPSIzzlPUZI/AAAAAAAABcA/v06m3IOI1lQ/s1600/gifs-animados-arbol-navidad-1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91025" y="260350"/>
            <a:ext cx="4752975" cy="611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72" name="25 Grupo"/>
          <p:cNvGrpSpPr>
            <a:grpSpLocks/>
          </p:cNvGrpSpPr>
          <p:nvPr/>
        </p:nvGrpSpPr>
        <p:grpSpPr bwMode="auto">
          <a:xfrm>
            <a:off x="7235825" y="5516563"/>
            <a:ext cx="1296988" cy="1296987"/>
            <a:chOff x="7164288" y="5561856"/>
            <a:chExt cx="1296144" cy="1296144"/>
          </a:xfrm>
        </p:grpSpPr>
        <p:pic>
          <p:nvPicPr>
            <p:cNvPr id="2073" name="Picture 24" descr="C:\Users\ALEX\Desktop\para pps\cosas para navidad\27[2]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164288" y="5561856"/>
              <a:ext cx="1296144" cy="1296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74" name="24 CuadroTexto"/>
            <p:cNvSpPr txBox="1">
              <a:spLocks noChangeArrowheads="1"/>
            </p:cNvSpPr>
            <p:nvPr/>
          </p:nvSpPr>
          <p:spPr bwMode="auto">
            <a:xfrm>
              <a:off x="7524328" y="6453336"/>
              <a:ext cx="86409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>
                  <a:solidFill>
                    <a:srgbClr val="FF0000"/>
                  </a:solidFill>
                </a:rPr>
                <a:t>CLIC</a:t>
              </a:r>
            </a:p>
          </p:txBody>
        </p:sp>
      </p:grpSp>
    </p:spTree>
  </p:cSld>
  <p:clrMapOvr>
    <a:masterClrMapping/>
  </p:clrMapOvr>
  <p:transition spd="slow">
    <p:checker dir="vert"/>
    <p:sndAc>
      <p:stSnd loop="1">
        <p:snd r:embed="rId2" name="musica navideÑa villancicos - cinco canciones de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2" descr="http://www.navidad.bz/fondos/800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0"/>
            <a:ext cx="380682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2997200"/>
            <a:ext cx="19050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3500438"/>
            <a:ext cx="3705225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5" descr="C:\Users\ALEX\Desktop\romance[1png.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85888" y="1268413"/>
            <a:ext cx="7758112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34 Rectángulo"/>
          <p:cNvSpPr/>
          <p:nvPr/>
        </p:nvSpPr>
        <p:spPr>
          <a:xfrm>
            <a:off x="0" y="0"/>
            <a:ext cx="9144000" cy="1341438"/>
          </a:xfrm>
          <a:prstGeom prst="rect">
            <a:avLst/>
          </a:prstGeom>
          <a:solidFill>
            <a:schemeClr val="bg1">
              <a:lumMod val="75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noFill/>
              <a:effectLst>
                <a:outerShdw blurRad="1016000" dist="444500" dir="5400000" sx="1000" sy="1000" algn="ctr" rotWithShape="0">
                  <a:schemeClr val="bg1">
                    <a:lumMod val="85000"/>
                    <a:alpha val="65000"/>
                  </a:schemeClr>
                </a:outerShdw>
              </a:effectLst>
            </a:endParaRPr>
          </a:p>
        </p:txBody>
      </p:sp>
      <p:sp>
        <p:nvSpPr>
          <p:cNvPr id="4118" name="35 CuadroTexto"/>
          <p:cNvSpPr txBox="1">
            <a:spLocks noChangeArrowheads="1"/>
          </p:cNvSpPr>
          <p:nvPr/>
        </p:nvSpPr>
        <p:spPr bwMode="auto">
          <a:xfrm>
            <a:off x="34925" y="-26988"/>
            <a:ext cx="9109075" cy="1200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70C0"/>
                </a:solidFill>
                <a:latin typeface="Harrington" pitchFamily="82" charset="0"/>
              </a:rPr>
              <a:t>Cuando el Niño Jesús nació en Belén, el mundo se lleno de alegría y a Belén llegaban gentes de todas partes para ofrecerle regalos al NIÑO</a:t>
            </a:r>
          </a:p>
        </p:txBody>
      </p:sp>
      <p:pic>
        <p:nvPicPr>
          <p:cNvPr id="3083" name="Picture 24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134143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25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220503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26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513" y="134143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27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1412875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28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1196975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29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306863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30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00526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31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6238" y="530066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32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0200" y="4508500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Picture 33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7900" y="530066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Picture 34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488" y="580548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Picture 35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488" y="5013325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Picture 36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195258">
            <a:off x="7754938" y="2149475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1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8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549275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10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1" name="Picture 2" descr="http://www.navidad.bz/fondos/800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56438" y="2343150"/>
            <a:ext cx="19050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1052513"/>
            <a:ext cx="3240088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1700213"/>
            <a:ext cx="341947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5963" y="5473700"/>
            <a:ext cx="3097212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475" y="765175"/>
            <a:ext cx="380682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2924175"/>
            <a:ext cx="2805112" cy="112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8400" y="1989138"/>
            <a:ext cx="21590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538" y="3500438"/>
            <a:ext cx="37052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738" y="2997200"/>
            <a:ext cx="19050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2654300"/>
            <a:ext cx="2879725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" y="4149725"/>
            <a:ext cx="3097213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3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63992">
            <a:off x="6288088" y="1458913"/>
            <a:ext cx="174307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4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054938">
            <a:off x="7068344" y="4029869"/>
            <a:ext cx="2547937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775" y="4797425"/>
            <a:ext cx="2984500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Rectángulo"/>
          <p:cNvSpPr/>
          <p:nvPr/>
        </p:nvSpPr>
        <p:spPr>
          <a:xfrm>
            <a:off x="0" y="44450"/>
            <a:ext cx="9144000" cy="1728788"/>
          </a:xfrm>
          <a:prstGeom prst="rect">
            <a:avLst/>
          </a:prstGeom>
          <a:solidFill>
            <a:schemeClr val="bg1">
              <a:lumMod val="75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solidFill>
                <a:schemeClr val="tx1"/>
              </a:solidFill>
              <a:effectLst>
                <a:outerShdw blurRad="1016000" dist="444500" dir="5400000" sx="1000" sy="1000" algn="ctr" rotWithShape="0">
                  <a:schemeClr val="bg1">
                    <a:lumMod val="85000"/>
                    <a:alpha val="65000"/>
                  </a:scheme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1" name="Picture 3" descr="C:\Users\ALEX\Desktop\olivo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6238" y="3500438"/>
            <a:ext cx="27622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ALEX\Desktop\pino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97463" y="2997200"/>
            <a:ext cx="249872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C:\Users\ALEX\Desktop\palmera[1]PN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5463" y="2636838"/>
            <a:ext cx="2279650" cy="408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0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2924175"/>
            <a:ext cx="305911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1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213" y="3500438"/>
            <a:ext cx="306070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2" name="Picture 18" descr="Nieve Animaciones Gif grati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3300" y="3141663"/>
            <a:ext cx="306070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46" name="30 CuadroTexto"/>
          <p:cNvSpPr txBox="1">
            <a:spLocks noChangeArrowheads="1"/>
          </p:cNvSpPr>
          <p:nvPr/>
        </p:nvSpPr>
        <p:spPr bwMode="auto">
          <a:xfrm>
            <a:off x="0" y="188913"/>
            <a:ext cx="8964613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70C0"/>
                </a:solidFill>
                <a:latin typeface="Harrington" pitchFamily="82" charset="0"/>
              </a:rPr>
              <a:t>Cerca del establo donde el Niño DIOS  descansaba, se dice que había tres arboles: una palmera un olivo y un pino, al ver a tanta gente que iba y venia, ellos también sintieron deseos de ofrecer  algo al NIÑO DIOS</a:t>
            </a:r>
          </a:p>
          <a:p>
            <a:endParaRPr lang="es-ES" sz="2400" b="1">
              <a:latin typeface="Harrington" pitchFamily="82" charset="0"/>
            </a:endParaRPr>
          </a:p>
        </p:txBody>
      </p:sp>
      <p:pic>
        <p:nvPicPr>
          <p:cNvPr id="5148" name="Picture 28" descr="C:\Users\ALEX\Desktop\belen[2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916832"/>
            <a:ext cx="3936437" cy="295232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25" name="Picture 28" descr="C:\Users\ALEX\Desktop\para pps\cosas navideñas\copos de niev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88" y="1700213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51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2" descr="http://www.navidad.bz/fondos/800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6438" y="2343150"/>
            <a:ext cx="19050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052513"/>
            <a:ext cx="3240088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700213"/>
            <a:ext cx="273685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7763" y="5661025"/>
            <a:ext cx="2665412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765175"/>
            <a:ext cx="380682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924175"/>
            <a:ext cx="2805112" cy="112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1239838"/>
            <a:ext cx="2592387" cy="103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1325" y="1916113"/>
            <a:ext cx="37052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2997200"/>
            <a:ext cx="19050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3500438"/>
            <a:ext cx="3705225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4149725"/>
            <a:ext cx="3097213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6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63992">
            <a:off x="6269038" y="1222375"/>
            <a:ext cx="2014537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7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054938">
            <a:off x="7068344" y="4029869"/>
            <a:ext cx="2547937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8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5194300"/>
            <a:ext cx="2160588" cy="104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Rectángulo"/>
          <p:cNvSpPr/>
          <p:nvPr/>
        </p:nvSpPr>
        <p:spPr>
          <a:xfrm>
            <a:off x="34925" y="0"/>
            <a:ext cx="9109075" cy="1341438"/>
          </a:xfrm>
          <a:prstGeom prst="rect">
            <a:avLst/>
          </a:prstGeom>
          <a:solidFill>
            <a:schemeClr val="bg1">
              <a:lumMod val="75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noFill/>
              <a:effectLst>
                <a:outerShdw blurRad="1016000" dist="444500" dir="5400000" sx="1000" sy="1000" algn="ctr" rotWithShape="0">
                  <a:schemeClr val="bg1">
                    <a:lumMod val="85000"/>
                    <a:alpha val="65000"/>
                  </a:schemeClr>
                </a:outerShdw>
              </a:effectLst>
            </a:endParaRPr>
          </a:p>
        </p:txBody>
      </p:sp>
      <p:pic>
        <p:nvPicPr>
          <p:cNvPr id="5140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4508500"/>
            <a:ext cx="306070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6" descr="C:\Users\ALEX\Desktop\palmera[1]PN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1628775"/>
            <a:ext cx="2278062" cy="408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66" name="28 CuadroTexto"/>
          <p:cNvSpPr txBox="1">
            <a:spLocks noChangeArrowheads="1"/>
          </p:cNvSpPr>
          <p:nvPr/>
        </p:nvSpPr>
        <p:spPr bwMode="auto">
          <a:xfrm>
            <a:off x="0" y="0"/>
            <a:ext cx="89646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70C0"/>
                </a:solidFill>
                <a:latin typeface="Harrington" pitchFamily="82" charset="0"/>
              </a:rPr>
              <a:t>Yo, dijo la palmera-voy a desgajar una de mis ramas, la voy a colocar cerca de la cuna y cuando el NIÑO Jesús tenga calor suavemente, dulcemente, le abanicare, No puedo hacer otra cosa</a:t>
            </a:r>
          </a:p>
        </p:txBody>
      </p:sp>
      <p:pic>
        <p:nvPicPr>
          <p:cNvPr id="25" name="Picture 28" descr="C:\Users\ALEX\Desktop\belen[2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204864"/>
            <a:ext cx="3936437" cy="295232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61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Picture 2" descr="http://www.navidad.bz/fondos/800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6438" y="2343150"/>
            <a:ext cx="19050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052513"/>
            <a:ext cx="3240088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625" y="1973263"/>
            <a:ext cx="2376488" cy="95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5581650"/>
            <a:ext cx="2808287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765175"/>
            <a:ext cx="380682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924175"/>
            <a:ext cx="2805112" cy="112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1154113"/>
            <a:ext cx="2808287" cy="112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1325" y="2319338"/>
            <a:ext cx="2841625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2997200"/>
            <a:ext cx="19050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8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3500438"/>
            <a:ext cx="3705225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9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4149725"/>
            <a:ext cx="3097213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0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63992">
            <a:off x="6642100" y="1074738"/>
            <a:ext cx="2168525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1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054938">
            <a:off x="7068344" y="4029869"/>
            <a:ext cx="2547937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2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4797425"/>
            <a:ext cx="2984500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Rectángulo"/>
          <p:cNvSpPr/>
          <p:nvPr/>
        </p:nvSpPr>
        <p:spPr>
          <a:xfrm>
            <a:off x="34925" y="0"/>
            <a:ext cx="9109075" cy="1341438"/>
          </a:xfrm>
          <a:prstGeom prst="rect">
            <a:avLst/>
          </a:prstGeom>
          <a:solidFill>
            <a:schemeClr val="bg1">
              <a:lumMod val="75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noFill/>
              <a:effectLst>
                <a:outerShdw blurRad="1016000" dist="444500" dir="5400000" sx="1000" sy="1000" algn="ctr" rotWithShape="0">
                  <a:schemeClr val="bg1">
                    <a:lumMod val="85000"/>
                    <a:alpha val="65000"/>
                  </a:schemeClr>
                </a:outerShdw>
              </a:effectLst>
            </a:endParaRPr>
          </a:p>
        </p:txBody>
      </p:sp>
      <p:pic>
        <p:nvPicPr>
          <p:cNvPr id="28" name="Picture 3" descr="C:\Users\ALEX\Desktop\olivo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6375" y="2276475"/>
            <a:ext cx="27622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90" name="29 CuadroTexto"/>
          <p:cNvSpPr txBox="1">
            <a:spLocks noChangeArrowheads="1"/>
          </p:cNvSpPr>
          <p:nvPr/>
        </p:nvSpPr>
        <p:spPr bwMode="auto">
          <a:xfrm>
            <a:off x="107950" y="44450"/>
            <a:ext cx="89646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70C0"/>
                </a:solidFill>
                <a:latin typeface="Harrington" pitchFamily="82" charset="0"/>
              </a:rPr>
              <a:t>Pues-yo- dijo el olivo, pienso hacer  aceite  con mis olivas ,y ofrecérselo a su Madre la Virgen, para que haga comida y pueda ungir  los piececitos del NIÑO</a:t>
            </a:r>
          </a:p>
        </p:txBody>
      </p:sp>
      <p:pic>
        <p:nvPicPr>
          <p:cNvPr id="23" name="Picture 28" descr="C:\Users\ALEX\Desktop\belen[2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2492896"/>
            <a:ext cx="3936437" cy="295232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71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Picture 2" descr="http://www.navidad.bz/fondos/800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6438" y="2343150"/>
            <a:ext cx="19050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052513"/>
            <a:ext cx="3240088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700213"/>
            <a:ext cx="341947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5473700"/>
            <a:ext cx="3097212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765175"/>
            <a:ext cx="380682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924175"/>
            <a:ext cx="2805112" cy="112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375" y="1557338"/>
            <a:ext cx="252095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3500438"/>
            <a:ext cx="37052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2997200"/>
            <a:ext cx="19050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2420938"/>
            <a:ext cx="3705225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3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4322763"/>
            <a:ext cx="2665413" cy="10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4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63992">
            <a:off x="6280150" y="1366838"/>
            <a:ext cx="1849438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5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054938">
            <a:off x="7068344" y="4029869"/>
            <a:ext cx="2547937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6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4797425"/>
            <a:ext cx="2984500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Rectángulo"/>
          <p:cNvSpPr/>
          <p:nvPr/>
        </p:nvSpPr>
        <p:spPr>
          <a:xfrm>
            <a:off x="0" y="44450"/>
            <a:ext cx="9144000" cy="1728788"/>
          </a:xfrm>
          <a:prstGeom prst="rect">
            <a:avLst/>
          </a:prstGeom>
          <a:solidFill>
            <a:schemeClr val="bg1">
              <a:lumMod val="75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solidFill>
                <a:schemeClr val="tx1"/>
              </a:solidFill>
              <a:effectLst>
                <a:outerShdw blurRad="1016000" dist="444500" dir="5400000" sx="1000" sy="1000" algn="ctr" rotWithShape="0">
                  <a:schemeClr val="bg1">
                    <a:lumMod val="85000"/>
                    <a:alpha val="65000"/>
                  </a:scheme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1" name="Picture 3" descr="C:\Users\ALEX\Desktop\olivo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3573463"/>
            <a:ext cx="27622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ALEX\Desktop\pino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7463" y="2997200"/>
            <a:ext cx="249872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C:\Users\ALEX\Desktop\palmera[1]PN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5463" y="2636838"/>
            <a:ext cx="2279650" cy="408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1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3213100"/>
            <a:ext cx="233838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2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3500438"/>
            <a:ext cx="306070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3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3300" y="3141663"/>
            <a:ext cx="306070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9" name="29 CuadroTexto"/>
          <p:cNvSpPr txBox="1">
            <a:spLocks noChangeArrowheads="1"/>
          </p:cNvSpPr>
          <p:nvPr/>
        </p:nvSpPr>
        <p:spPr bwMode="auto">
          <a:xfrm>
            <a:off x="0" y="139700"/>
            <a:ext cx="9144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70C0"/>
                </a:solidFill>
                <a:latin typeface="Harrington" pitchFamily="82" charset="0"/>
              </a:rPr>
              <a:t>El pino estaba tristísimo, no sabia que ofrecer, además la palmera, y el olivo, se burlaban de el y le decían, tu no tienes nada que regalar, con tus hojas que parecen agujas, pincharías al NIÑO y nadie te quiere ni te querrá, y el pino tenia mucha pena.</a:t>
            </a:r>
          </a:p>
        </p:txBody>
      </p:sp>
      <p:pic>
        <p:nvPicPr>
          <p:cNvPr id="28" name="Picture 28" descr="C:\Users\ALEX\Desktop\belen[2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916832"/>
            <a:ext cx="3936437" cy="295232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82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2" descr="http://www.navidad.bz/fondos/800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6438" y="2343150"/>
            <a:ext cx="19050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052513"/>
            <a:ext cx="3240088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944688"/>
            <a:ext cx="2808288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5473700"/>
            <a:ext cx="3097212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765175"/>
            <a:ext cx="380682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924175"/>
            <a:ext cx="2805112" cy="112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1441450"/>
            <a:ext cx="2447925" cy="97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1325" y="1916113"/>
            <a:ext cx="37052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2997200"/>
            <a:ext cx="19050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3903663"/>
            <a:ext cx="269716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4408488"/>
            <a:ext cx="2449513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8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63992">
            <a:off x="6286500" y="1428750"/>
            <a:ext cx="1776413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054938">
            <a:off x="7068344" y="4029869"/>
            <a:ext cx="2547937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0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4797425"/>
            <a:ext cx="2984500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Rectángulo"/>
          <p:cNvSpPr/>
          <p:nvPr/>
        </p:nvSpPr>
        <p:spPr>
          <a:xfrm>
            <a:off x="34925" y="0"/>
            <a:ext cx="9109075" cy="1773238"/>
          </a:xfrm>
          <a:prstGeom prst="rect">
            <a:avLst/>
          </a:prstGeom>
          <a:solidFill>
            <a:schemeClr val="bg1">
              <a:lumMod val="75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noFill/>
              <a:effectLst>
                <a:outerShdw blurRad="1016000" dist="444500" dir="5400000" sx="1000" sy="1000" algn="ctr" rotWithShape="0">
                  <a:schemeClr val="bg1">
                    <a:lumMod val="85000"/>
                    <a:alpha val="65000"/>
                  </a:schemeClr>
                </a:outerShdw>
              </a:effectLst>
            </a:endParaRPr>
          </a:p>
        </p:txBody>
      </p:sp>
      <p:pic>
        <p:nvPicPr>
          <p:cNvPr id="26" name="Picture 3" descr="C:\Users\ALEX\Desktop\olivo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3573463"/>
            <a:ext cx="27622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C:\Users\ALEX\Desktop\pino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7463" y="2997200"/>
            <a:ext cx="249872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6" descr="C:\Users\ALEX\Desktop\palmera[1]PN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5463" y="2636838"/>
            <a:ext cx="2279650" cy="408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://indigosluzorion.bligoo.com/media/users/10/527970/images/public/86857/CDW.gif?v=131972355956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175" y="1773238"/>
            <a:ext cx="2449513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41" name="29 CuadroTexto"/>
          <p:cNvSpPr txBox="1">
            <a:spLocks noChangeArrowheads="1"/>
          </p:cNvSpPr>
          <p:nvPr/>
        </p:nvSpPr>
        <p:spPr bwMode="auto">
          <a:xfrm>
            <a:off x="0" y="-100013"/>
            <a:ext cx="9144000" cy="1939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70C0"/>
                </a:solidFill>
                <a:latin typeface="Harrington" pitchFamily="82" charset="0"/>
              </a:rPr>
              <a:t>Pero un Ángel que contemplaba la escena se compadeció de el, y decidió ayudarle, no tengas pena, le dijo, yo te voy a ayudar, pediré a las estrellas que bajen del cielo y se posen en tus ramas y con su luz alumbraras al Niño, y además servirás de guía a todos los caminantes que acudan a la cueva</a:t>
            </a:r>
          </a:p>
        </p:txBody>
      </p:sp>
      <p:pic>
        <p:nvPicPr>
          <p:cNvPr id="28" name="Picture 28" descr="C:\Users\ALEX\Desktop\belen[2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916832"/>
            <a:ext cx="3936437" cy="295232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92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2" descr="http://www.navidad.bz/fondos/800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6438" y="2343150"/>
            <a:ext cx="19050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052513"/>
            <a:ext cx="3240088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700213"/>
            <a:ext cx="341947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5473700"/>
            <a:ext cx="3097212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765175"/>
            <a:ext cx="380682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924175"/>
            <a:ext cx="2805112" cy="112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00" y="1412875"/>
            <a:ext cx="2663825" cy="106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1325" y="2205038"/>
            <a:ext cx="30861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3338513"/>
            <a:ext cx="1512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0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3500438"/>
            <a:ext cx="3705225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1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4149725"/>
            <a:ext cx="3097213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2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63992">
            <a:off x="6238875" y="855663"/>
            <a:ext cx="2436813" cy="193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3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054938">
            <a:off x="7068344" y="4029869"/>
            <a:ext cx="2547937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4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4797425"/>
            <a:ext cx="2984500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5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63992">
            <a:off x="5033963" y="3130550"/>
            <a:ext cx="1747837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6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63992">
            <a:off x="7043738" y="4346575"/>
            <a:ext cx="16478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31 Rectángulo"/>
          <p:cNvSpPr/>
          <p:nvPr/>
        </p:nvSpPr>
        <p:spPr>
          <a:xfrm>
            <a:off x="34925" y="0"/>
            <a:ext cx="9109075" cy="1916113"/>
          </a:xfrm>
          <a:prstGeom prst="rect">
            <a:avLst/>
          </a:prstGeom>
          <a:solidFill>
            <a:schemeClr val="bg1">
              <a:lumMod val="75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noFill/>
              <a:effectLst>
                <a:outerShdw blurRad="1016000" dist="444500" dir="5400000" sx="1000" sy="1000" algn="ctr" rotWithShape="0">
                  <a:schemeClr val="bg1">
                    <a:lumMod val="85000"/>
                    <a:alpha val="65000"/>
                  </a:schemeClr>
                </a:outerShdw>
              </a:effectLst>
            </a:endParaRPr>
          </a:p>
        </p:txBody>
      </p:sp>
      <p:pic>
        <p:nvPicPr>
          <p:cNvPr id="10267" name="Picture 27" descr="http://www.cucaluna.com/wp-content/uploads/HLIC/426bc26bdf8e52549e0a9d52f6ace6ec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988840"/>
            <a:ext cx="4286250" cy="2857500"/>
          </a:xfrm>
          <a:prstGeom prst="rect">
            <a:avLst/>
          </a:prstGeom>
          <a:noFill/>
          <a:effectLst>
            <a:softEdge rad="635000"/>
          </a:effectLst>
        </p:spPr>
      </p:pic>
      <p:grpSp>
        <p:nvGrpSpPr>
          <p:cNvPr id="9239" name="26 Grupo"/>
          <p:cNvGrpSpPr>
            <a:grpSpLocks/>
          </p:cNvGrpSpPr>
          <p:nvPr/>
        </p:nvGrpSpPr>
        <p:grpSpPr bwMode="auto">
          <a:xfrm>
            <a:off x="5580063" y="1773238"/>
            <a:ext cx="3787775" cy="4897437"/>
            <a:chOff x="5356875" y="1412776"/>
            <a:chExt cx="3787125" cy="4896544"/>
          </a:xfrm>
        </p:grpSpPr>
        <p:pic>
          <p:nvPicPr>
            <p:cNvPr id="9242" name="Picture 4" descr="C:\Users\ALEX\Desktop\pino[1]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356875" y="1412776"/>
              <a:ext cx="3787125" cy="4869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43" name="Picture 2" descr="http://2.bp.blogspot.com/-ebryDeYdBlA/UKInFKnShYI/AAAAAAAAkjE/R9ddj0E02es/s1600/gifs+animados+arboles,tree+christmas+(000)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084168" y="1772816"/>
              <a:ext cx="2514600" cy="4536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26 CuadroTexto"/>
          <p:cNvSpPr txBox="1">
            <a:spLocks noChangeArrowheads="1"/>
          </p:cNvSpPr>
          <p:nvPr/>
        </p:nvSpPr>
        <p:spPr bwMode="auto">
          <a:xfrm>
            <a:off x="0" y="0"/>
            <a:ext cx="896461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70C0"/>
                </a:solidFill>
                <a:latin typeface="Harrington" pitchFamily="82" charset="0"/>
              </a:rPr>
              <a:t>Así lo hizo, y al poco tiempo el pino se vio todo lleno de luces de colores, porque muchas estrellas bajaron del cielo y se posaron en sus ramas, y hasta el NIÑO JESÚS desde su cunita, se fijo en el pino, sus ojitos brillaron al contemplar luces tan bellas,    El pino se lleno de alegría</a:t>
            </a:r>
          </a:p>
        </p:txBody>
      </p:sp>
      <p:pic>
        <p:nvPicPr>
          <p:cNvPr id="9241" name="Picture 28" descr="http://3.bp.blogspot.com/-UfGgFZ1EOVI/Tv9dYnOVKiI/AAAAAAAAVrg/UgbzMgLf7ME/s1600/estrella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588" y="1341438"/>
            <a:ext cx="1584325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 autoUpdateAnimBg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2" descr="http://www.navidad.bz/fondos/800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6438" y="2343150"/>
            <a:ext cx="19050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220788"/>
            <a:ext cx="2735263" cy="91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205038"/>
            <a:ext cx="2160588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5473700"/>
            <a:ext cx="3097212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765175"/>
            <a:ext cx="380682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924175"/>
            <a:ext cx="2805112" cy="112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1441450"/>
            <a:ext cx="2087562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2205038"/>
            <a:ext cx="2189162" cy="102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3573463"/>
            <a:ext cx="12430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2924175"/>
            <a:ext cx="2085975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4149725"/>
            <a:ext cx="3097213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6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63992">
            <a:off x="6238875" y="855663"/>
            <a:ext cx="2436813" cy="193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7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054938">
            <a:off x="7068344" y="4029869"/>
            <a:ext cx="2547937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8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4365625"/>
            <a:ext cx="2089150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Rectángulo"/>
          <p:cNvSpPr/>
          <p:nvPr/>
        </p:nvSpPr>
        <p:spPr>
          <a:xfrm>
            <a:off x="34925" y="0"/>
            <a:ext cx="9109075" cy="1341438"/>
          </a:xfrm>
          <a:prstGeom prst="rect">
            <a:avLst/>
          </a:prstGeom>
          <a:solidFill>
            <a:schemeClr val="bg1">
              <a:lumMod val="75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noFill/>
              <a:effectLst>
                <a:outerShdw blurRad="1016000" dist="444500" dir="5400000" sx="1000" sy="1000" algn="ctr" rotWithShape="0">
                  <a:schemeClr val="bg1">
                    <a:lumMod val="85000"/>
                    <a:alpha val="65000"/>
                  </a:schemeClr>
                </a:outerShdw>
              </a:effectLst>
            </a:endParaRPr>
          </a:p>
        </p:txBody>
      </p:sp>
      <p:pic>
        <p:nvPicPr>
          <p:cNvPr id="10260" name="Picture 22" descr="http://1.bp.blogspot.com/_WvACVGW1iPE/TPSIzzlPUZI/AAAAAAAABcA/v06m3IOI1lQ/s1600/gifs-animados-arbol-navidad-1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6213" y="1557338"/>
            <a:ext cx="3887787" cy="499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1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2276475"/>
            <a:ext cx="2085975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2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5300663"/>
            <a:ext cx="2085975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3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3573463"/>
            <a:ext cx="208915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4" name="Picture 18" descr="Nieve Animaciones Gif grati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4437063"/>
            <a:ext cx="208915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5" name="AutoShape 24" descr="data:image/jpeg;base64,/9j/4AAQSkZJRgABAQAAAQABAAD/2wCEAAkGBhQSERQUExQUFBUVGBoYFRcXFxcXGBcYGBgYFxcUGBYYHCYeFxojGhQUHy8gIycpLCwsGB4xNTAqNSYrLCkBCQoKDgwOGg8PGiwlHyUsKSwpKiwsLCwsLCwpLCwsLCwsLCwpLCwsLCwpLCwsLCwsLCwsLCwsLCwsLCwsLCwsLP/AABEIAMIBBAMBIgACEQEDEQH/xAAbAAABBQEBAAAAAAAAAAAAAAAFAQIDBAYAB//EAEIQAAIBAgQDBgQCCAYBAwUAAAECEQADBBIhMQVBYQYTIlFxgTJCkaGxwRQjUmJyktHwFTOCorLhQwfC0hYkU8Px/8QAGgEAAgMBAQAAAAAAAAAAAAAAAgMBBAUABv/EACwRAAICAQQCAQMCBwEAAAAAAAABAhEDBBIhMUFREwUiYRRxIzJSgZGhsUL/2gAMAwEAAhEDEQA/ABzU01I1MIr0UejzsuxsUlLXUQI0GuriaSak4dUl26WyzHhGUQANBO8bnU6mmUs1DSfJybLfDVsTmv3PCPkQFnboSuij3mtRa7bWE8K272QaDwrp5QoaYrFilBqnl0qyu5suYtS8aqKPRcF2zw7T+tMgTk7tlaPPbblMgU+/2lxF5SuFRLQ1UveLKw0+S2FOvU7HlpQDA4g4XA94vxXNf5jlQHoAR/u86zLYu4WzG4+becxH+3aOlYePFkyzl8PSfbNeeWGOK+Tt+iXG4N7TZboIbfec37wPPWq01osbe/ScCLhjPaM/cI6+mqt7Cs/YtZmC+e/QDUn8vUitfR6p5cbc1TXDMzU6dY5/b0+UPw+Ga4YWOpOgA8yeVX7HZ5iSXYBeWWSW031HhG3KfTSrmGiMqjKo5D+vM9avoZNDPPNvjgGMIotcI7LWGBBtK3Us0/XNofSr+A7FYZAZQXJMy5zEfujyAqLBNBGu2n9aJpfg6GKqOUvZdhtroo47sbh3H+WLbRo1vwkdSvwt7isHiuD3rRfPauZUJBfKcpA+eRIAIg7869LXiHw6zr/Yqe5dUtAjT0pmPNKBE8UJnkgNJNG+1XDltXQ1sBUuAnKBAVlIDADkDKmP3jQWtTHPfGzPnHY6EiaQilmuY0wWxJrppBXVJB011LSRXE2dTTT5ppriBlJnMESYO4nQxtI50tMrjrIzXVxNdUnF9hTTT2FNihj0BLsZXExTiK4OVmDGhB9DuKlsFK2Rk0rXiVUE+FZyjykyY96PcG7LG5DXTlXfKNHI5SflH39K1eB7P4YKIs25BlSRmM+csSTtzqrk1MV0rLuPSyl26MBb4TeZcy2rhG85TBHSd6hvYV0EvbuIPNlYD6xFetG170wqu3Ok/q5D3o4+zyNWnrSivS8T2cw7qVNq2v7yKqMCeYKj8awnGuDNhrmQ6gyUbbMAYII5ESPqKfi1Cm6fBXyaZ4+UF2TvuGDLq1rQjn4GmI/hC/WswGmivAeO/ozHMCbbfGBuI0zjz03H9Kd2i4OLTC5b1tXNRGyk6x6Hl9OYrNwy/S55Yp9Sdp/n0XM0f1GJTj2uGP7NKXGIs/tpoOrKyfiqVS4QsqX84H2DH7kfSpuzd/JiFPmpH0IYf8T9aZZtlLl638q3HGxGWGgeKMsFYMTIA60ty+PUZIe6YUlvwQl6tBRXAUkkAKCSTGgAmTU1q7r/AHt/f4VnsZhQSDEtEFlg+EQQG+p1jkaZYZ/EVXcAyuYFwDqAy7Ae+5HnUTzbX0BiwubUUaO7xYKGAJzAeEQdZnLrsJIP0qXgnGHuHL3cKo8VzOCM06IoiTz16exAjCXbiZhFzL4YU7xzDNAPxax1MUUwODuouUBmls0FgvIKF8MnLoDQxlKUr8EuOxtMM38QF3MeW878gNT7U48UW2HnePm8IksqmSddM4J0/wCq+H4XcMm4wE+KE01M6ljPIkAR/Si3+C2lYOFDEj5tZ1MjWY3mmNhRTMrxPht/ExeS21wCQIIHgMMO7tzLak6jU6bis+v9+3KvVrSsPCOYlZ26iRt+VYvtuE79coi4VJvRH7uTMB83x68wB0NWtNlaezwLz4k47jOk0lKRSExvWlZn1yIK6n3bZVirAhlMEHkfKm1KaatEU12ceUGfPTbp10ikrqWuJJsDYV3Adsi7s2kADXWSInb3FR4q1ldlBnKSJgCY9zTSKjIoNr37r49E2ttVyIwqM080000AjilpctLXEl96Yakbbb3pMgykyJBAy6yRBJbygQB70CfCBa5IyYo3wngoDK9zkMwXkD8ubruY5aUKwizcSdRMnqFBb8hWrttMTpVfNJ3tLWngq3FmyzH30q3YaNt6BY7jYtlch1S4O8EH4QDK6gCTK7URwXEFuCVnKSQCRGoMRr1BqlvTbSLyCD3yx1JpDcJMzrUb3FTVjv8A3oBqaoYniqpBnLM5S3zDmyoNX5RtMilTzQhw2NUZSCXfkEkxBM0D7YYnvbQjKBbYuWY5cwyMBbtCJcmd9BIUSZ0lw4xF0ghTb5k3dxoQAtoaA8yWotw3h6IwIzZ4ALsSX0EATsBoNgKSsmSTuKpfkJxjVPk83ZY0II9RFGLHFUGBNksS5LBVgkrJOUztlGh33EV6RfwCXVyXlW4pj4hPv0ryni4Av3ALQshWKi2CWjLpJJJ1O+mnlVySjq6jNdOynUtLcovvggwt3Ldttr4WBMAmFJyFj5AB9/StMyZLlyTo5F3+dQrf7kas1axJQOJOV1IaBOwbKfYnlWlu3cwtXCQA9rmdJBVvwumqusuOqi35VDsDUsDS8MVBPIa1IlnKFAGUKI00gCABUuHtI8FWDRoY86IDAeE76aEnlzpt0K2tkeGw2ZSRuNvSpgkAdKrNj7iuFsG3C6sWBYGDqog8hG3NulQ8R421vL+oP6xii+PwiN3+GcntNBKVcvodHHdJB/D2ZWeX5inYvGZQERVZgJaSQF8hIBOY+XkJ5iRfD7DOC7s6k6QjOgyqTlAUNtrM76n0EPaMXLWGbuAQZGYrqVWZdhoSWgROpGaeVZk9Zue2H+TQjptvMiTHdt1ssUexcDgAgZreUgyAQwYkCVO6g9KxPFOJtiLrXXCgkAQo0AGwncnXc/8AVF+2nDbnfm7lJs5UAca5Y0huYMnn+0KzyEayCdCBrEHkT5geVb2jjF41PtmRqpSU3DpHGpcJijbcMsyD5kT0McvMVEBXVfaUlTKNtO0T43GvebM/xRHMDToSY9oqsa6lyneNOXWN/wARXQjGCUY8I6UnJ2zhXUtNoyOhZphNLTK4gQ0w1IabNEQML0tcTXVx1l800ipVQGZIEAnYmSNl05mojS4vwDJEmEMXE9T91NaBcQY5CN+Xv0rNZJBkx9fPp5b+1E8NgLjIMy8hIdi7TAGxhZJDEA7A68qz9XJwlcVZf0qUokXFXLBnkv5QsABAC3jJhtTy8+lVjxghkysCLakArqjZiWJIOhOgE67eZpBad7rDu2d5nu2IMfCWU6hVBAExpr111jcLtOys6glNQOUmdxswEjQ6aCs6MZTbfRce1xpLn2BODYZ7mofLaJbMZ/WZmgnK2sSdyfM+dajCcNtq/hXxGAHOreUZvlA00WB0pGw4U5QAvQAATuTA50UwuG8IYR79DvNOjijjV+fZMXJ8NidwQRI23jY+9S3O6QKWcJm0GYjUgTEnpUR40HnuUNwAxmJCp1htS0baCNDrQ/HYO817DOTIVz3iqQFClGA0JlgCepJy6QNK2TVRXC7LMcLZH2l7Zdyq28O1u5c1zH4lQDbYwWnkfLXyOFvBj+sZgxdmmWBcncsw5STWh7V9mu77zEq4KtcBKEQQXMGGmD4jtGx6VmRWto9k4KUHz5MrVualtl/Y4GtFhSHwdswGNtwvpOa0x6aZaz1HeDWIw15Afit98Ojf5mnTNapH1NUoT9P/AKM0Hco+0TjDhzmIMHXQkHyUSI5AUTwfDbchygmNz1iSZ3Ph3NVbNssABuY/6o13OkefhH5/YfeidUOiizw3DgLmA1YadFG311P0ruMWRntW9IRG06NlQf8AF6vYQD0AHsAKy97j2e9duEFbZICPuCgGjGNUk5jqPmrL1kmoNGjpYXIN2lyiobt0zUeHxQb5gfcU67xCyDDXbQI3BdAfPUE1ix5NF8dlXtImbBXSWywFP8XjXwe8R/Zrz+KMdpOM9++VSptI3gI+ZsuUuTzGrAD0NUcPgzdcraBgc3I8I/eIGp3gAV6v6fjeDFc/PJ53Vv58tQKxNS4bC3Lv+Wjv1VSR/Nt961vCOzdpBLqLrzu8Ef6bew95PWtPKqoHTT+gHKnS1n9KCh9Of/tnnNrstim/8JHq1sf+6m4js3iUEtZcjnlh/shJ+1elWDImpaV+smMegx9Hj8/bfkR7HakFem8d7OW8Ss/DcHwuBr6N+0vTlyivN72HZGZWEMpII6j8eRnrV3BqFk48mdqNM8X7ERpsU8ikirRSGEU0kREannrp0jb/APlPNMNScRkUtc1dUkBBjTacaaTQR6IfZc4PbVnMzIAK6SBvmc+giOpHto1saD7j+99KydjEMhlGynbT8wdDRrg1y9cDO1wwCAqkLlJAliYUHmIg8j0qhqI09zNLSrf9kewvh8Jattcu/CXguzHQQAoA8hptzJ9Ie7KPFIIJEQQST+yBPxdKbbtMdXI30AGgO066sd9dN9hVuzh0zgwJgyYE89J9qpvJXRqQ0vH3EVzGoXDspQn4khmho+VlWHHp9KDdpMXdvQqqUtWiCyn4rkqGLFQfhAb4SeZJG0H7YzPHLT86qYpXN68VsXXykZbiA5Qe6QZW81GkxP1qnqJz2Uh8cEIu2whwtAtlAvl/fvVo60NwfFEiD4CPiBkDymdqmu9oMPb+K9bHTMCf5RJP0rIx7nKqLTairJON3UGEvG78ORh1zRCR1zZY6xXmKxInbSY+8TR/tJ2q/SE7pEK25BZm+JspzKAo+EEgb66RA3oBXqvpuGeOD3KrPOfUMsck1t8HNz+1a3gIAuIDzSD6AgR9HP0rJgSQPMgfU1qcLmZwEgupU5ZA8BDB3YnYDw+pmo+ptfE0ToIvfZY4RKqsiSgKH1U5G/4mr2I4vatwHuKmk6zMczpy2qi9mytxv0gK/eOzKVdoA+JliANCWO569DWA4NYslmtD4tYYlhsNiZIGnnWf+r3RVI046auwfiRdxdnLZW4lhwDnDKr3BoZgzlQ+USRvEkVTtWr1vkGjWCArH329tK1S3VAhfCABAGgHSBoNqqi/mJn3/rVPI9ztsv4fsVJAnhdu1euKIVUJKupSTbc/CAD8KNqI5GBsRVjiWCspgcUVRFVg5XwgamEtnoTlt+9VuN8LBVivhLjuzH75AB9QSGHUCiPHCBhri5M4W2SyxMnKci/UZumUVOJKMk/IvPG/2PNh01OwHmSYA+sVrcBhBZQIN93b9pvP8h0rOcFs5ry88gLepEKD/uJ9hWkza1taqdy2lX6bhSi5vyEbN+Pfb+tW2uVluI8Za0yjIGkH5ogggDSDK6jXoat8Nx7HDzcYM/ik7Cc7aRyAEAdAKpOSui/ui5bV2aL9LIGVdo1P4xUmHxJkTsBH/dARjS3w6jwyT4QZBMgncRrpyiok4uWcIpzsQWC29soOVc906CSwOmo0GvNM88I/k6UUjRNxA8tTIEA/CSYBbyGm9YHtC9s32Zbma45zOmkICAFAgaHQiCZO/rsLHCGKg33CqABkUkLE6BnbxMZ9OW9Y3jfABYYAn4gWXSNUdFgDyKu2lRpc05Zk/wDRS1UYvE0D5ppNKaaxr1NnmWjjUbGnGmk0QNDK6ldpJOgkzAAAHoOQrq6yKQQamGnOKbNRHoiXY+5eLBQflAUaAae2/vWh7PJ+pT94s31Yx9qzRrVcFEWbX8I/rVHVqopI2PpfM5P8BJdvc/jU2HaSarA/jVjh6yT/AHyrNaN0dgv8wmnWr1xXuRdZVz6KoSB4VB1KksSZ3NT4bDkTzml4VaD3rzE6W7pAAPzgSc3pI09dNqRk/AEnFcsXEteYa2bl2OeVbbj+F2Kz6QR51iOIdmcSXFw2rgF0qXe4qqFZ2ylnVWZkSMrGQcoJBmK9dssD61JcIA1ijwv43vj2Z+ZfItr6MLwr/wBOLOVDedrh1LBGy228ogB4Aj5hJ6aVdxf/AKcYVkVUFy2V+ZXLMwjZu8kHWDoAdOpotZQW7vhBVbm4+QPpBHJSwzbbwOdFVYUSzybtsD4o1VHjWO7O3MNiLdu7l1l7bKdGCuFOhEg+JSV/e3NH+BgZ7pIE5U8piW09JFbPtLwoX7DDQOvjtsQDlZfFvyBiD0Nef2cc1trbhZziHB0OXKWgciQeRjnrXamcs2KXsLTwUMiS6CnFb5NtjmeEIbKiBlOT5TKkxvMGd/Q2OD3vAy75GKj+E7D2OYe1CcVj7j28+iozm2VEAxLgeLWJyakcjoJ1qXgRIN3MxYlVMQAFg3Jy84JOxmsXFaZsuNrgs8Qx5RhB5waZY4h4xJ9SKDcX4oA28ZisbmfPb+9RT8O5ARsrEOQVIBYmSYOVQYXTSTzG5NMbrssJQSphniOKkqOWdfsCf6Ub4XeBNwtsbjKT0WFg9IU1l71u5AypBzL8ZCgagkTOjZZ0I051NaZ7ilVIclnLLbMqSW+F3OgGUzHPyIIoo5OeCtmUaoxvDcZ3dxIGZWBXU5dDEHXy00o5exsLmBQfxvA0UMROxOqiJHPXQ1TThDNibiYhQHRjccKxK+M5kynQlSD/ALSOVWOIulojuwiMNTNudOUMY1BE6TymK0dRKTalfhFLTyeLG2+rYKth7twsiBplgQMueFAzROh0iTGwO+pP4DhLZVIS2jNBYlc7kkCcx0E8ucLoOdVuyl1YuAK2YEHOZMht1B2BkSR1BrYYW3Dfwj7mkRxqX8w2Cg/4kfJT/wAEVVzXP1h1MtqOQ+H4eQG2wq3ct+LDmNg/sIU7eoFWca3hjoB9TQ7ivERbxWHs+aMT7kAf8Wrs0VHG6DT6DdozvWP7dXRcS3cXa3duWnbybwiJ8syMPXStdYP2qtwrAJYVkUyGdn1HNjJnz11mk6fJsakIzY98XE8tmnpiGCsoJCvGcDnlMj70b7Y8O7rEFpB74Z4VcuUiFI31kiZ6mgRFerxzWWCkedyQeOTRGwqNqlYVGasIrtDK6lca11cRQQimmlapMXbVSMj5wVBJylYJ3WDvH97UtSSpENN2yBjWt4MJs2v4F/CslWo7O3JsW+kj6Eiqus6Rr/Sn90kEamwJ8R6/0NRRpNOwrw4rMl0bwb4bhO9Jknu00MEgs0AxmBkAA6jzPSosSEw945bcLdgRaTxZlDHMVQSRGhOuw6VHhcXcsBgApQsWzFsuQEScwynQHmJ05aUBtNexwu2jcNi9ctqbZghVC3UNwAg5iSMgJMEbQNRVSb5plKadts2FrGKcsMJb4QSAx0mMu8gbj8KdiMaAYdwuhOpA0ESdeQkVafh1tviUGeZ3+vI1m+EcHv8A6O7YxLWd2I7sKGAtbKjEzn+Y6k6GOg7a0hNhDvLt7KbGQKviOcHxGQVyEHT9qSCD4etQI9xYIuuWUQyvszDfMseBp5rCwZA0FSdm8YoBTNJts1tp38JK899Pzp/aNCLlooutybbNOiwMysw5xFzbnA2MhUk3G49jINXTDFm8GCsNiAR6HUV5ZeuzbLb5WLCOa52mP9JkdK9A4sjDCutsEnIEEDMcphWIHM5M1YA3gqkgghNMvPoCDqDsNdau4IqUXfoRKTjJOJLbM4a+OaMHHsVuT9C9SYHEBBfY7La5czmMAdeXvUfZ6y2e5afXPbyZgAAfjUgLJIIDr0iPaGywOHVVYO1wq1xl1ChBpbnmc+YmNtuYrIj9smbqd8eysuCZzAd1dh8QOltVUy4EgeEE8xJPnU+FS5edHBe2iKoueJdZVmSAJIHiywIKmPKp8NalLrEDQZFJnf54HnBGp0EHTSrGAaFu77q3TRYPsFU/zUuU/PoicU3ZYtYG0YVkDBtDm8Z1/inXWaM8OvSyE/MpVv47em3Vf+IoZb+Q/vf0Iqe/iTbs4h1EtbuZk1jVgo39HNWYd0Dligfi74e9duD5iFB/ctyq/cu3+qh+N4e11rYzZbahi0CWJlcqjyGjT6DSrFm3CgeQA+gq7hLOvnFaCjapkSxxcdrH8N4d3a20ksEGpIAmJYmBpqT96IWW3Pma638DHpH1pLXLpr9dqKgKSVFu3bzMOmv00FAMfaF3E5yJyNAbyCHLE8vEWI85NaRroto7n5VJ+gJ/KszwvhCPZ7kX2VviI7wMGac5JAhoLyYDD0jSq2aMpxpCnlUZcmht3BEVIlrWZoDibl+1lQC29wuqKrErmzAkMHAIYQp+UegrL4ztTfvAeLu1PJJBPq85vpFJ02ly5XS8C82ohjVlrthjxdxLARFsBJG5PxNJ6EkRyg0Dp+HwjsrMiMy2xLkDRRBMk8tATG+lRZ69RgjHHFQT6PP5m5yc2uxCaYacaYTVpFdjDXU5mn6R5belJXWyC+1cHjbyI2Gx0O9KRp/f40wihXKFvhiGtB2Wf9UR+zcb7gMPxrPmpcFj3ssSka7giQevQ9aVqMbnGkXdFnjhyXLo2l1go1IA8yYH1NUsXcDIyqQWYeGPPkTHy8yfKga32xd5e9ClEBfu4lSdAuafiJJHKIB86MWwtsEwAoHIAeFZJ29/tWFnk8b2vs9Rgl80dy6O/R86tbzuVhUCycqlhq0TAOWX12OWBvR7huDVbGdBluK7nMTJIV2WCx1yFViDtodxQuxhyDaViJAZ2Xydo1J3LEFx0Ao12dxKspKmZuP5xOcjQchAB6zPOs/HLdyxWeKStDeG8eb4j32TKrW1KiTmBOVnLZfDIHLlJqz/AIhiMSCqqLCD4rhOdidZVFACmIEtJE7A60Ny5WuqNld1WYkCZXb1EdIolwa6HtKo8JAyka+Fo8U8/i16705N9CskEopgztHiFsWM6GHTS3uczGYRvMHxE+586zvEu3V52tsEULaBJUsTnbKQJIiAJJneTRzi3CDftul0Kb67ECArrqjJMlVaDzJIdgTWAJlT6flV/R4ceRPd2Z+plPFVdM9S4N2gZmFt1yvlJkMCjRE5dc3M7jkar9vMGrDD3ABPeFWbTxKEdwjefjUMDyyttNCMFc/+4sHQ+IfQ27oJ9t6L9s7i91YkqGztlB3K5DnAHMfBPtVXLH47S9FvTvfJX7M3w65lv2z1K/UZh90+9Td1le6s6LcaPRvGo+lwVUW5BzfskN/KQT9pojxWFvEmAHRG91LW2+ypWWv5jbk6mith75Fm4vMu6z0kPueUMNBzqbDAC4AfhdMpj4tGkqI5nMfSDVrhvBLt5c6KMomCSAGPPL76TtpvVq/2aukJdKFe7loDAvsQfCAQYHkZ6UXwSadLsRPJBKr5IcKsIoPI/lTeIGLd0T8V21/8j9rZq6mGgAFSpnMAREgnUieWtUuML0/8kj2tH+tPxRpqznK+isq6Vdwg0IqlMfartn8q0wpF1T+rHUzT8Kv1JqBzsOlW8KIBPkKFin0Vu0DBrXdkSHZVYHmCcxB9lIqu3AVuW48FsaZSEUkR5LoB5aV3EoLWp83b6Ll//YfpVq1fgEnkNB+VckZud/fQA4hjnsMS4LnDfrEeGY2w6lSSfmQrmzKTPhBkwCHcP4FhlNtgj3so+ZoS4eTFY2GsBRHnNFsReLWST/5G19G0I9Mqgegqxw63ESPOuVrpiO3QP4dwpTbuDJ3ed3lY1Qd4wIBWDBGg28OUcqTG8LRUChFNpASQTAEgjwoBAYTM6E+c60Tdoe4Oqt/MsH7q31qnxS8VtM4ti7kEwSBHmdfIeWtZrnL5Gk/JqRgtls8/u2cpIkNBIDDZgCQGHQxNQsKNngN5iScoPrVe92fvDYA+hH516nHqIbUnLk87k087bS4BBrqvNwa9/wDjb7V1P+aH9SE/DP0xxphFPao2NHHoryXIrVETUtMnf7dNfvUtnJBfs7b/AMw9QP5QD+L0SxQ8JHnC6GD4iAdeWhOvKh/ZxTkYmIZjl11iApJ8tVNG7RHMV5bVPdkl+57fRx26eK/BL3yhmZdgswOmYmSdySd/6UA7RX8XYynCsxLBTdVFzFWgqCsa5YAU9VU6SYNsmjBd4IHuDFKHANiNFKQqxqBAMk8yfyrPX8KUF4OyY9yURnAMPdTDp3zFrrZmckyczEtBPMgEDy000ipsXxf9DV77KzW4lsokqwAAPKAQAJJgGJ3q3NSWwGUggEHQgiQQRsQd6teTpwuG0CdlOO3ca9++4y25RLQ8soYsJ5mWWeUnlQTtJgu7xLgDR/1i6ftzI/mDfat7hLaqgVFCqugCgAD0A0FC+0FgTauQPmtnpIzD7ow96tYM3xT3FDPg349rMviA93D/AKolbqgZCDlIZGiAZESpPTWh/DMFiLji/i7jMyqFtqzBiFiCTGgEctyTJ21MY65lNyDBZJH8Xw//AApgeh1WROKa8h6HBc3fgROc+/pz+01ueznBGY2r97LmFsgJEwXyHOWmM0K2mXTOdaynA8Ily7D/AAhS2X9uCBHoM0keleh4TEgKANhAAH2qpiir3Msa3LztRfVYrmMVEt+q9/Fa71ac1RnEHGnHdFyQBam4Z/ZVTm15eGT7Vk+OAyp3UspncQVdDB9Tb160W4rxpbYuNiCEwyNbUkKzls4Ehwo0XMQCIM8/I3rHB8FilW5bFu4kyptuwWdDsjADZZWNCBImgjHc7HQy7DJWNY8qvBoNO41w7uL4Cqwtt8JJzLI+UEnMDEmD5GDUYGtWrs0FNTVosWxLUQGwA56+1VcMkLmPt/fWriWiF13NDYuTAXEMYBiVSD4bczylydJ84tgx5Gnl6F4vDd6z3At+S4ZfEFXMhyo4BYSoVQQNM2c+tWMHfLIMy5WgSDBg6SJGhrscrvgydQ/uuwkfhVavWbmg6VQw5+H0irlExcShxhX74FbjIGtiQoTUq7ayVJ2aKpi0OZY+eZmafUExVzinxp/A3/JP79qrBaqySs0Mbe0dnpJpKSuGDs1dSF66pI4Mi1Rmj/8AhFsgHUGBz5xULcA10b7VuR1uOuzz8tHk8Aeo2Yc6Nr2f/f8AtT7vBUCwdSxCj/UYJ/lzH2qZa3GlwyceiySaTJuD2MthJEE+IjyLkt+dE4jamZf78qlU6152UtzbPZQjtionARrSWOHAZSSTlMjpplA6iKlirarpQUm+QZIYm9TW1gEVGBqKsRrRi5MS3ciaj4xbzWHjdYcf6SGP2B+tSi1G9SsAVcEgKVMkmABBBM8hE1KEz6MTxTDhwm+j8tJADGD00moaLYLhb4lFyI5GUOrkFBqNGDOADM7a6HWoLvAMSkk2LrKBq36skEGPhRszDrl5c5qMkZSO0uWELT8juC38l7b4wFBGsZSxM+QM7/u1rExuWJEg/UVi2s3LTKWRkbdQ4K5hGo19fartvtB8IZGzEhQF8QJOg1OWPeKXF1wwNVjblvjyjUXeIRsdD9qp4qz38WgzqXInIxUhfmMjl+M1QuNcAUkWwGbKSGYlFM5T8MM0wIkAE8xvp+z2Et20GVQDAEkktA2knU0xK3RQ5KdjCKJs30BVgVIYSjg+RPxefnNH7FtLaBUCoiiFVQAABsABoKdiLIdSp2II/wC6yOJ47cXvbKhgyMUFxwAuwIuKsy5gjkFJG8U5Jx4RMY7nRJx7iQvXFVQctp2k7S4DJC+YGZpbadBMGq9jD5vQbn8h1qrhrWVRBJAECdz1PmSdfeiLCBl+vrzp1UaMY7I7UTpbzEACFH9imcZvwmRT4n8I8wPmb2WfcikGMFpCzEAddh1ms9Z7QW7ju7ZxBCjMpAALEKJ+FSx1hiDGWYio4XZXzNpcBI22jQAAbToPL6ULvYJ80q0+ihRHlLST7Ucw2IF2VVWUgSQ0aidwQYO9WrOFYR4FPqZorM7aZuzduox7xRl0IInfXMGEnpqD/Wi2HxCuFZCGVhIIMitD3QYaqB0qpd4HbPwlkY65lj1ghgQR0NdZygA8YSboCrOVAG1AALnN7mAD/qHnTDYufsKfRh+Yqe7w44c5SxcMS6u2rEk+IMdJIJGvkQOVKLn9ikSlz0XYdFNiR8SOOsSPqJpqwfhM1fF2mXVRviAPXn9RrXWgrZU7ulqU4JeT3F6ZgfxE11dx7Ot+ihaOg9B+FSVWXEiBEkwPw86XvmPkv3P9KJwfkTuRZIjzqG40ug8szfQZf/eKjLE/M32FQi5kcNBYRB1kiSCCBz21igaVcDcUvuVhVxt1rudVrHEUZsozbaEqQJ8hPOpWeD6UlmxGSl0WVfWrYbaqA9au264GQ9dxVq64VZPL7nYD1JIHvQvGcWt2RrmY8lQZm/oPUkVVHaYXLlq2bbqGfUyu6gsuimYzhNdvOutFXJKuTS4jhfgDO7mfkQAF9CcitMgnzkaA7biThvZ5c2d5YECLTMWto3MrmliepJGkgLJqD/EO8uaGAg0HVpE+gCR7mj1i8Ip0WmzPlOTJ4pIqtcxDmQiA9WaBPpBJA9vzppN4crbdJYfeD9I5703chQvEsAl5MjqGU66gH31FeV9ouzeIsXLzANcsIQ4YBUVQ0+HLJLZdJiROsCvWcLiQ6hh7jyPMUt3CBtdjQyipchbpJUnR5AvGr6W+5uKys0qrXRcViTqjagSAxC+wracJ4gQ0NKvEsnNfMD9odRVDtb2Jv3roazLnKS3euoQCQFtIAs6+I6yPNqu9meB93gra4hFtsMxKsAMkuxGYkkTBHiB58qQ8bXJylfFf39mnt8RQ7HX6e1YvGYwX71y4uoLBVPIhQBI6TmM/9VU7jOJm4A0kKLlzKFbZdxIyx/1U1u3lUKg/IAeXpVmCfkvYcW17izYXxFvlQfU8h9fsKUXSTSMYQLsAZJ8z/Ss7xXjuYd3YaC2hueXmV5aCTPSik1FWxzdcss8SvNiLiWLZOrbjYR/mXf4UGg82PQGtathbVsW0GVFEBenXzJ3Pma864bxB7JF2yYBAQK4kd2vwhp8QJ0Ytvrzitxw/iYv2w4BEyCNyrAwy+xFZeXI3yRtvsscM4ZaW8jKgDKH1E7PAKxMRPLllERRnEwBPlQ/BPCs3MkgdAun45vrUGKxx2mTV/BF7FZm5pJSdBAYz7UhxgiZoMbxO50qniuIKqs3iIXU5VY/gI+9PpFfcyfj2Kl7IGur/AEKgn7haq56pW7zXWFxgVhYVTErOpzQT4jA9IjzqzVedWW8dpckveV3eVFNIDQjCbvK6oC9dU0cUbbaD0H4UhamINB6D8KWaJlcdNR3rsU6mPbEzr6CoOIHckbfhUVxjsC46Z2H51Y7g+lObDH1qGcm10DMBiBavZmVmBUglXZSDIgzs+k6NpWjw/F8Owlrl8DmCu/TPbUmPQihZww8vtUb4BTyjrt9xrS5w3eR+PNKKodjuKI91isBFbKiklZ2AgHWGYsSx8xRy9isNh7MG7b1K5nVlzsx2KwSfMhdREjznOrhCNrjj0M/8gfOnLYYf+Rz7j8gDSfidjPmTVNBbs/2hm81twRmVDbLDKzZQc5ZflEkRprBOgMVsMPxQAV5k+GC8upOsz55t596Pdkr4Z2F27IULkRtCfizEnmAAvlz3ptNFV8vg9D4dxJXGmtXO8qjhcTbyDIykAAAAyIGgAin3Cjgqx0O41E9JG4pyfB1FHBcQAe6REF5nkYAGn0g9RTsPxU3r2VD4U1cjmTICDTkdTqPl9Kwv/qJ2hXAdzYwfgaAx3dVtyyqoVwRqQdiIC7QRTOwPbAi0RicltBHdOFYZ982aJEAx4tOflQ1KJ3HR6pduMDCqW6yAPc7/AEBoDxnD37p7k2ptXFbvHV1iNALepVlJ18QG2xB2avbTDxHfWxpvNRf/AFpa5MzLzcKxX0mJPqAR1onJPs5Jli3we2JnCCW0YgqeWhEtK+ogz5nWvMe3facri0TAMAqJDrbCuDczsGVkg+IQBIJmd69GbtzYCkyxImIR+WoiQN4ga7nlXjnB+yeJuXc7TZhpLEgN5nKq7nlrA9dqKLRLcvAfW7cvIvelgxEshbRTzA5H386aLC5ipMZgF31hnRG8uTxoRua0F3h6kk7dIH1qO9wm2yw6hhvBE6+frVeVyHJtO2XO0du33Bd4DKDkABk5Qf1QHxEROnLQ1lcLfuBHQErbdsxHzHSIJHwgwpga6a+VaE4YaAkmBAzMWgeQnYVUfA67/wBPoKiGOlyHPI3wg32YxQ/R1tje3KkdMxIYeYIYa+YoheZR4n8KjdjoB1JOgrKphYMgkEbEEqfqDNSshaCxZjyzMzR6ZiY9qtKdIqvHbC1ztHhl/wAtWunzVYU+jNGnp96qYrHvf+NQig6INRprLMfi+gHrUFpOgn0qR7YYEGdfTzkHUEcqBybDUEiVI5RSiqP+DJES0dMg08tE1G2+8azXHgNqI8cERoVHTkvr9TUfb7C59F6P+64LQ9OzloTGcA6HxDbyPh1/6HkKuYbAqnwztGuXmQdwBOonWu4CF7uuqRq6uOBSbD2/CnJXV1EV0IK6urq44QmnrXV1QchxqHEHxexpK6uCRJh1E1NGhrq6hJIri6VBftiIgRG0dK6uqGQwQ95k+ElYJIgkQdddKOWsdc/RFPePMjXMf2h1rq6lhIB8Sti7jibgFw+EeMZtMg015amjTWhroNBpp1A/CkrqdLpC/LFwtlcvwjfyHSrFlRXV1AGiyFEjTlU90fgKSurmGhyb0nP++tdXVBI1h+NQH866uo0CyMc/WkSurqI4kFS2966uqAiZa4UldQnHHlS/3966uqSWIK6urqk4/9k=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28575" y="-1447800"/>
            <a:ext cx="4048125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0266" name="AutoShape 26" descr="data:image/jpeg;base64,/9j/4AAQSkZJRgABAQAAAQABAAD/2wCEAAkGBhQSERQUExQUFBUVGBoYFRcXFxcXGBcYGBgYFxcUGBYYHCYeFxojGhQUHy8gIycpLCwsGB4xNTAqNSYrLCkBCQoKDgwOGg8PGiwlHyUsKSwpKiwsLCwsLCwpLCwsLCwsLCwpLCwsLCwpLCwsLCwsLCwsLCwsLCwsLCwsLCwsLP/AABEIAMIBBAMBIgACEQEDEQH/xAAbAAABBQEBAAAAAAAAAAAAAAAFAQIDBAYAB//EAEIQAAIBAgQDBgQCCAYBAwUAAAECEQADBBIhMQVBYQYTIlFxgTJCkaGxwRQjUmJyktHwFTOCorLhQwfC0hYkU8Px/8QAGgEAAgMBAQAAAAAAAAAAAAAAAgMBBAUABv/EACwRAAICAQQCAQMCBwEAAAAAAAABAhEDBBIhMUFREwUiYRRxIzJSgZGhsUL/2gAMAwEAAhEDEQA/ABzU01I1MIr0UejzsuxsUlLXUQI0GuriaSak4dUl26WyzHhGUQANBO8bnU6mmUs1DSfJybLfDVsTmv3PCPkQFnboSuij3mtRa7bWE8K272QaDwrp5QoaYrFilBqnl0qyu5suYtS8aqKPRcF2zw7T+tMgTk7tlaPPbblMgU+/2lxF5SuFRLQ1UveLKw0+S2FOvU7HlpQDA4g4XA94vxXNf5jlQHoAR/u86zLYu4WzG4+becxH+3aOlYePFkyzl8PSfbNeeWGOK+Tt+iXG4N7TZboIbfec37wPPWq01osbe/ScCLhjPaM/cI6+mqt7Cs/YtZmC+e/QDUn8vUitfR6p5cbc1TXDMzU6dY5/b0+UPw+Ga4YWOpOgA8yeVX7HZ5iSXYBeWWSW031HhG3KfTSrmGiMqjKo5D+vM9avoZNDPPNvjgGMIotcI7LWGBBtK3Us0/XNofSr+A7FYZAZQXJMy5zEfujyAqLBNBGu2n9aJpfg6GKqOUvZdhtroo47sbh3H+WLbRo1vwkdSvwt7isHiuD3rRfPauZUJBfKcpA+eRIAIg7869LXiHw6zr/Yqe5dUtAjT0pmPNKBE8UJnkgNJNG+1XDltXQ1sBUuAnKBAVlIDADkDKmP3jQWtTHPfGzPnHY6EiaQilmuY0wWxJrppBXVJB011LSRXE2dTTT5ppriBlJnMESYO4nQxtI50tMrjrIzXVxNdUnF9hTTT2FNihj0BLsZXExTiK4OVmDGhB9DuKlsFK2Rk0rXiVUE+FZyjykyY96PcG7LG5DXTlXfKNHI5SflH39K1eB7P4YKIs25BlSRmM+csSTtzqrk1MV0rLuPSyl26MBb4TeZcy2rhG85TBHSd6hvYV0EvbuIPNlYD6xFetG170wqu3Ok/q5D3o4+zyNWnrSivS8T2cw7qVNq2v7yKqMCeYKj8awnGuDNhrmQ6gyUbbMAYII5ESPqKfi1Cm6fBXyaZ4+UF2TvuGDLq1rQjn4GmI/hC/WswGmivAeO/ozHMCbbfGBuI0zjz03H9Kd2i4OLTC5b1tXNRGyk6x6Hl9OYrNwy/S55Yp9Sdp/n0XM0f1GJTj2uGP7NKXGIs/tpoOrKyfiqVS4QsqX84H2DH7kfSpuzd/JiFPmpH0IYf8T9aZZtlLl638q3HGxGWGgeKMsFYMTIA60ty+PUZIe6YUlvwQl6tBRXAUkkAKCSTGgAmTU1q7r/AHt/f4VnsZhQSDEtEFlg+EQQG+p1jkaZYZ/EVXcAyuYFwDqAy7Ae+5HnUTzbX0BiwubUUaO7xYKGAJzAeEQdZnLrsJIP0qXgnGHuHL3cKo8VzOCM06IoiTz16exAjCXbiZhFzL4YU7xzDNAPxax1MUUwODuouUBmls0FgvIKF8MnLoDQxlKUr8EuOxtMM38QF3MeW878gNT7U48UW2HnePm8IksqmSddM4J0/wCq+H4XcMm4wE+KE01M6ljPIkAR/Si3+C2lYOFDEj5tZ1MjWY3mmNhRTMrxPht/ExeS21wCQIIHgMMO7tzLak6jU6bis+v9+3KvVrSsPCOYlZ26iRt+VYvtuE79coi4VJvRH7uTMB83x68wB0NWtNlaezwLz4k47jOk0lKRSExvWlZn1yIK6n3bZVirAhlMEHkfKm1KaatEU12ceUGfPTbp10ikrqWuJJsDYV3Adsi7s2kADXWSInb3FR4q1ldlBnKSJgCY9zTSKjIoNr37r49E2ttVyIwqM080000AjilpctLXEl96Yakbbb3pMgykyJBAy6yRBJbygQB70CfCBa5IyYo3wngoDK9zkMwXkD8ubruY5aUKwizcSdRMnqFBb8hWrttMTpVfNJ3tLWngq3FmyzH30q3YaNt6BY7jYtlch1S4O8EH4QDK6gCTK7URwXEFuCVnKSQCRGoMRr1BqlvTbSLyCD3yx1JpDcJMzrUb3FTVjv8A3oBqaoYniqpBnLM5S3zDmyoNX5RtMilTzQhw2NUZSCXfkEkxBM0D7YYnvbQjKBbYuWY5cwyMBbtCJcmd9BIUSZ0lw4xF0ghTb5k3dxoQAtoaA8yWotw3h6IwIzZ4ALsSX0EATsBoNgKSsmSTuKpfkJxjVPk83ZY0II9RFGLHFUGBNksS5LBVgkrJOUztlGh33EV6RfwCXVyXlW4pj4hPv0ryni4Av3ALQshWKi2CWjLpJJJ1O+mnlVySjq6jNdOynUtLcovvggwt3Ldttr4WBMAmFJyFj5AB9/StMyZLlyTo5F3+dQrf7kas1axJQOJOV1IaBOwbKfYnlWlu3cwtXCQA9rmdJBVvwumqusuOqi35VDsDUsDS8MVBPIa1IlnKFAGUKI00gCABUuHtI8FWDRoY86IDAeE76aEnlzpt0K2tkeGw2ZSRuNvSpgkAdKrNj7iuFsG3C6sWBYGDqog8hG3NulQ8R421vL+oP6xii+PwiN3+GcntNBKVcvodHHdJB/D2ZWeX5inYvGZQERVZgJaSQF8hIBOY+XkJ5iRfD7DOC7s6k6QjOgyqTlAUNtrM76n0EPaMXLWGbuAQZGYrqVWZdhoSWgROpGaeVZk9Zue2H+TQjptvMiTHdt1ssUexcDgAgZreUgyAQwYkCVO6g9KxPFOJtiLrXXCgkAQo0AGwncnXc/8AVF+2nDbnfm7lJs5UAca5Y0huYMnn+0KzyEayCdCBrEHkT5geVb2jjF41PtmRqpSU3DpHGpcJijbcMsyD5kT0McvMVEBXVfaUlTKNtO0T43GvebM/xRHMDToSY9oqsa6lyneNOXWN/wARXQjGCUY8I6UnJ2zhXUtNoyOhZphNLTK4gQ0w1IabNEQML0tcTXVx1l800ipVQGZIEAnYmSNl05mojS4vwDJEmEMXE9T91NaBcQY5CN+Xv0rNZJBkx9fPp5b+1E8NgLjIMy8hIdi7TAGxhZJDEA7A68qz9XJwlcVZf0qUokXFXLBnkv5QsABAC3jJhtTy8+lVjxghkysCLakArqjZiWJIOhOgE67eZpBad7rDu2d5nu2IMfCWU6hVBAExpr111jcLtOys6glNQOUmdxswEjQ6aCs6MZTbfRce1xpLn2BODYZ7mofLaJbMZ/WZmgnK2sSdyfM+dajCcNtq/hXxGAHOreUZvlA00WB0pGw4U5QAvQAATuTA50UwuG8IYR79DvNOjijjV+fZMXJ8NidwQRI23jY+9S3O6QKWcJm0GYjUgTEnpUR40HnuUNwAxmJCp1htS0baCNDrQ/HYO817DOTIVz3iqQFClGA0JlgCepJy6QNK2TVRXC7LMcLZH2l7Zdyq28O1u5c1zH4lQDbYwWnkfLXyOFvBj+sZgxdmmWBcncsw5STWh7V9mu77zEq4KtcBKEQQXMGGmD4jtGx6VmRWto9k4KUHz5MrVualtl/Y4GtFhSHwdswGNtwvpOa0x6aZaz1HeDWIw15Afit98Ojf5mnTNapH1NUoT9P/AKM0Hco+0TjDhzmIMHXQkHyUSI5AUTwfDbchygmNz1iSZ3Ph3NVbNssABuY/6o13OkefhH5/YfeidUOiizw3DgLmA1YadFG311P0ruMWRntW9IRG06NlQf8AF6vYQD0AHsAKy97j2e9duEFbZICPuCgGjGNUk5jqPmrL1kmoNGjpYXIN2lyiobt0zUeHxQb5gfcU67xCyDDXbQI3BdAfPUE1ix5NF8dlXtImbBXSWywFP8XjXwe8R/Zrz+KMdpOM9++VSptI3gI+ZsuUuTzGrAD0NUcPgzdcraBgc3I8I/eIGp3gAV6v6fjeDFc/PJ53Vv58tQKxNS4bC3Lv+Wjv1VSR/Nt961vCOzdpBLqLrzu8Ef6bew95PWtPKqoHTT+gHKnS1n9KCh9Of/tnnNrstim/8JHq1sf+6m4js3iUEtZcjnlh/shJ+1elWDImpaV+smMegx9Hj8/bfkR7HakFem8d7OW8Ss/DcHwuBr6N+0vTlyivN72HZGZWEMpII6j8eRnrV3BqFk48mdqNM8X7ERpsU8ikirRSGEU0kREannrp0jb/APlPNMNScRkUtc1dUkBBjTacaaTQR6IfZc4PbVnMzIAK6SBvmc+giOpHto1saD7j+99KydjEMhlGynbT8wdDRrg1y9cDO1wwCAqkLlJAliYUHmIg8j0qhqI09zNLSrf9kewvh8Jattcu/CXguzHQQAoA8hptzJ9Ie7KPFIIJEQQST+yBPxdKbbtMdXI30AGgO066sd9dN9hVuzh0zgwJgyYE89J9qpvJXRqQ0vH3EVzGoXDspQn4khmho+VlWHHp9KDdpMXdvQqqUtWiCyn4rkqGLFQfhAb4SeZJG0H7YzPHLT86qYpXN68VsXXykZbiA5Qe6QZW81GkxP1qnqJz2Uh8cEIu2whwtAtlAvl/fvVo60NwfFEiD4CPiBkDymdqmu9oMPb+K9bHTMCf5RJP0rIx7nKqLTairJON3UGEvG78ORh1zRCR1zZY6xXmKxInbSY+8TR/tJ2q/SE7pEK25BZm+JspzKAo+EEgb66RA3oBXqvpuGeOD3KrPOfUMsck1t8HNz+1a3gIAuIDzSD6AgR9HP0rJgSQPMgfU1qcLmZwEgupU5ZA8BDB3YnYDw+pmo+ptfE0ToIvfZY4RKqsiSgKH1U5G/4mr2I4vatwHuKmk6zMczpy2qi9mytxv0gK/eOzKVdoA+JliANCWO569DWA4NYslmtD4tYYlhsNiZIGnnWf+r3RVI046auwfiRdxdnLZW4lhwDnDKr3BoZgzlQ+USRvEkVTtWr1vkGjWCArH329tK1S3VAhfCABAGgHSBoNqqi/mJn3/rVPI9ztsv4fsVJAnhdu1euKIVUJKupSTbc/CAD8KNqI5GBsRVjiWCspgcUVRFVg5XwgamEtnoTlt+9VuN8LBVivhLjuzH75AB9QSGHUCiPHCBhri5M4W2SyxMnKci/UZumUVOJKMk/IvPG/2PNh01OwHmSYA+sVrcBhBZQIN93b9pvP8h0rOcFs5ry88gLepEKD/uJ9hWkza1taqdy2lX6bhSi5vyEbN+Pfb+tW2uVluI8Za0yjIGkH5ogggDSDK6jXoat8Nx7HDzcYM/ik7Cc7aRyAEAdAKpOSui/ui5bV2aL9LIGVdo1P4xUmHxJkTsBH/dARjS3w6jwyT4QZBMgncRrpyiok4uWcIpzsQWC29soOVc906CSwOmo0GvNM88I/k6UUjRNxA8tTIEA/CSYBbyGm9YHtC9s32Zbma45zOmkICAFAgaHQiCZO/rsLHCGKg33CqABkUkLE6BnbxMZ9OW9Y3jfABYYAn4gWXSNUdFgDyKu2lRpc05Zk/wDRS1UYvE0D5ppNKaaxr1NnmWjjUbGnGmk0QNDK6ldpJOgkzAAAHoOQrq6yKQQamGnOKbNRHoiXY+5eLBQflAUaAae2/vWh7PJ+pT94s31Yx9qzRrVcFEWbX8I/rVHVqopI2PpfM5P8BJdvc/jU2HaSarA/jVjh6yT/AHyrNaN0dgv8wmnWr1xXuRdZVz6KoSB4VB1KksSZ3NT4bDkTzml4VaD3rzE6W7pAAPzgSc3pI09dNqRk/AEnFcsXEteYa2bl2OeVbbj+F2Kz6QR51iOIdmcSXFw2rgF0qXe4qqFZ2ylnVWZkSMrGQcoJBmK9dssD61JcIA1ijwv43vj2Z+ZfItr6MLwr/wBOLOVDedrh1LBGy228ogB4Aj5hJ6aVdxf/AKcYVkVUFy2V+ZXLMwjZu8kHWDoAdOpotZQW7vhBVbm4+QPpBHJSwzbbwOdFVYUSzybtsD4o1VHjWO7O3MNiLdu7l1l7bKdGCuFOhEg+JSV/e3NH+BgZ7pIE5U8piW09JFbPtLwoX7DDQOvjtsQDlZfFvyBiD0Nef2cc1trbhZziHB0OXKWgciQeRjnrXamcs2KXsLTwUMiS6CnFb5NtjmeEIbKiBlOT5TKkxvMGd/Q2OD3vAy75GKj+E7D2OYe1CcVj7j28+iozm2VEAxLgeLWJyakcjoJ1qXgRIN3MxYlVMQAFg3Jy84JOxmsXFaZsuNrgs8Qx5RhB5waZY4h4xJ9SKDcX4oA28ZisbmfPb+9RT8O5ARsrEOQVIBYmSYOVQYXTSTzG5NMbrssJQSphniOKkqOWdfsCf6Ub4XeBNwtsbjKT0WFg9IU1l71u5AypBzL8ZCgagkTOjZZ0I051NaZ7ilVIclnLLbMqSW+F3OgGUzHPyIIoo5OeCtmUaoxvDcZ3dxIGZWBXU5dDEHXy00o5exsLmBQfxvA0UMROxOqiJHPXQ1TThDNibiYhQHRjccKxK+M5kynQlSD/ALSOVWOIulojuwiMNTNudOUMY1BE6TymK0dRKTalfhFLTyeLG2+rYKth7twsiBplgQMueFAzROh0iTGwO+pP4DhLZVIS2jNBYlc7kkCcx0E8ucLoOdVuyl1YuAK2YEHOZMht1B2BkSR1BrYYW3Dfwj7mkRxqX8w2Cg/4kfJT/wAEVVzXP1h1MtqOQ+H4eQG2wq3ct+LDmNg/sIU7eoFWca3hjoB9TQ7ivERbxWHs+aMT7kAf8Wrs0VHG6DT6DdozvWP7dXRcS3cXa3duWnbybwiJ8syMPXStdYP2qtwrAJYVkUyGdn1HNjJnz11mk6fJsakIzY98XE8tmnpiGCsoJCvGcDnlMj70b7Y8O7rEFpB74Z4VcuUiFI31kiZ6mgRFerxzWWCkedyQeOTRGwqNqlYVGasIrtDK6lca11cRQQimmlapMXbVSMj5wVBJylYJ3WDvH97UtSSpENN2yBjWt4MJs2v4F/CslWo7O3JsW+kj6Eiqus6Rr/Sn90kEamwJ8R6/0NRRpNOwrw4rMl0bwb4bhO9Jknu00MEgs0AxmBkAA6jzPSosSEw945bcLdgRaTxZlDHMVQSRGhOuw6VHhcXcsBgApQsWzFsuQEScwynQHmJ05aUBtNexwu2jcNi9ctqbZghVC3UNwAg5iSMgJMEbQNRVSb5plKadts2FrGKcsMJb4QSAx0mMu8gbj8KdiMaAYdwuhOpA0ESdeQkVafh1tviUGeZ3+vI1m+EcHv8A6O7YxLWd2I7sKGAtbKjEzn+Y6k6GOg7a0hNhDvLt7KbGQKviOcHxGQVyEHT9qSCD4etQI9xYIuuWUQyvszDfMseBp5rCwZA0FSdm8YoBTNJts1tp38JK899Pzp/aNCLlooutybbNOiwMysw5xFzbnA2MhUk3G49jINXTDFm8GCsNiAR6HUV5ZeuzbLb5WLCOa52mP9JkdK9A4sjDCutsEnIEEDMcphWIHM5M1YA3gqkgghNMvPoCDqDsNdau4IqUXfoRKTjJOJLbM4a+OaMHHsVuT9C9SYHEBBfY7La5czmMAdeXvUfZ6y2e5afXPbyZgAAfjUgLJIIDr0iPaGywOHVVYO1wq1xl1ChBpbnmc+YmNtuYrIj9smbqd8eysuCZzAd1dh8QOltVUy4EgeEE8xJPnU+FS5edHBe2iKoueJdZVmSAJIHiywIKmPKp8NalLrEDQZFJnf54HnBGp0EHTSrGAaFu77q3TRYPsFU/zUuU/PoicU3ZYtYG0YVkDBtDm8Z1/inXWaM8OvSyE/MpVv47em3Vf+IoZb+Q/vf0Iqe/iTbs4h1EtbuZk1jVgo39HNWYd0Dligfi74e9duD5iFB/ctyq/cu3+qh+N4e11rYzZbahi0CWJlcqjyGjT6DSrFm3CgeQA+gq7hLOvnFaCjapkSxxcdrH8N4d3a20ksEGpIAmJYmBpqT96IWW3Pma638DHpH1pLXLpr9dqKgKSVFu3bzMOmv00FAMfaF3E5yJyNAbyCHLE8vEWI85NaRroto7n5VJ+gJ/KszwvhCPZ7kX2VviI7wMGac5JAhoLyYDD0jSq2aMpxpCnlUZcmht3BEVIlrWZoDibl+1lQC29wuqKrErmzAkMHAIYQp+UegrL4ztTfvAeLu1PJJBPq85vpFJ02ly5XS8C82ohjVlrthjxdxLARFsBJG5PxNJ6EkRyg0Dp+HwjsrMiMy2xLkDRRBMk8tATG+lRZ69RgjHHFQT6PP5m5yc2uxCaYacaYTVpFdjDXU5mn6R5belJXWyC+1cHjbyI2Gx0O9KRp/f40wihXKFvhiGtB2Wf9UR+zcb7gMPxrPmpcFj3ssSka7giQevQ9aVqMbnGkXdFnjhyXLo2l1go1IA8yYH1NUsXcDIyqQWYeGPPkTHy8yfKga32xd5e9ClEBfu4lSdAuafiJJHKIB86MWwtsEwAoHIAeFZJ29/tWFnk8b2vs9Rgl80dy6O/R86tbzuVhUCycqlhq0TAOWX12OWBvR7huDVbGdBluK7nMTJIV2WCx1yFViDtodxQuxhyDaViJAZ2Xydo1J3LEFx0Ao12dxKspKmZuP5xOcjQchAB6zPOs/HLdyxWeKStDeG8eb4j32TKrW1KiTmBOVnLZfDIHLlJqz/AIhiMSCqqLCD4rhOdidZVFACmIEtJE7A60Ny5WuqNld1WYkCZXb1EdIolwa6HtKo8JAyka+Fo8U8/i16705N9CskEopgztHiFsWM6GHTS3uczGYRvMHxE+586zvEu3V52tsEULaBJUsTnbKQJIiAJJneTRzi3CDftul0Kb67ECArrqjJMlVaDzJIdgTWAJlT6flV/R4ceRPd2Z+plPFVdM9S4N2gZmFt1yvlJkMCjRE5dc3M7jkar9vMGrDD3ABPeFWbTxKEdwjefjUMDyyttNCMFc/+4sHQ+IfQ27oJ9t6L9s7i91YkqGztlB3K5DnAHMfBPtVXLH47S9FvTvfJX7M3w65lv2z1K/UZh90+9Td1le6s6LcaPRvGo+lwVUW5BzfskN/KQT9pojxWFvEmAHRG91LW2+ypWWv5jbk6mith75Fm4vMu6z0kPueUMNBzqbDAC4AfhdMpj4tGkqI5nMfSDVrhvBLt5c6KMomCSAGPPL76TtpvVq/2aukJdKFe7loDAvsQfCAQYHkZ6UXwSadLsRPJBKr5IcKsIoPI/lTeIGLd0T8V21/8j9rZq6mGgAFSpnMAREgnUieWtUuML0/8kj2tH+tPxRpqznK+isq6Vdwg0IqlMfartn8q0wpF1T+rHUzT8Kv1JqBzsOlW8KIBPkKFin0Vu0DBrXdkSHZVYHmCcxB9lIqu3AVuW48FsaZSEUkR5LoB5aV3EoLWp83b6Ll//YfpVq1fgEnkNB+VckZud/fQA4hjnsMS4LnDfrEeGY2w6lSSfmQrmzKTPhBkwCHcP4FhlNtgj3so+ZoS4eTFY2GsBRHnNFsReLWST/5G19G0I9Mqgegqxw63ESPOuVrpiO3QP4dwpTbuDJ3ed3lY1Qd4wIBWDBGg28OUcqTG8LRUChFNpASQTAEgjwoBAYTM6E+c60Tdoe4Oqt/MsH7q31qnxS8VtM4ti7kEwSBHmdfIeWtZrnL5Gk/JqRgtls8/u2cpIkNBIDDZgCQGHQxNQsKNngN5iScoPrVe92fvDYA+hH516nHqIbUnLk87k087bS4BBrqvNwa9/wDjb7V1P+aH9SE/DP0xxphFPao2NHHoryXIrVETUtMnf7dNfvUtnJBfs7b/AMw9QP5QD+L0SxQ8JHnC6GD4iAdeWhOvKh/ZxTkYmIZjl11iApJ8tVNG7RHMV5bVPdkl+57fRx26eK/BL3yhmZdgswOmYmSdySd/6UA7RX8XYynCsxLBTdVFzFWgqCsa5YAU9VU6SYNsmjBd4IHuDFKHANiNFKQqxqBAMk8yfyrPX8KUF4OyY9yURnAMPdTDp3zFrrZmckyczEtBPMgEDy000ipsXxf9DV77KzW4lsokqwAAPKAQAJJgGJ3q3NSWwGUggEHQgiQQRsQd6teTpwuG0CdlOO3ca9++4y25RLQ8soYsJ5mWWeUnlQTtJgu7xLgDR/1i6ftzI/mDfat7hLaqgVFCqugCgAD0A0FC+0FgTauQPmtnpIzD7ow96tYM3xT3FDPg349rMviA93D/AKolbqgZCDlIZGiAZESpPTWh/DMFiLji/i7jMyqFtqzBiFiCTGgEctyTJ21MY65lNyDBZJH8Xw//AApgeh1WROKa8h6HBc3fgROc+/pz+01ueznBGY2r97LmFsgJEwXyHOWmM0K2mXTOdaynA8Ily7D/AAhS2X9uCBHoM0keleh4TEgKANhAAH2qpiir3Msa3LztRfVYrmMVEt+q9/Fa71ac1RnEHGnHdFyQBam4Z/ZVTm15eGT7Vk+OAyp3UspncQVdDB9Tb160W4rxpbYuNiCEwyNbUkKzls4Ehwo0XMQCIM8/I3rHB8FilW5bFu4kyptuwWdDsjADZZWNCBImgjHc7HQy7DJWNY8qvBoNO41w7uL4Cqwtt8JJzLI+UEnMDEmD5GDUYGtWrs0FNTVosWxLUQGwA56+1VcMkLmPt/fWriWiF13NDYuTAXEMYBiVSD4bczylydJ84tgx5Gnl6F4vDd6z3At+S4ZfEFXMhyo4BYSoVQQNM2c+tWMHfLIMy5WgSDBg6SJGhrscrvgydQ/uuwkfhVavWbmg6VQw5+H0irlExcShxhX74FbjIGtiQoTUq7ayVJ2aKpi0OZY+eZmafUExVzinxp/A3/JP79qrBaqySs0Mbe0dnpJpKSuGDs1dSF66pI4Mi1Rmj/8AhFsgHUGBz5xULcA10b7VuR1uOuzz8tHk8Aeo2Yc6Nr2f/f8AtT7vBUCwdSxCj/UYJ/lzH2qZa3GlwyceiySaTJuD2MthJEE+IjyLkt+dE4jamZf78qlU6152UtzbPZQjtionARrSWOHAZSSTlMjpplA6iKlirarpQUm+QZIYm9TW1gEVGBqKsRrRi5MS3ciaj4xbzWHjdYcf6SGP2B+tSi1G9SsAVcEgKVMkmABBBM8hE1KEz6MTxTDhwm+j8tJADGD00moaLYLhb4lFyI5GUOrkFBqNGDOADM7a6HWoLvAMSkk2LrKBq36skEGPhRszDrl5c5qMkZSO0uWELT8juC38l7b4wFBGsZSxM+QM7/u1rExuWJEg/UVi2s3LTKWRkbdQ4K5hGo19fartvtB8IZGzEhQF8QJOg1OWPeKXF1wwNVjblvjyjUXeIRsdD9qp4qz38WgzqXInIxUhfmMjl+M1QuNcAUkWwGbKSGYlFM5T8MM0wIkAE8xvp+z2Et20GVQDAEkktA2knU0xK3RQ5KdjCKJs30BVgVIYSjg+RPxefnNH7FtLaBUCoiiFVQAABsABoKdiLIdSp2II/wC6yOJ47cXvbKhgyMUFxwAuwIuKsy5gjkFJG8U5Jx4RMY7nRJx7iQvXFVQctp2k7S4DJC+YGZpbadBMGq9jD5vQbn8h1qrhrWVRBJAECdz1PmSdfeiLCBl+vrzp1UaMY7I7UTpbzEACFH9imcZvwmRT4n8I8wPmb2WfcikGMFpCzEAddh1ms9Z7QW7ju7ZxBCjMpAALEKJ+FSx1hiDGWYio4XZXzNpcBI22jQAAbToPL6ULvYJ80q0+ihRHlLST7Ucw2IF2VVWUgSQ0aidwQYO9WrOFYR4FPqZorM7aZuzduox7xRl0IInfXMGEnpqD/Wi2HxCuFZCGVhIIMitD3QYaqB0qpd4HbPwlkY65lj1ghgQR0NdZygA8YSboCrOVAG1AALnN7mAD/qHnTDYufsKfRh+Yqe7w44c5SxcMS6u2rEk+IMdJIJGvkQOVKLn9ikSlz0XYdFNiR8SOOsSPqJpqwfhM1fF2mXVRviAPXn9RrXWgrZU7ulqU4JeT3F6ZgfxE11dx7Ot+ihaOg9B+FSVWXEiBEkwPw86XvmPkv3P9KJwfkTuRZIjzqG40ug8szfQZf/eKjLE/M32FQi5kcNBYRB1kiSCCBz21igaVcDcUvuVhVxt1rudVrHEUZsozbaEqQJ8hPOpWeD6UlmxGSl0WVfWrYbaqA9au264GQ9dxVq64VZPL7nYD1JIHvQvGcWt2RrmY8lQZm/oPUkVVHaYXLlq2bbqGfUyu6gsuimYzhNdvOutFXJKuTS4jhfgDO7mfkQAF9CcitMgnzkaA7biThvZ5c2d5YECLTMWto3MrmliepJGkgLJqD/EO8uaGAg0HVpE+gCR7mj1i8Ip0WmzPlOTJ4pIqtcxDmQiA9WaBPpBJA9vzppN4crbdJYfeD9I5703chQvEsAl5MjqGU66gH31FeV9ouzeIsXLzANcsIQ4YBUVQ0+HLJLZdJiROsCvWcLiQ6hh7jyPMUt3CBtdjQyipchbpJUnR5AvGr6W+5uKys0qrXRcViTqjagSAxC+wracJ4gQ0NKvEsnNfMD9odRVDtb2Jv3roazLnKS3euoQCQFtIAs6+I6yPNqu9meB93gra4hFtsMxKsAMkuxGYkkTBHiB58qQ8bXJylfFf39mnt8RQ7HX6e1YvGYwX71y4uoLBVPIhQBI6TmM/9VU7jOJm4A0kKLlzKFbZdxIyx/1U1u3lUKg/IAeXpVmCfkvYcW17izYXxFvlQfU8h9fsKUXSTSMYQLsAZJ8z/Ss7xXjuYd3YaC2hueXmV5aCTPSik1FWxzdcss8SvNiLiWLZOrbjYR/mXf4UGg82PQGtathbVsW0GVFEBenXzJ3Pma864bxB7JF2yYBAQK4kd2vwhp8QJ0Ytvrzitxw/iYv2w4BEyCNyrAwy+xFZeXI3yRtvsscM4ZaW8jKgDKH1E7PAKxMRPLllERRnEwBPlQ/BPCs3MkgdAun45vrUGKxx2mTV/BF7FZm5pJSdBAYz7UhxgiZoMbxO50qniuIKqs3iIXU5VY/gI+9PpFfcyfj2Kl7IGur/AEKgn7haq56pW7zXWFxgVhYVTErOpzQT4jA9IjzqzVedWW8dpckveV3eVFNIDQjCbvK6oC9dU0cUbbaD0H4UhamINB6D8KWaJlcdNR3rsU6mPbEzr6CoOIHckbfhUVxjsC46Z2H51Y7g+lObDH1qGcm10DMBiBavZmVmBUglXZSDIgzs+k6NpWjw/F8Owlrl8DmCu/TPbUmPQihZww8vtUb4BTyjrt9xrS5w3eR+PNKKodjuKI91isBFbKiklZ2AgHWGYsSx8xRy9isNh7MG7b1K5nVlzsx2KwSfMhdREjznOrhCNrjj0M/8gfOnLYYf+Rz7j8gDSfidjPmTVNBbs/2hm81twRmVDbLDKzZQc5ZflEkRprBOgMVsMPxQAV5k+GC8upOsz55t596Pdkr4Z2F27IULkRtCfizEnmAAvlz3ptNFV8vg9D4dxJXGmtXO8qjhcTbyDIykAAAAyIGgAin3Cjgqx0O41E9JG4pyfB1FHBcQAe6REF5nkYAGn0g9RTsPxU3r2VD4U1cjmTICDTkdTqPl9Kwv/qJ2hXAdzYwfgaAx3dVtyyqoVwRqQdiIC7QRTOwPbAi0RicltBHdOFYZ982aJEAx4tOflQ1KJ3HR6pduMDCqW6yAPc7/AEBoDxnD37p7k2ptXFbvHV1iNALepVlJ18QG2xB2avbTDxHfWxpvNRf/AFpa5MzLzcKxX0mJPqAR1onJPs5Jli3we2JnCCW0YgqeWhEtK+ogz5nWvMe3facri0TAMAqJDrbCuDczsGVkg+IQBIJmd69GbtzYCkyxImIR+WoiQN4ga7nlXjnB+yeJuXc7TZhpLEgN5nKq7nlrA9dqKLRLcvAfW7cvIvelgxEshbRTzA5H386aLC5ipMZgF31hnRG8uTxoRua0F3h6kk7dIH1qO9wm2yw6hhvBE6+frVeVyHJtO2XO0du33Bd4DKDkABk5Qf1QHxEROnLQ1lcLfuBHQErbdsxHzHSIJHwgwpga6a+VaE4YaAkmBAzMWgeQnYVUfA67/wBPoKiGOlyHPI3wg32YxQ/R1tje3KkdMxIYeYIYa+YoheZR4n8KjdjoB1JOgrKphYMgkEbEEqfqDNSshaCxZjyzMzR6ZiY9qtKdIqvHbC1ztHhl/wAtWunzVYU+jNGnp96qYrHvf+NQig6INRprLMfi+gHrUFpOgn0qR7YYEGdfTzkHUEcqBybDUEiVI5RSiqP+DJES0dMg08tE1G2+8azXHgNqI8cERoVHTkvr9TUfb7C59F6P+64LQ9OzloTGcA6HxDbyPh1/6HkKuYbAqnwztGuXmQdwBOonWu4CF7uuqRq6uOBSbD2/CnJXV1EV0IK6urq44QmnrXV1QchxqHEHxexpK6uCRJh1E1NGhrq6hJIri6VBftiIgRG0dK6uqGQwQ95k+ElYJIgkQdddKOWsdc/RFPePMjXMf2h1rq6lhIB8Sti7jibgFw+EeMZtMg015amjTWhroNBpp1A/CkrqdLpC/LFwtlcvwjfyHSrFlRXV1AGiyFEjTlU90fgKSurmGhyb0nP++tdXVBI1h+NQH866uo0CyMc/WkSurqI4kFS2966uqAiZa4UldQnHHlS/3966uqSWIK6urqk4/9k=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28575" y="-1447800"/>
            <a:ext cx="4048125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8" name="Picture 22" descr="http://i51.tinypic.com/j7rjt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648075"/>
            <a:ext cx="4286250" cy="32099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294" name="Picture 30" descr="http://3.bp.blogspot.com/-JPUpoeKYG-0/TvSLgPwWnHI/AAAAAAAAA_4/Z7oEtRaGVOA/s1600/ruth-morehead-1.bmp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412776"/>
            <a:ext cx="6069004" cy="322441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0" name="29 CuadroTexto"/>
          <p:cNvSpPr txBox="1">
            <a:spLocks noChangeArrowheads="1"/>
          </p:cNvSpPr>
          <p:nvPr/>
        </p:nvSpPr>
        <p:spPr bwMode="auto">
          <a:xfrm>
            <a:off x="0" y="0"/>
            <a:ext cx="8893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70C0"/>
                </a:solidFill>
                <a:latin typeface="Harrington" pitchFamily="82" charset="0"/>
              </a:rPr>
              <a:t>La gente que llegaba a la cueva vio aquel pino tan adornado, tan lleno de luces, tan bonito…. Y al llegar a sus casas ponían un pino en recuerdo de la cueva de JESÚS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 autoUpdateAnimBg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LEX\Desktop\para pps\cosas para navidad\na2[3]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3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908175" y="4986338"/>
            <a:ext cx="3455988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00FF00"/>
                </a:solidFill>
                <a:latin typeface="Harrington" pitchFamily="82" charset="0"/>
              </a:rPr>
              <a:t>Desde entonces el pino, es un adorno en todos los hogares, recordando, el día que brillo ante el NIÑO JESÚS</a:t>
            </a:r>
          </a:p>
        </p:txBody>
      </p:sp>
      <p:pic>
        <p:nvPicPr>
          <p:cNvPr id="11268" name="Picture 9" descr="http://1.bp.blogspot.com/-_lpMrLVpXFU/UptoQ0Jk3VI/AAAAAAABb_o/_7kbQ_zViL8/s1600/sfondi_natale_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490538"/>
            <a:ext cx="16748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16" descr="http://kelium.org/wp-content/uploads/2011/12/Adornos-navide%C3%B1os-2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692150"/>
            <a:ext cx="119062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9" descr="http://www.gif-mania.net/animated-signatures/resultat/x/3ead87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14864" y="5157192"/>
            <a:ext cx="2133600" cy="1028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latin typeface="Arial" pitchFamily="34" charset="0"/>
              <a:cs typeface="+mn-cs"/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  <a:cs typeface="+mn-cs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940</TotalTime>
  <Words>435</Words>
  <Application>Microsoft Office PowerPoint</Application>
  <PresentationFormat>Presentación en pantalla (4:3)</PresentationFormat>
  <Paragraphs>30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Calibri</vt:lpstr>
      <vt:lpstr>Harrington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árbol de navidad</dc:title>
  <dc:creator>fideo</dc:creator>
  <cp:lastModifiedBy>fideo</cp:lastModifiedBy>
  <cp:revision>99</cp:revision>
  <dcterms:created xsi:type="dcterms:W3CDTF">2012-11-22T11:18:25Z</dcterms:created>
  <dcterms:modified xsi:type="dcterms:W3CDTF">2013-12-06T11:36:27Z</dcterms:modified>
</cp:coreProperties>
</file>